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media/image19.jpg" ContentType="image/png"/>
  <Override PartName="/ppt/tags/tag5.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media/image25.jpg" ContentType="image/png"/>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6.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7.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1"/>
  </p:notesMasterIdLst>
  <p:sldIdLst>
    <p:sldId id="256" r:id="rId2"/>
    <p:sldId id="311" r:id="rId3"/>
    <p:sldId id="312" r:id="rId4"/>
    <p:sldId id="313" r:id="rId5"/>
    <p:sldId id="314" r:id="rId6"/>
    <p:sldId id="269" r:id="rId7"/>
    <p:sldId id="274" r:id="rId8"/>
    <p:sldId id="289" r:id="rId9"/>
    <p:sldId id="288" r:id="rId10"/>
    <p:sldId id="278" r:id="rId11"/>
    <p:sldId id="290" r:id="rId12"/>
    <p:sldId id="291" r:id="rId13"/>
    <p:sldId id="309" r:id="rId14"/>
    <p:sldId id="310" r:id="rId15"/>
    <p:sldId id="292" r:id="rId16"/>
    <p:sldId id="293" r:id="rId17"/>
    <p:sldId id="294" r:id="rId18"/>
    <p:sldId id="295" r:id="rId19"/>
    <p:sldId id="296" r:id="rId20"/>
    <p:sldId id="302" r:id="rId21"/>
    <p:sldId id="300" r:id="rId22"/>
    <p:sldId id="301" r:id="rId23"/>
    <p:sldId id="304" r:id="rId24"/>
    <p:sldId id="299" r:id="rId25"/>
    <p:sldId id="315" r:id="rId26"/>
    <p:sldId id="318" r:id="rId27"/>
    <p:sldId id="306" r:id="rId28"/>
    <p:sldId id="308" r:id="rId29"/>
    <p:sldId id="303" r:id="rId3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8502"/>
    <a:srgbClr val="DA1D27"/>
    <a:srgbClr val="EF5604"/>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265" autoAdjust="0"/>
    <p:restoredTop sz="94660"/>
  </p:normalViewPr>
  <p:slideViewPr>
    <p:cSldViewPr snapToGrid="0">
      <p:cViewPr varScale="1">
        <p:scale>
          <a:sx n="74" d="100"/>
          <a:sy n="74" d="100"/>
        </p:scale>
        <p:origin x="606"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F6F7E6-E0FD-467E-98F4-33B51E9F1133}" type="datetimeFigureOut">
              <a:rPr lang="zh-CN" altLang="en-US" smtClean="0"/>
              <a:t>2019/4/20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568FDD-0EFA-4B81-94C1-73E40D4F35AF}" type="slidenum">
              <a:rPr lang="zh-CN" altLang="en-US" smtClean="0"/>
              <a:t>‹#›</a:t>
            </a:fld>
            <a:endParaRPr lang="zh-CN" altLang="en-US"/>
          </a:p>
        </p:txBody>
      </p:sp>
    </p:spTree>
    <p:extLst>
      <p:ext uri="{BB962C8B-B14F-4D97-AF65-F5344CB8AC3E}">
        <p14:creationId xmlns:p14="http://schemas.microsoft.com/office/powerpoint/2010/main" val="26568761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6568FDD-0EFA-4B81-94C1-73E40D4F35AF}" type="slidenum">
              <a:rPr lang="zh-CN" altLang="en-US" smtClean="0"/>
              <a:t>1</a:t>
            </a:fld>
            <a:endParaRPr lang="zh-CN" altLang="en-US"/>
          </a:p>
        </p:txBody>
      </p:sp>
    </p:spTree>
    <p:extLst>
      <p:ext uri="{BB962C8B-B14F-4D97-AF65-F5344CB8AC3E}">
        <p14:creationId xmlns:p14="http://schemas.microsoft.com/office/powerpoint/2010/main" val="2422637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6568FDD-0EFA-4B81-94C1-73E40D4F35AF}" type="slidenum">
              <a:rPr lang="zh-CN" altLang="en-US" smtClean="0"/>
              <a:t>2</a:t>
            </a:fld>
            <a:endParaRPr lang="zh-CN" altLang="en-US"/>
          </a:p>
        </p:txBody>
      </p:sp>
    </p:spTree>
    <p:extLst>
      <p:ext uri="{BB962C8B-B14F-4D97-AF65-F5344CB8AC3E}">
        <p14:creationId xmlns:p14="http://schemas.microsoft.com/office/powerpoint/2010/main" val="5324484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6568FDD-0EFA-4B81-94C1-73E40D4F35AF}" type="slidenum">
              <a:rPr lang="zh-CN" altLang="en-US" smtClean="0"/>
              <a:t>3</a:t>
            </a:fld>
            <a:endParaRPr lang="zh-CN" altLang="en-US"/>
          </a:p>
        </p:txBody>
      </p:sp>
    </p:spTree>
    <p:extLst>
      <p:ext uri="{BB962C8B-B14F-4D97-AF65-F5344CB8AC3E}">
        <p14:creationId xmlns:p14="http://schemas.microsoft.com/office/powerpoint/2010/main" val="16182961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6568FDD-0EFA-4B81-94C1-73E40D4F35AF}" type="slidenum">
              <a:rPr lang="zh-CN" altLang="en-US" smtClean="0"/>
              <a:t>4</a:t>
            </a:fld>
            <a:endParaRPr lang="zh-CN" altLang="en-US"/>
          </a:p>
        </p:txBody>
      </p:sp>
    </p:spTree>
    <p:extLst>
      <p:ext uri="{BB962C8B-B14F-4D97-AF65-F5344CB8AC3E}">
        <p14:creationId xmlns:p14="http://schemas.microsoft.com/office/powerpoint/2010/main" val="9268185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6568FDD-0EFA-4B81-94C1-73E40D4F35AF}" type="slidenum">
              <a:rPr lang="zh-CN" altLang="en-US" smtClean="0"/>
              <a:t>6</a:t>
            </a:fld>
            <a:endParaRPr lang="zh-CN" altLang="en-US"/>
          </a:p>
        </p:txBody>
      </p:sp>
    </p:spTree>
    <p:extLst>
      <p:ext uri="{BB962C8B-B14F-4D97-AF65-F5344CB8AC3E}">
        <p14:creationId xmlns:p14="http://schemas.microsoft.com/office/powerpoint/2010/main" val="22028079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6568FDD-0EFA-4B81-94C1-73E40D4F35AF}" type="slidenum">
              <a:rPr lang="zh-CN" altLang="en-US" smtClean="0"/>
              <a:t>7</a:t>
            </a:fld>
            <a:endParaRPr lang="zh-CN" altLang="en-US"/>
          </a:p>
        </p:txBody>
      </p:sp>
    </p:spTree>
    <p:extLst>
      <p:ext uri="{BB962C8B-B14F-4D97-AF65-F5344CB8AC3E}">
        <p14:creationId xmlns:p14="http://schemas.microsoft.com/office/powerpoint/2010/main" val="32643141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6568FDD-0EFA-4B81-94C1-73E40D4F35AF}" type="slidenum">
              <a:rPr lang="zh-CN" altLang="en-US" smtClean="0"/>
              <a:t>8</a:t>
            </a:fld>
            <a:endParaRPr lang="zh-CN" altLang="en-US"/>
          </a:p>
        </p:txBody>
      </p:sp>
    </p:spTree>
    <p:extLst>
      <p:ext uri="{BB962C8B-B14F-4D97-AF65-F5344CB8AC3E}">
        <p14:creationId xmlns:p14="http://schemas.microsoft.com/office/powerpoint/2010/main" val="18348553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6568FDD-0EFA-4B81-94C1-73E40D4F35AF}" type="slidenum">
              <a:rPr lang="zh-CN" altLang="en-US" smtClean="0"/>
              <a:t>9</a:t>
            </a:fld>
            <a:endParaRPr lang="zh-CN" altLang="en-US"/>
          </a:p>
        </p:txBody>
      </p:sp>
    </p:spTree>
    <p:extLst>
      <p:ext uri="{BB962C8B-B14F-4D97-AF65-F5344CB8AC3E}">
        <p14:creationId xmlns:p14="http://schemas.microsoft.com/office/powerpoint/2010/main" val="30887769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6568FDD-0EFA-4B81-94C1-73E40D4F35AF}" type="slidenum">
              <a:rPr lang="zh-CN" altLang="en-US" smtClean="0"/>
              <a:t>10</a:t>
            </a:fld>
            <a:endParaRPr lang="zh-CN" altLang="en-US"/>
          </a:p>
        </p:txBody>
      </p:sp>
    </p:spTree>
    <p:extLst>
      <p:ext uri="{BB962C8B-B14F-4D97-AF65-F5344CB8AC3E}">
        <p14:creationId xmlns:p14="http://schemas.microsoft.com/office/powerpoint/2010/main" val="33497933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6568FDD-0EFA-4B81-94C1-73E40D4F35AF}" type="slidenum">
              <a:rPr lang="zh-CN" altLang="en-US" smtClean="0"/>
              <a:t>11</a:t>
            </a:fld>
            <a:endParaRPr lang="zh-CN" altLang="en-US"/>
          </a:p>
        </p:txBody>
      </p:sp>
    </p:spTree>
    <p:extLst>
      <p:ext uri="{BB962C8B-B14F-4D97-AF65-F5344CB8AC3E}">
        <p14:creationId xmlns:p14="http://schemas.microsoft.com/office/powerpoint/2010/main" val="11965031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6568FDD-0EFA-4B81-94C1-73E40D4F35AF}" type="slidenum">
              <a:rPr lang="zh-CN" altLang="en-US" smtClean="0"/>
              <a:t>12</a:t>
            </a:fld>
            <a:endParaRPr lang="zh-CN" altLang="en-US"/>
          </a:p>
        </p:txBody>
      </p:sp>
    </p:spTree>
    <p:extLst>
      <p:ext uri="{BB962C8B-B14F-4D97-AF65-F5344CB8AC3E}">
        <p14:creationId xmlns:p14="http://schemas.microsoft.com/office/powerpoint/2010/main" val="18379170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6568FDD-0EFA-4B81-94C1-73E40D4F35AF}" type="slidenum">
              <a:rPr lang="zh-CN" altLang="en-US" smtClean="0"/>
              <a:t>15</a:t>
            </a:fld>
            <a:endParaRPr lang="zh-CN" altLang="en-US"/>
          </a:p>
        </p:txBody>
      </p:sp>
    </p:spTree>
    <p:extLst>
      <p:ext uri="{BB962C8B-B14F-4D97-AF65-F5344CB8AC3E}">
        <p14:creationId xmlns:p14="http://schemas.microsoft.com/office/powerpoint/2010/main" val="30407411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6568FDD-0EFA-4B81-94C1-73E40D4F35AF}" type="slidenum">
              <a:rPr lang="zh-CN" altLang="en-US" smtClean="0"/>
              <a:t>16</a:t>
            </a:fld>
            <a:endParaRPr lang="zh-CN" altLang="en-US"/>
          </a:p>
        </p:txBody>
      </p:sp>
    </p:spTree>
    <p:extLst>
      <p:ext uri="{BB962C8B-B14F-4D97-AF65-F5344CB8AC3E}">
        <p14:creationId xmlns:p14="http://schemas.microsoft.com/office/powerpoint/2010/main" val="907833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6568FDD-0EFA-4B81-94C1-73E40D4F35AF}" type="slidenum">
              <a:rPr lang="zh-CN" altLang="en-US" smtClean="0"/>
              <a:t>17</a:t>
            </a:fld>
            <a:endParaRPr lang="zh-CN" altLang="en-US"/>
          </a:p>
        </p:txBody>
      </p:sp>
    </p:spTree>
    <p:extLst>
      <p:ext uri="{BB962C8B-B14F-4D97-AF65-F5344CB8AC3E}">
        <p14:creationId xmlns:p14="http://schemas.microsoft.com/office/powerpoint/2010/main" val="16509561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6568FDD-0EFA-4B81-94C1-73E40D4F35AF}" type="slidenum">
              <a:rPr lang="zh-CN" altLang="en-US" smtClean="0"/>
              <a:t>18</a:t>
            </a:fld>
            <a:endParaRPr lang="zh-CN" altLang="en-US"/>
          </a:p>
        </p:txBody>
      </p:sp>
    </p:spTree>
    <p:extLst>
      <p:ext uri="{BB962C8B-B14F-4D97-AF65-F5344CB8AC3E}">
        <p14:creationId xmlns:p14="http://schemas.microsoft.com/office/powerpoint/2010/main" val="16589766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6568FDD-0EFA-4B81-94C1-73E40D4F35AF}" type="slidenum">
              <a:rPr lang="zh-CN" altLang="en-US" smtClean="0"/>
              <a:t>19</a:t>
            </a:fld>
            <a:endParaRPr lang="zh-CN" altLang="en-US"/>
          </a:p>
        </p:txBody>
      </p:sp>
    </p:spTree>
    <p:extLst>
      <p:ext uri="{BB962C8B-B14F-4D97-AF65-F5344CB8AC3E}">
        <p14:creationId xmlns:p14="http://schemas.microsoft.com/office/powerpoint/2010/main" val="15227752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6568FDD-0EFA-4B81-94C1-73E40D4F35AF}" type="slidenum">
              <a:rPr lang="zh-CN" altLang="en-US" smtClean="0"/>
              <a:t>20</a:t>
            </a:fld>
            <a:endParaRPr lang="zh-CN" altLang="en-US"/>
          </a:p>
        </p:txBody>
      </p:sp>
    </p:spTree>
    <p:extLst>
      <p:ext uri="{BB962C8B-B14F-4D97-AF65-F5344CB8AC3E}">
        <p14:creationId xmlns:p14="http://schemas.microsoft.com/office/powerpoint/2010/main" val="37683516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6568FDD-0EFA-4B81-94C1-73E40D4F35AF}" type="slidenum">
              <a:rPr lang="zh-CN" altLang="en-US" smtClean="0"/>
              <a:t>21</a:t>
            </a:fld>
            <a:endParaRPr lang="zh-CN" altLang="en-US"/>
          </a:p>
        </p:txBody>
      </p:sp>
    </p:spTree>
    <p:extLst>
      <p:ext uri="{BB962C8B-B14F-4D97-AF65-F5344CB8AC3E}">
        <p14:creationId xmlns:p14="http://schemas.microsoft.com/office/powerpoint/2010/main" val="40316064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6568FDD-0EFA-4B81-94C1-73E40D4F35AF}" type="slidenum">
              <a:rPr lang="zh-CN" altLang="en-US" smtClean="0"/>
              <a:t>22</a:t>
            </a:fld>
            <a:endParaRPr lang="zh-CN" altLang="en-US"/>
          </a:p>
        </p:txBody>
      </p:sp>
    </p:spTree>
    <p:extLst>
      <p:ext uri="{BB962C8B-B14F-4D97-AF65-F5344CB8AC3E}">
        <p14:creationId xmlns:p14="http://schemas.microsoft.com/office/powerpoint/2010/main" val="21950962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6568FDD-0EFA-4B81-94C1-73E40D4F35AF}" type="slidenum">
              <a:rPr lang="zh-CN" altLang="en-US" smtClean="0"/>
              <a:t>23</a:t>
            </a:fld>
            <a:endParaRPr lang="zh-CN" altLang="en-US"/>
          </a:p>
        </p:txBody>
      </p:sp>
    </p:spTree>
    <p:extLst>
      <p:ext uri="{BB962C8B-B14F-4D97-AF65-F5344CB8AC3E}">
        <p14:creationId xmlns:p14="http://schemas.microsoft.com/office/powerpoint/2010/main" val="1202430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6568FDD-0EFA-4B81-94C1-73E40D4F35AF}" type="slidenum">
              <a:rPr lang="zh-CN" altLang="en-US" smtClean="0"/>
              <a:t>24</a:t>
            </a:fld>
            <a:endParaRPr lang="zh-CN" altLang="en-US"/>
          </a:p>
        </p:txBody>
      </p:sp>
    </p:spTree>
    <p:extLst>
      <p:ext uri="{BB962C8B-B14F-4D97-AF65-F5344CB8AC3E}">
        <p14:creationId xmlns:p14="http://schemas.microsoft.com/office/powerpoint/2010/main" val="41981380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6568FDD-0EFA-4B81-94C1-73E40D4F35AF}" type="slidenum">
              <a:rPr lang="zh-CN" altLang="en-US" smtClean="0">
                <a:solidFill>
                  <a:prstClr val="black"/>
                </a:solidFill>
              </a:rPr>
              <a:pPr/>
              <a:t>25</a:t>
            </a:fld>
            <a:endParaRPr lang="zh-CN" altLang="en-US">
              <a:solidFill>
                <a:prstClr val="black"/>
              </a:solidFill>
            </a:endParaRPr>
          </a:p>
        </p:txBody>
      </p:sp>
    </p:spTree>
    <p:extLst>
      <p:ext uri="{BB962C8B-B14F-4D97-AF65-F5344CB8AC3E}">
        <p14:creationId xmlns:p14="http://schemas.microsoft.com/office/powerpoint/2010/main" val="38192726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6568FDD-0EFA-4B81-94C1-73E40D4F35AF}" type="slidenum">
              <a:rPr lang="zh-CN" altLang="en-US" smtClean="0">
                <a:solidFill>
                  <a:prstClr val="black"/>
                </a:solidFill>
              </a:rPr>
              <a:pPr/>
              <a:t>26</a:t>
            </a:fld>
            <a:endParaRPr lang="zh-CN" altLang="en-US">
              <a:solidFill>
                <a:prstClr val="black"/>
              </a:solidFill>
            </a:endParaRPr>
          </a:p>
        </p:txBody>
      </p:sp>
    </p:spTree>
    <p:extLst>
      <p:ext uri="{BB962C8B-B14F-4D97-AF65-F5344CB8AC3E}">
        <p14:creationId xmlns:p14="http://schemas.microsoft.com/office/powerpoint/2010/main" val="11979843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6568FDD-0EFA-4B81-94C1-73E40D4F35AF}" type="slidenum">
              <a:rPr lang="zh-CN" altLang="en-US" smtClean="0"/>
              <a:t>29</a:t>
            </a:fld>
            <a:endParaRPr lang="zh-CN" altLang="en-US"/>
          </a:p>
        </p:txBody>
      </p:sp>
    </p:spTree>
    <p:extLst>
      <p:ext uri="{BB962C8B-B14F-4D97-AF65-F5344CB8AC3E}">
        <p14:creationId xmlns:p14="http://schemas.microsoft.com/office/powerpoint/2010/main" val="13413064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264B3FC6-E930-4173-8327-D1B58874DA81}" type="datetimeFigureOut">
              <a:rPr lang="zh-CN" altLang="en-US" smtClean="0"/>
              <a:t>2019/4/20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15FCAA7-41C4-476F-9403-225ECB19767F}"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64B3FC6-E930-4173-8327-D1B58874DA81}" type="datetimeFigureOut">
              <a:rPr lang="zh-CN" altLang="en-US" smtClean="0"/>
              <a:t>2019/4/20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15FCAA7-41C4-476F-9403-225ECB19767F}"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264B3FC6-E930-4173-8327-D1B58874DA81}" type="datetimeFigureOut">
              <a:rPr lang="zh-CN" altLang="en-US" smtClean="0"/>
              <a:t>2019/4/20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15FCAA7-41C4-476F-9403-225ECB19767F}"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264B3FC6-E930-4173-8327-D1B58874DA81}" type="datetimeFigureOut">
              <a:rPr lang="zh-CN" altLang="en-US" smtClean="0"/>
              <a:t>2019/4/20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15FCAA7-41C4-476F-9403-225ECB19767F}"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264B3FC6-E930-4173-8327-D1B58874DA81}" type="datetimeFigureOut">
              <a:rPr lang="zh-CN" altLang="en-US" smtClean="0"/>
              <a:t>2019/4/20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15FCAA7-41C4-476F-9403-225ECB19767F}"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264B3FC6-E930-4173-8327-D1B58874DA81}" type="datetimeFigureOut">
              <a:rPr lang="zh-CN" altLang="en-US" smtClean="0"/>
              <a:t>2019/4/20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15FCAA7-41C4-476F-9403-225ECB19767F}"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64B3FC6-E930-4173-8327-D1B58874DA81}" type="datetimeFigureOut">
              <a:rPr lang="zh-CN" altLang="en-US" smtClean="0"/>
              <a:t>2019/4/20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15FCAA7-41C4-476F-9403-225ECB19767F}"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264B3FC6-E930-4173-8327-D1B58874DA81}" type="datetimeFigureOut">
              <a:rPr lang="zh-CN" altLang="en-US" smtClean="0"/>
              <a:t>2019/4/20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15FCAA7-41C4-476F-9403-225ECB19767F}"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264B3FC6-E930-4173-8327-D1B58874DA81}" type="datetimeFigureOut">
              <a:rPr lang="zh-CN" altLang="en-US" smtClean="0"/>
              <a:t>2019/4/20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15FCAA7-41C4-476F-9403-225ECB19767F}"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64B3FC6-E930-4173-8327-D1B58874DA81}" type="datetimeFigureOut">
              <a:rPr lang="zh-CN" altLang="en-US" smtClean="0"/>
              <a:t>2019/4/20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15FCAA7-41C4-476F-9403-225ECB19767F}"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64B3FC6-E930-4173-8327-D1B58874DA81}" type="datetimeFigureOut">
              <a:rPr lang="zh-CN" altLang="en-US" smtClean="0"/>
              <a:t>2019/4/20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15FCAA7-41C4-476F-9403-225ECB19767F}"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4B3FC6-E930-4173-8327-D1B58874DA81}" type="datetimeFigureOut">
              <a:rPr lang="zh-CN" altLang="en-US" smtClean="0"/>
              <a:t>2019/4/20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5FCAA7-41C4-476F-9403-225ECB19767F}"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6.jpeg"/><Relationship Id="rId5" Type="http://schemas.openxmlformats.org/officeDocument/2006/relationships/image" Target="../media/image5.jp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3.jpg"/></Relationships>
</file>

<file path=ppt/slides/_rels/slide7.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6.jpg"/><Relationship Id="rId4" Type="http://schemas.openxmlformats.org/officeDocument/2006/relationships/image" Target="../media/image15.GIF"/></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5.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5.jpg"/><Relationship Id="rId5" Type="http://schemas.openxmlformats.org/officeDocument/2006/relationships/image" Target="../media/image24.jp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33.jpg"/><Relationship Id="rId4" Type="http://schemas.openxmlformats.org/officeDocument/2006/relationships/image" Target="../media/image32.jp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6.xml"/><Relationship Id="rId4" Type="http://schemas.openxmlformats.org/officeDocument/2006/relationships/image" Target="../media/image34.jpe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35.jp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8" Type="http://schemas.openxmlformats.org/officeDocument/2006/relationships/image" Target="../media/image43.jpg"/><Relationship Id="rId3" Type="http://schemas.openxmlformats.org/officeDocument/2006/relationships/notesSlide" Target="../notesSlides/notesSlide22.xml"/><Relationship Id="rId7" Type="http://schemas.openxmlformats.org/officeDocument/2006/relationships/image" Target="../media/image42.jpg"/><Relationship Id="rId2" Type="http://schemas.openxmlformats.org/officeDocument/2006/relationships/slideLayout" Target="../slideLayouts/slideLayout1.xml"/><Relationship Id="rId1" Type="http://schemas.openxmlformats.org/officeDocument/2006/relationships/tags" Target="../tags/tag7.xml"/><Relationship Id="rId6" Type="http://schemas.openxmlformats.org/officeDocument/2006/relationships/image" Target="../media/image41.jpg"/><Relationship Id="rId5" Type="http://schemas.openxmlformats.org/officeDocument/2006/relationships/image" Target="../media/image40.jpg"/><Relationship Id="rId4" Type="http://schemas.openxmlformats.org/officeDocument/2006/relationships/image" Target="../media/image11.png"/><Relationship Id="rId9" Type="http://schemas.openxmlformats.org/officeDocument/2006/relationships/image" Target="../media/image44.png"/></Relationships>
</file>

<file path=ppt/slides/_rels/slide26.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image" Target="../media/image11.png"/><Relationship Id="rId7" Type="http://schemas.openxmlformats.org/officeDocument/2006/relationships/image" Target="../media/image48.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47.png"/><Relationship Id="rId11" Type="http://schemas.openxmlformats.org/officeDocument/2006/relationships/image" Target="../media/image52.png"/><Relationship Id="rId5" Type="http://schemas.openxmlformats.org/officeDocument/2006/relationships/image" Target="../media/image46.png"/><Relationship Id="rId10" Type="http://schemas.openxmlformats.org/officeDocument/2006/relationships/image" Target="../media/image51.png"/><Relationship Id="rId4" Type="http://schemas.openxmlformats.org/officeDocument/2006/relationships/image" Target="../media/image45.png"/><Relationship Id="rId9" Type="http://schemas.openxmlformats.org/officeDocument/2006/relationships/image" Target="../media/image50.png"/></Relationships>
</file>

<file path=ppt/slides/_rels/slide2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209821" y="-1448973"/>
            <a:ext cx="956603" cy="1280160"/>
          </a:xfrm>
          <a:prstGeom prst="rect">
            <a:avLst/>
          </a:prstGeom>
          <a:solidFill>
            <a:srgbClr val="DA1D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a:off x="0" y="4520114"/>
            <a:ext cx="12192000" cy="0"/>
          </a:xfrm>
          <a:prstGeom prst="line">
            <a:avLst/>
          </a:prstGeom>
          <a:ln w="38100">
            <a:solidFill>
              <a:srgbClr val="DA1D27"/>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749212" y="5292390"/>
            <a:ext cx="10103737" cy="1031488"/>
            <a:chOff x="1325597" y="5176852"/>
            <a:chExt cx="10103737" cy="1031488"/>
          </a:xfrm>
        </p:grpSpPr>
        <p:sp>
          <p:nvSpPr>
            <p:cNvPr id="21" name="TextBox 10"/>
            <p:cNvSpPr txBox="1"/>
            <p:nvPr/>
          </p:nvSpPr>
          <p:spPr>
            <a:xfrm>
              <a:off x="1325597" y="5176852"/>
              <a:ext cx="9935845" cy="307340"/>
            </a:xfrm>
            <a:prstGeom prst="rect">
              <a:avLst/>
            </a:prstGeom>
            <a:noFill/>
          </p:spPr>
          <p:txBody>
            <a:bodyPr wrap="square" lIns="0" tIns="0" rIns="0" bIns="0" rtlCol="0">
              <a:spAutoFit/>
            </a:bodyPr>
            <a:lstStyle/>
            <a:p>
              <a:r>
                <a:rPr lang="zh-CN" altLang="en-US" sz="2000" b="1" dirty="0" smtClean="0">
                  <a:latin typeface="微软雅黑" panose="020B0503020204020204" charset="-122"/>
                  <a:ea typeface="微软雅黑" panose="020B0503020204020204" charset="-122"/>
                </a:rPr>
                <a:t>         主办单位：                  共青团中央青年发展部</a:t>
              </a:r>
            </a:p>
          </p:txBody>
        </p:sp>
        <p:sp>
          <p:nvSpPr>
            <p:cNvPr id="14" name="TextBox 9"/>
            <p:cNvSpPr txBox="1"/>
            <p:nvPr/>
          </p:nvSpPr>
          <p:spPr>
            <a:xfrm>
              <a:off x="1325597" y="5808046"/>
              <a:ext cx="9935845" cy="307340"/>
            </a:xfrm>
            <a:prstGeom prst="rect">
              <a:avLst/>
            </a:prstGeom>
            <a:noFill/>
          </p:spPr>
          <p:txBody>
            <a:bodyPr wrap="square" lIns="0" tIns="0" rIns="0" bIns="0" rtlCol="0">
              <a:spAutoFit/>
            </a:bodyPr>
            <a:lstStyle/>
            <a:p>
              <a:r>
                <a:rPr lang="zh-CN" altLang="en-US" sz="2000" b="1" dirty="0" smtClean="0">
                  <a:latin typeface="微软雅黑" panose="020B0503020204020204" charset="-122"/>
                  <a:ea typeface="微软雅黑" panose="020B0503020204020204" charset="-122"/>
                </a:rPr>
                <a:t>         承办单位：                  东方财富信息股份有限公司</a:t>
              </a:r>
            </a:p>
          </p:txBody>
        </p:sp>
        <p:pic>
          <p:nvPicPr>
            <p:cNvPr id="15" name="图片 14" descr="东方财富logo-02"/>
            <p:cNvPicPr>
              <a:picLocks noChangeAspect="1"/>
            </p:cNvPicPr>
            <p:nvPr/>
          </p:nvPicPr>
          <p:blipFill>
            <a:blip r:embed="rId4" cstate="print"/>
            <a:stretch>
              <a:fillRect/>
            </a:stretch>
          </p:blipFill>
          <p:spPr>
            <a:xfrm>
              <a:off x="3334681" y="5729690"/>
              <a:ext cx="1214446" cy="464754"/>
            </a:xfrm>
            <a:prstGeom prst="rect">
              <a:avLst/>
            </a:prstGeom>
          </p:spPr>
        </p:pic>
        <p:sp>
          <p:nvSpPr>
            <p:cNvPr id="16" name="矩形 15"/>
            <p:cNvSpPr/>
            <p:nvPr/>
          </p:nvSpPr>
          <p:spPr>
            <a:xfrm>
              <a:off x="8423383" y="5791206"/>
              <a:ext cx="3005951" cy="400110"/>
            </a:xfrm>
            <a:prstGeom prst="rect">
              <a:avLst/>
            </a:prstGeom>
          </p:spPr>
          <p:txBody>
            <a:bodyPr wrap="none">
              <a:spAutoFit/>
            </a:bodyPr>
            <a:lstStyle/>
            <a:p>
              <a:r>
                <a:rPr lang="zh-CN" altLang="en-US" sz="2000" b="1" dirty="0" smtClean="0">
                  <a:latin typeface="微软雅黑" panose="020B0503020204020204" pitchFamily="34" charset="-122"/>
                  <a:ea typeface="微软雅黑" panose="020B0503020204020204" pitchFamily="34" charset="-122"/>
                </a:rPr>
                <a:t>全国学校共青团研究中心</a:t>
              </a:r>
              <a:endParaRPr lang="zh-CN" altLang="en-US" sz="2000" dirty="0"/>
            </a:p>
          </p:txBody>
        </p:sp>
        <p:pic>
          <p:nvPicPr>
            <p:cNvPr id="20" name="Picture 3" descr="C:\Users\Administrator\Desktop\微信图片_20180426133214.png"/>
            <p:cNvPicPr>
              <a:picLocks noChangeAspect="1" noChangeArrowheads="1"/>
            </p:cNvPicPr>
            <p:nvPr/>
          </p:nvPicPr>
          <p:blipFill>
            <a:blip r:embed="rId5" cstate="print"/>
            <a:srcRect/>
            <a:stretch>
              <a:fillRect/>
            </a:stretch>
          </p:blipFill>
          <p:spPr bwMode="auto">
            <a:xfrm>
              <a:off x="7890862" y="5708274"/>
              <a:ext cx="500066" cy="500066"/>
            </a:xfrm>
            <a:prstGeom prst="rect">
              <a:avLst/>
            </a:prstGeom>
            <a:noFill/>
          </p:spPr>
        </p:pic>
      </p:grpSp>
      <p:grpSp>
        <p:nvGrpSpPr>
          <p:cNvPr id="3" name="组合 2"/>
          <p:cNvGrpSpPr/>
          <p:nvPr/>
        </p:nvGrpSpPr>
        <p:grpSpPr>
          <a:xfrm>
            <a:off x="8059030" y="1323174"/>
            <a:ext cx="3590553" cy="2640531"/>
            <a:chOff x="8592000" y="1242152"/>
            <a:chExt cx="3590553" cy="2640531"/>
          </a:xfrm>
        </p:grpSpPr>
        <p:grpSp>
          <p:nvGrpSpPr>
            <p:cNvPr id="57" name="54df7126-a733-45a7-aa5b-0d357408de98"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8913591" y="1242152"/>
              <a:ext cx="3268962" cy="2212778"/>
              <a:chOff x="2814644" y="1700212"/>
              <a:chExt cx="6564331" cy="4443430"/>
            </a:xfrm>
          </p:grpSpPr>
          <p:grpSp>
            <p:nvGrpSpPr>
              <p:cNvPr id="58" name="íṣḷï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DEB9D50-C19D-476B-97AF-33314A02F90E}"/>
                  </a:ext>
                </a:extLst>
              </p:cNvPr>
              <p:cNvGrpSpPr>
                <a:grpSpLocks/>
              </p:cNvGrpSpPr>
              <p:nvPr/>
            </p:nvGrpSpPr>
            <p:grpSpPr bwMode="auto">
              <a:xfrm>
                <a:off x="2814644" y="1787530"/>
                <a:ext cx="6564331" cy="4356112"/>
                <a:chOff x="1773" y="815"/>
                <a:chExt cx="4135" cy="2744"/>
              </a:xfrm>
            </p:grpSpPr>
            <p:sp>
              <p:nvSpPr>
                <p:cNvPr id="87" name="îṣli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4566EC9-A991-4253-AD93-8E9B49D5E50D}"/>
                    </a:ext>
                  </a:extLst>
                </p:cNvPr>
                <p:cNvSpPr/>
                <p:nvPr/>
              </p:nvSpPr>
              <p:spPr bwMode="auto">
                <a:xfrm>
                  <a:off x="2976" y="3456"/>
                  <a:ext cx="64" cy="22"/>
                </a:xfrm>
                <a:custGeom>
                  <a:avLst/>
                  <a:gdLst>
                    <a:gd name="T0" fmla="*/ 38 w 46"/>
                    <a:gd name="T1" fmla="*/ 0 h 16"/>
                    <a:gd name="T2" fmla="*/ 8 w 46"/>
                    <a:gd name="T3" fmla="*/ 0 h 16"/>
                    <a:gd name="T4" fmla="*/ 0 w 46"/>
                    <a:gd name="T5" fmla="*/ 8 h 16"/>
                    <a:gd name="T6" fmla="*/ 0 w 46"/>
                    <a:gd name="T7" fmla="*/ 16 h 16"/>
                    <a:gd name="T8" fmla="*/ 46 w 46"/>
                    <a:gd name="T9" fmla="*/ 16 h 16"/>
                    <a:gd name="T10" fmla="*/ 46 w 46"/>
                    <a:gd name="T11" fmla="*/ 8 h 16"/>
                    <a:gd name="T12" fmla="*/ 38 w 4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6" h="16">
                      <a:moveTo>
                        <a:pt x="38" y="0"/>
                      </a:moveTo>
                      <a:cubicBezTo>
                        <a:pt x="8" y="0"/>
                        <a:pt x="8" y="0"/>
                        <a:pt x="8" y="0"/>
                      </a:cubicBezTo>
                      <a:cubicBezTo>
                        <a:pt x="4" y="0"/>
                        <a:pt x="0" y="4"/>
                        <a:pt x="0" y="8"/>
                      </a:cubicBezTo>
                      <a:cubicBezTo>
                        <a:pt x="0" y="16"/>
                        <a:pt x="0" y="16"/>
                        <a:pt x="0" y="16"/>
                      </a:cubicBezTo>
                      <a:cubicBezTo>
                        <a:pt x="46" y="16"/>
                        <a:pt x="46" y="16"/>
                        <a:pt x="46" y="16"/>
                      </a:cubicBezTo>
                      <a:cubicBezTo>
                        <a:pt x="46" y="8"/>
                        <a:pt x="46" y="8"/>
                        <a:pt x="46" y="8"/>
                      </a:cubicBezTo>
                      <a:cubicBezTo>
                        <a:pt x="46" y="4"/>
                        <a:pt x="42"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8" name="iŝ1î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4D91752-6162-47D2-947A-B9800DB165FC}"/>
                    </a:ext>
                  </a:extLst>
                </p:cNvPr>
                <p:cNvSpPr/>
                <p:nvPr/>
              </p:nvSpPr>
              <p:spPr bwMode="auto">
                <a:xfrm>
                  <a:off x="3049" y="3456"/>
                  <a:ext cx="62" cy="22"/>
                </a:xfrm>
                <a:custGeom>
                  <a:avLst/>
                  <a:gdLst>
                    <a:gd name="T0" fmla="*/ 38 w 45"/>
                    <a:gd name="T1" fmla="*/ 0 h 16"/>
                    <a:gd name="T2" fmla="*/ 8 w 45"/>
                    <a:gd name="T3" fmla="*/ 0 h 16"/>
                    <a:gd name="T4" fmla="*/ 0 w 45"/>
                    <a:gd name="T5" fmla="*/ 8 h 16"/>
                    <a:gd name="T6" fmla="*/ 0 w 45"/>
                    <a:gd name="T7" fmla="*/ 16 h 16"/>
                    <a:gd name="T8" fmla="*/ 45 w 45"/>
                    <a:gd name="T9" fmla="*/ 16 h 16"/>
                    <a:gd name="T10" fmla="*/ 45 w 45"/>
                    <a:gd name="T11" fmla="*/ 8 h 16"/>
                    <a:gd name="T12" fmla="*/ 38 w 45"/>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5" h="16">
                      <a:moveTo>
                        <a:pt x="38" y="0"/>
                      </a:moveTo>
                      <a:cubicBezTo>
                        <a:pt x="8" y="0"/>
                        <a:pt x="8" y="0"/>
                        <a:pt x="8" y="0"/>
                      </a:cubicBezTo>
                      <a:cubicBezTo>
                        <a:pt x="3" y="0"/>
                        <a:pt x="0" y="4"/>
                        <a:pt x="0" y="8"/>
                      </a:cubicBezTo>
                      <a:cubicBezTo>
                        <a:pt x="0" y="16"/>
                        <a:pt x="0" y="16"/>
                        <a:pt x="0" y="16"/>
                      </a:cubicBezTo>
                      <a:cubicBezTo>
                        <a:pt x="45" y="16"/>
                        <a:pt x="45" y="16"/>
                        <a:pt x="45" y="16"/>
                      </a:cubicBezTo>
                      <a:cubicBezTo>
                        <a:pt x="45" y="8"/>
                        <a:pt x="45" y="8"/>
                        <a:pt x="45" y="8"/>
                      </a:cubicBezTo>
                      <a:cubicBezTo>
                        <a:pt x="45" y="4"/>
                        <a:pt x="42"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9" name="iṡ1i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891474D-4B0D-4B15-9326-5CDDF0FB4174}"/>
                    </a:ext>
                  </a:extLst>
                </p:cNvPr>
                <p:cNvSpPr/>
                <p:nvPr/>
              </p:nvSpPr>
              <p:spPr bwMode="auto">
                <a:xfrm>
                  <a:off x="3122" y="3456"/>
                  <a:ext cx="62" cy="22"/>
                </a:xfrm>
                <a:custGeom>
                  <a:avLst/>
                  <a:gdLst>
                    <a:gd name="T0" fmla="*/ 37 w 45"/>
                    <a:gd name="T1" fmla="*/ 0 h 16"/>
                    <a:gd name="T2" fmla="*/ 7 w 45"/>
                    <a:gd name="T3" fmla="*/ 0 h 16"/>
                    <a:gd name="T4" fmla="*/ 0 w 45"/>
                    <a:gd name="T5" fmla="*/ 8 h 16"/>
                    <a:gd name="T6" fmla="*/ 0 w 45"/>
                    <a:gd name="T7" fmla="*/ 16 h 16"/>
                    <a:gd name="T8" fmla="*/ 45 w 45"/>
                    <a:gd name="T9" fmla="*/ 16 h 16"/>
                    <a:gd name="T10" fmla="*/ 45 w 45"/>
                    <a:gd name="T11" fmla="*/ 8 h 16"/>
                    <a:gd name="T12" fmla="*/ 37 w 45"/>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5" h="16">
                      <a:moveTo>
                        <a:pt x="37" y="0"/>
                      </a:moveTo>
                      <a:cubicBezTo>
                        <a:pt x="7" y="0"/>
                        <a:pt x="7" y="0"/>
                        <a:pt x="7" y="0"/>
                      </a:cubicBezTo>
                      <a:cubicBezTo>
                        <a:pt x="3" y="0"/>
                        <a:pt x="0" y="4"/>
                        <a:pt x="0" y="8"/>
                      </a:cubicBezTo>
                      <a:cubicBezTo>
                        <a:pt x="0" y="16"/>
                        <a:pt x="0" y="16"/>
                        <a:pt x="0" y="16"/>
                      </a:cubicBezTo>
                      <a:cubicBezTo>
                        <a:pt x="45" y="16"/>
                        <a:pt x="45" y="16"/>
                        <a:pt x="45" y="16"/>
                      </a:cubicBezTo>
                      <a:cubicBezTo>
                        <a:pt x="45" y="8"/>
                        <a:pt x="45" y="8"/>
                        <a:pt x="45" y="8"/>
                      </a:cubicBezTo>
                      <a:cubicBezTo>
                        <a:pt x="45" y="4"/>
                        <a:pt x="42" y="0"/>
                        <a:pt x="37"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0" name="íṥļî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4E035EE-7A36-404D-A7F4-CE306EAD6441}"/>
                    </a:ext>
                  </a:extLst>
                </p:cNvPr>
                <p:cNvSpPr/>
                <p:nvPr/>
              </p:nvSpPr>
              <p:spPr bwMode="auto">
                <a:xfrm>
                  <a:off x="3193" y="3456"/>
                  <a:ext cx="63" cy="22"/>
                </a:xfrm>
                <a:custGeom>
                  <a:avLst/>
                  <a:gdLst>
                    <a:gd name="T0" fmla="*/ 38 w 46"/>
                    <a:gd name="T1" fmla="*/ 0 h 16"/>
                    <a:gd name="T2" fmla="*/ 8 w 46"/>
                    <a:gd name="T3" fmla="*/ 0 h 16"/>
                    <a:gd name="T4" fmla="*/ 0 w 46"/>
                    <a:gd name="T5" fmla="*/ 8 h 16"/>
                    <a:gd name="T6" fmla="*/ 0 w 46"/>
                    <a:gd name="T7" fmla="*/ 16 h 16"/>
                    <a:gd name="T8" fmla="*/ 46 w 46"/>
                    <a:gd name="T9" fmla="*/ 16 h 16"/>
                    <a:gd name="T10" fmla="*/ 46 w 46"/>
                    <a:gd name="T11" fmla="*/ 8 h 16"/>
                    <a:gd name="T12" fmla="*/ 38 w 4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6" h="16">
                      <a:moveTo>
                        <a:pt x="38" y="0"/>
                      </a:moveTo>
                      <a:cubicBezTo>
                        <a:pt x="8" y="0"/>
                        <a:pt x="8" y="0"/>
                        <a:pt x="8" y="0"/>
                      </a:cubicBezTo>
                      <a:cubicBezTo>
                        <a:pt x="4" y="0"/>
                        <a:pt x="0" y="4"/>
                        <a:pt x="0" y="8"/>
                      </a:cubicBezTo>
                      <a:cubicBezTo>
                        <a:pt x="0" y="16"/>
                        <a:pt x="0" y="16"/>
                        <a:pt x="0" y="16"/>
                      </a:cubicBezTo>
                      <a:cubicBezTo>
                        <a:pt x="46" y="16"/>
                        <a:pt x="46" y="16"/>
                        <a:pt x="46" y="16"/>
                      </a:cubicBezTo>
                      <a:cubicBezTo>
                        <a:pt x="46" y="8"/>
                        <a:pt x="46" y="8"/>
                        <a:pt x="46" y="8"/>
                      </a:cubicBezTo>
                      <a:cubicBezTo>
                        <a:pt x="46" y="4"/>
                        <a:pt x="42"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1" name="îṩlï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01FD4EC-6CA1-4704-9A2B-406764E8469D}"/>
                    </a:ext>
                  </a:extLst>
                </p:cNvPr>
                <p:cNvSpPr/>
                <p:nvPr/>
              </p:nvSpPr>
              <p:spPr bwMode="auto">
                <a:xfrm>
                  <a:off x="3266" y="3456"/>
                  <a:ext cx="63" cy="22"/>
                </a:xfrm>
                <a:custGeom>
                  <a:avLst/>
                  <a:gdLst>
                    <a:gd name="T0" fmla="*/ 38 w 46"/>
                    <a:gd name="T1" fmla="*/ 0 h 16"/>
                    <a:gd name="T2" fmla="*/ 8 w 46"/>
                    <a:gd name="T3" fmla="*/ 0 h 16"/>
                    <a:gd name="T4" fmla="*/ 0 w 46"/>
                    <a:gd name="T5" fmla="*/ 8 h 16"/>
                    <a:gd name="T6" fmla="*/ 0 w 46"/>
                    <a:gd name="T7" fmla="*/ 16 h 16"/>
                    <a:gd name="T8" fmla="*/ 46 w 46"/>
                    <a:gd name="T9" fmla="*/ 16 h 16"/>
                    <a:gd name="T10" fmla="*/ 46 w 46"/>
                    <a:gd name="T11" fmla="*/ 8 h 16"/>
                    <a:gd name="T12" fmla="*/ 38 w 4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6" h="16">
                      <a:moveTo>
                        <a:pt x="38" y="0"/>
                      </a:moveTo>
                      <a:cubicBezTo>
                        <a:pt x="8" y="0"/>
                        <a:pt x="8" y="0"/>
                        <a:pt x="8" y="0"/>
                      </a:cubicBezTo>
                      <a:cubicBezTo>
                        <a:pt x="4" y="0"/>
                        <a:pt x="0" y="4"/>
                        <a:pt x="0" y="8"/>
                      </a:cubicBezTo>
                      <a:cubicBezTo>
                        <a:pt x="0" y="16"/>
                        <a:pt x="0" y="16"/>
                        <a:pt x="0" y="16"/>
                      </a:cubicBezTo>
                      <a:cubicBezTo>
                        <a:pt x="46" y="16"/>
                        <a:pt x="46" y="16"/>
                        <a:pt x="46" y="16"/>
                      </a:cubicBezTo>
                      <a:cubicBezTo>
                        <a:pt x="46" y="8"/>
                        <a:pt x="46" y="8"/>
                        <a:pt x="46" y="8"/>
                      </a:cubicBezTo>
                      <a:cubicBezTo>
                        <a:pt x="46" y="4"/>
                        <a:pt x="42"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2" name="îşļï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882AF53-A44A-4637-8647-3EBF1DBAD516}"/>
                    </a:ext>
                  </a:extLst>
                </p:cNvPr>
                <p:cNvSpPr/>
                <p:nvPr/>
              </p:nvSpPr>
              <p:spPr bwMode="auto">
                <a:xfrm>
                  <a:off x="3339" y="3456"/>
                  <a:ext cx="61" cy="22"/>
                </a:xfrm>
                <a:custGeom>
                  <a:avLst/>
                  <a:gdLst>
                    <a:gd name="T0" fmla="*/ 38 w 45"/>
                    <a:gd name="T1" fmla="*/ 0 h 16"/>
                    <a:gd name="T2" fmla="*/ 8 w 45"/>
                    <a:gd name="T3" fmla="*/ 0 h 16"/>
                    <a:gd name="T4" fmla="*/ 0 w 45"/>
                    <a:gd name="T5" fmla="*/ 8 h 16"/>
                    <a:gd name="T6" fmla="*/ 0 w 45"/>
                    <a:gd name="T7" fmla="*/ 16 h 16"/>
                    <a:gd name="T8" fmla="*/ 45 w 45"/>
                    <a:gd name="T9" fmla="*/ 16 h 16"/>
                    <a:gd name="T10" fmla="*/ 45 w 45"/>
                    <a:gd name="T11" fmla="*/ 8 h 16"/>
                    <a:gd name="T12" fmla="*/ 38 w 45"/>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5" h="16">
                      <a:moveTo>
                        <a:pt x="38" y="0"/>
                      </a:moveTo>
                      <a:cubicBezTo>
                        <a:pt x="8" y="0"/>
                        <a:pt x="8" y="0"/>
                        <a:pt x="8" y="0"/>
                      </a:cubicBezTo>
                      <a:cubicBezTo>
                        <a:pt x="3" y="0"/>
                        <a:pt x="0" y="4"/>
                        <a:pt x="0" y="8"/>
                      </a:cubicBezTo>
                      <a:cubicBezTo>
                        <a:pt x="0" y="16"/>
                        <a:pt x="0" y="16"/>
                        <a:pt x="0" y="16"/>
                      </a:cubicBezTo>
                      <a:cubicBezTo>
                        <a:pt x="45" y="16"/>
                        <a:pt x="45" y="16"/>
                        <a:pt x="45" y="16"/>
                      </a:cubicBezTo>
                      <a:cubicBezTo>
                        <a:pt x="45" y="8"/>
                        <a:pt x="45" y="8"/>
                        <a:pt x="45" y="8"/>
                      </a:cubicBezTo>
                      <a:cubicBezTo>
                        <a:pt x="45" y="4"/>
                        <a:pt x="42"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3" name="îŝlî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692A6DD-9AF8-4EA8-A102-F5D13563411C}"/>
                    </a:ext>
                  </a:extLst>
                </p:cNvPr>
                <p:cNvSpPr/>
                <p:nvPr/>
              </p:nvSpPr>
              <p:spPr bwMode="auto">
                <a:xfrm>
                  <a:off x="3411" y="3456"/>
                  <a:ext cx="62" cy="22"/>
                </a:xfrm>
                <a:custGeom>
                  <a:avLst/>
                  <a:gdLst>
                    <a:gd name="T0" fmla="*/ 37 w 45"/>
                    <a:gd name="T1" fmla="*/ 0 h 16"/>
                    <a:gd name="T2" fmla="*/ 8 w 45"/>
                    <a:gd name="T3" fmla="*/ 0 h 16"/>
                    <a:gd name="T4" fmla="*/ 0 w 45"/>
                    <a:gd name="T5" fmla="*/ 8 h 16"/>
                    <a:gd name="T6" fmla="*/ 0 w 45"/>
                    <a:gd name="T7" fmla="*/ 16 h 16"/>
                    <a:gd name="T8" fmla="*/ 45 w 45"/>
                    <a:gd name="T9" fmla="*/ 16 h 16"/>
                    <a:gd name="T10" fmla="*/ 45 w 45"/>
                    <a:gd name="T11" fmla="*/ 8 h 16"/>
                    <a:gd name="T12" fmla="*/ 37 w 45"/>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5" h="16">
                      <a:moveTo>
                        <a:pt x="37" y="0"/>
                      </a:moveTo>
                      <a:cubicBezTo>
                        <a:pt x="8" y="0"/>
                        <a:pt x="8" y="0"/>
                        <a:pt x="8" y="0"/>
                      </a:cubicBezTo>
                      <a:cubicBezTo>
                        <a:pt x="3" y="0"/>
                        <a:pt x="0" y="4"/>
                        <a:pt x="0" y="8"/>
                      </a:cubicBezTo>
                      <a:cubicBezTo>
                        <a:pt x="0" y="16"/>
                        <a:pt x="0" y="16"/>
                        <a:pt x="0" y="16"/>
                      </a:cubicBezTo>
                      <a:cubicBezTo>
                        <a:pt x="45" y="16"/>
                        <a:pt x="45" y="16"/>
                        <a:pt x="45" y="16"/>
                      </a:cubicBezTo>
                      <a:cubicBezTo>
                        <a:pt x="45" y="8"/>
                        <a:pt x="45" y="8"/>
                        <a:pt x="45" y="8"/>
                      </a:cubicBezTo>
                      <a:cubicBezTo>
                        <a:pt x="45" y="4"/>
                        <a:pt x="42" y="0"/>
                        <a:pt x="37"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4" name="ïṧľî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693B49F-2E41-4D0C-9F14-B55D0C6A1B35}"/>
                    </a:ext>
                  </a:extLst>
                </p:cNvPr>
                <p:cNvSpPr/>
                <p:nvPr/>
              </p:nvSpPr>
              <p:spPr bwMode="auto">
                <a:xfrm>
                  <a:off x="3483" y="3456"/>
                  <a:ext cx="63" cy="22"/>
                </a:xfrm>
                <a:custGeom>
                  <a:avLst/>
                  <a:gdLst>
                    <a:gd name="T0" fmla="*/ 38 w 46"/>
                    <a:gd name="T1" fmla="*/ 0 h 16"/>
                    <a:gd name="T2" fmla="*/ 8 w 46"/>
                    <a:gd name="T3" fmla="*/ 0 h 16"/>
                    <a:gd name="T4" fmla="*/ 0 w 46"/>
                    <a:gd name="T5" fmla="*/ 8 h 16"/>
                    <a:gd name="T6" fmla="*/ 0 w 46"/>
                    <a:gd name="T7" fmla="*/ 16 h 16"/>
                    <a:gd name="T8" fmla="*/ 46 w 46"/>
                    <a:gd name="T9" fmla="*/ 16 h 16"/>
                    <a:gd name="T10" fmla="*/ 46 w 46"/>
                    <a:gd name="T11" fmla="*/ 8 h 16"/>
                    <a:gd name="T12" fmla="*/ 38 w 4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6" h="16">
                      <a:moveTo>
                        <a:pt x="38" y="0"/>
                      </a:moveTo>
                      <a:cubicBezTo>
                        <a:pt x="8" y="0"/>
                        <a:pt x="8" y="0"/>
                        <a:pt x="8" y="0"/>
                      </a:cubicBezTo>
                      <a:cubicBezTo>
                        <a:pt x="4" y="0"/>
                        <a:pt x="0" y="4"/>
                        <a:pt x="0" y="8"/>
                      </a:cubicBezTo>
                      <a:cubicBezTo>
                        <a:pt x="0" y="16"/>
                        <a:pt x="0" y="16"/>
                        <a:pt x="0" y="16"/>
                      </a:cubicBezTo>
                      <a:cubicBezTo>
                        <a:pt x="46" y="16"/>
                        <a:pt x="46" y="16"/>
                        <a:pt x="46" y="16"/>
                      </a:cubicBezTo>
                      <a:cubicBezTo>
                        <a:pt x="46" y="8"/>
                        <a:pt x="46" y="8"/>
                        <a:pt x="46" y="8"/>
                      </a:cubicBezTo>
                      <a:cubicBezTo>
                        <a:pt x="46" y="4"/>
                        <a:pt x="43"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5" name="îsļî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57998B6-C51A-4158-8808-7108A2D3D889}"/>
                    </a:ext>
                  </a:extLst>
                </p:cNvPr>
                <p:cNvSpPr/>
                <p:nvPr/>
              </p:nvSpPr>
              <p:spPr bwMode="auto">
                <a:xfrm>
                  <a:off x="3555" y="3456"/>
                  <a:ext cx="63" cy="22"/>
                </a:xfrm>
                <a:custGeom>
                  <a:avLst/>
                  <a:gdLst>
                    <a:gd name="T0" fmla="*/ 38 w 46"/>
                    <a:gd name="T1" fmla="*/ 0 h 16"/>
                    <a:gd name="T2" fmla="*/ 8 w 46"/>
                    <a:gd name="T3" fmla="*/ 0 h 16"/>
                    <a:gd name="T4" fmla="*/ 0 w 46"/>
                    <a:gd name="T5" fmla="*/ 8 h 16"/>
                    <a:gd name="T6" fmla="*/ 0 w 46"/>
                    <a:gd name="T7" fmla="*/ 16 h 16"/>
                    <a:gd name="T8" fmla="*/ 46 w 46"/>
                    <a:gd name="T9" fmla="*/ 16 h 16"/>
                    <a:gd name="T10" fmla="*/ 46 w 46"/>
                    <a:gd name="T11" fmla="*/ 8 h 16"/>
                    <a:gd name="T12" fmla="*/ 38 w 4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6" h="16">
                      <a:moveTo>
                        <a:pt x="38" y="0"/>
                      </a:moveTo>
                      <a:cubicBezTo>
                        <a:pt x="8" y="0"/>
                        <a:pt x="8" y="0"/>
                        <a:pt x="8" y="0"/>
                      </a:cubicBezTo>
                      <a:cubicBezTo>
                        <a:pt x="4" y="0"/>
                        <a:pt x="0" y="4"/>
                        <a:pt x="0" y="8"/>
                      </a:cubicBezTo>
                      <a:cubicBezTo>
                        <a:pt x="0" y="16"/>
                        <a:pt x="0" y="16"/>
                        <a:pt x="0" y="16"/>
                      </a:cubicBezTo>
                      <a:cubicBezTo>
                        <a:pt x="46" y="16"/>
                        <a:pt x="46" y="16"/>
                        <a:pt x="46" y="16"/>
                      </a:cubicBezTo>
                      <a:cubicBezTo>
                        <a:pt x="46" y="8"/>
                        <a:pt x="46" y="8"/>
                        <a:pt x="46" y="8"/>
                      </a:cubicBezTo>
                      <a:cubicBezTo>
                        <a:pt x="46" y="4"/>
                        <a:pt x="42"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6" name="íşlï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4568A80-3D71-4742-839C-C5CEEA925D40}"/>
                    </a:ext>
                  </a:extLst>
                </p:cNvPr>
                <p:cNvSpPr/>
                <p:nvPr/>
              </p:nvSpPr>
              <p:spPr bwMode="auto">
                <a:xfrm>
                  <a:off x="3628" y="3456"/>
                  <a:ext cx="63" cy="22"/>
                </a:xfrm>
                <a:custGeom>
                  <a:avLst/>
                  <a:gdLst>
                    <a:gd name="T0" fmla="*/ 38 w 46"/>
                    <a:gd name="T1" fmla="*/ 0 h 16"/>
                    <a:gd name="T2" fmla="*/ 8 w 46"/>
                    <a:gd name="T3" fmla="*/ 0 h 16"/>
                    <a:gd name="T4" fmla="*/ 0 w 46"/>
                    <a:gd name="T5" fmla="*/ 8 h 16"/>
                    <a:gd name="T6" fmla="*/ 0 w 46"/>
                    <a:gd name="T7" fmla="*/ 16 h 16"/>
                    <a:gd name="T8" fmla="*/ 46 w 46"/>
                    <a:gd name="T9" fmla="*/ 16 h 16"/>
                    <a:gd name="T10" fmla="*/ 46 w 46"/>
                    <a:gd name="T11" fmla="*/ 8 h 16"/>
                    <a:gd name="T12" fmla="*/ 38 w 4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6" h="16">
                      <a:moveTo>
                        <a:pt x="38" y="0"/>
                      </a:moveTo>
                      <a:cubicBezTo>
                        <a:pt x="8" y="0"/>
                        <a:pt x="8" y="0"/>
                        <a:pt x="8" y="0"/>
                      </a:cubicBezTo>
                      <a:cubicBezTo>
                        <a:pt x="4" y="0"/>
                        <a:pt x="0" y="4"/>
                        <a:pt x="0" y="8"/>
                      </a:cubicBezTo>
                      <a:cubicBezTo>
                        <a:pt x="0" y="16"/>
                        <a:pt x="0" y="16"/>
                        <a:pt x="0" y="16"/>
                      </a:cubicBezTo>
                      <a:cubicBezTo>
                        <a:pt x="46" y="16"/>
                        <a:pt x="46" y="16"/>
                        <a:pt x="46" y="16"/>
                      </a:cubicBezTo>
                      <a:cubicBezTo>
                        <a:pt x="46" y="8"/>
                        <a:pt x="46" y="8"/>
                        <a:pt x="46" y="8"/>
                      </a:cubicBezTo>
                      <a:cubicBezTo>
                        <a:pt x="46" y="4"/>
                        <a:pt x="42"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7" name="î$lî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AA5FB07-814D-436E-A4A2-9B370356363D}"/>
                    </a:ext>
                  </a:extLst>
                </p:cNvPr>
                <p:cNvSpPr/>
                <p:nvPr/>
              </p:nvSpPr>
              <p:spPr bwMode="auto">
                <a:xfrm>
                  <a:off x="3701" y="3456"/>
                  <a:ext cx="62" cy="22"/>
                </a:xfrm>
                <a:custGeom>
                  <a:avLst/>
                  <a:gdLst>
                    <a:gd name="T0" fmla="*/ 38 w 45"/>
                    <a:gd name="T1" fmla="*/ 0 h 16"/>
                    <a:gd name="T2" fmla="*/ 8 w 45"/>
                    <a:gd name="T3" fmla="*/ 0 h 16"/>
                    <a:gd name="T4" fmla="*/ 0 w 45"/>
                    <a:gd name="T5" fmla="*/ 8 h 16"/>
                    <a:gd name="T6" fmla="*/ 0 w 45"/>
                    <a:gd name="T7" fmla="*/ 16 h 16"/>
                    <a:gd name="T8" fmla="*/ 45 w 45"/>
                    <a:gd name="T9" fmla="*/ 16 h 16"/>
                    <a:gd name="T10" fmla="*/ 45 w 45"/>
                    <a:gd name="T11" fmla="*/ 8 h 16"/>
                    <a:gd name="T12" fmla="*/ 38 w 45"/>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5" h="16">
                      <a:moveTo>
                        <a:pt x="38" y="0"/>
                      </a:moveTo>
                      <a:cubicBezTo>
                        <a:pt x="8" y="0"/>
                        <a:pt x="8" y="0"/>
                        <a:pt x="8" y="0"/>
                      </a:cubicBezTo>
                      <a:cubicBezTo>
                        <a:pt x="3" y="0"/>
                        <a:pt x="0" y="4"/>
                        <a:pt x="0" y="8"/>
                      </a:cubicBezTo>
                      <a:cubicBezTo>
                        <a:pt x="0" y="16"/>
                        <a:pt x="0" y="16"/>
                        <a:pt x="0" y="16"/>
                      </a:cubicBezTo>
                      <a:cubicBezTo>
                        <a:pt x="45" y="16"/>
                        <a:pt x="45" y="16"/>
                        <a:pt x="45" y="16"/>
                      </a:cubicBezTo>
                      <a:cubicBezTo>
                        <a:pt x="45" y="8"/>
                        <a:pt x="45" y="8"/>
                        <a:pt x="45" y="8"/>
                      </a:cubicBezTo>
                      <a:cubicBezTo>
                        <a:pt x="45" y="4"/>
                        <a:pt x="42"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8" name="î$ļï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4D4C92A-079F-4B00-AAAE-92AEFABBFD10}"/>
                    </a:ext>
                  </a:extLst>
                </p:cNvPr>
                <p:cNvSpPr/>
                <p:nvPr/>
              </p:nvSpPr>
              <p:spPr bwMode="auto">
                <a:xfrm>
                  <a:off x="3774" y="3456"/>
                  <a:ext cx="61" cy="22"/>
                </a:xfrm>
                <a:custGeom>
                  <a:avLst/>
                  <a:gdLst>
                    <a:gd name="T0" fmla="*/ 37 w 45"/>
                    <a:gd name="T1" fmla="*/ 0 h 16"/>
                    <a:gd name="T2" fmla="*/ 7 w 45"/>
                    <a:gd name="T3" fmla="*/ 0 h 16"/>
                    <a:gd name="T4" fmla="*/ 0 w 45"/>
                    <a:gd name="T5" fmla="*/ 8 h 16"/>
                    <a:gd name="T6" fmla="*/ 0 w 45"/>
                    <a:gd name="T7" fmla="*/ 16 h 16"/>
                    <a:gd name="T8" fmla="*/ 45 w 45"/>
                    <a:gd name="T9" fmla="*/ 16 h 16"/>
                    <a:gd name="T10" fmla="*/ 45 w 45"/>
                    <a:gd name="T11" fmla="*/ 8 h 16"/>
                    <a:gd name="T12" fmla="*/ 37 w 45"/>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5" h="16">
                      <a:moveTo>
                        <a:pt x="37" y="0"/>
                      </a:moveTo>
                      <a:cubicBezTo>
                        <a:pt x="7" y="0"/>
                        <a:pt x="7" y="0"/>
                        <a:pt x="7" y="0"/>
                      </a:cubicBezTo>
                      <a:cubicBezTo>
                        <a:pt x="3" y="0"/>
                        <a:pt x="0" y="4"/>
                        <a:pt x="0" y="8"/>
                      </a:cubicBezTo>
                      <a:cubicBezTo>
                        <a:pt x="0" y="16"/>
                        <a:pt x="0" y="16"/>
                        <a:pt x="0" y="16"/>
                      </a:cubicBezTo>
                      <a:cubicBezTo>
                        <a:pt x="45" y="16"/>
                        <a:pt x="45" y="16"/>
                        <a:pt x="45" y="16"/>
                      </a:cubicBezTo>
                      <a:cubicBezTo>
                        <a:pt x="45" y="8"/>
                        <a:pt x="45" y="8"/>
                        <a:pt x="45" y="8"/>
                      </a:cubicBezTo>
                      <a:cubicBezTo>
                        <a:pt x="45" y="4"/>
                        <a:pt x="42" y="0"/>
                        <a:pt x="37"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9" name="íŝľí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FEC3DDF-03B0-448C-9215-AC9B6AA2E61A}"/>
                    </a:ext>
                  </a:extLst>
                </p:cNvPr>
                <p:cNvSpPr/>
                <p:nvPr/>
              </p:nvSpPr>
              <p:spPr bwMode="auto">
                <a:xfrm>
                  <a:off x="3845" y="3456"/>
                  <a:ext cx="63" cy="22"/>
                </a:xfrm>
                <a:custGeom>
                  <a:avLst/>
                  <a:gdLst>
                    <a:gd name="T0" fmla="*/ 38 w 46"/>
                    <a:gd name="T1" fmla="*/ 0 h 16"/>
                    <a:gd name="T2" fmla="*/ 8 w 46"/>
                    <a:gd name="T3" fmla="*/ 0 h 16"/>
                    <a:gd name="T4" fmla="*/ 0 w 46"/>
                    <a:gd name="T5" fmla="*/ 8 h 16"/>
                    <a:gd name="T6" fmla="*/ 0 w 46"/>
                    <a:gd name="T7" fmla="*/ 16 h 16"/>
                    <a:gd name="T8" fmla="*/ 46 w 46"/>
                    <a:gd name="T9" fmla="*/ 16 h 16"/>
                    <a:gd name="T10" fmla="*/ 46 w 46"/>
                    <a:gd name="T11" fmla="*/ 8 h 16"/>
                    <a:gd name="T12" fmla="*/ 38 w 4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6" h="16">
                      <a:moveTo>
                        <a:pt x="38" y="0"/>
                      </a:moveTo>
                      <a:cubicBezTo>
                        <a:pt x="8" y="0"/>
                        <a:pt x="8" y="0"/>
                        <a:pt x="8" y="0"/>
                      </a:cubicBezTo>
                      <a:cubicBezTo>
                        <a:pt x="4" y="0"/>
                        <a:pt x="0" y="4"/>
                        <a:pt x="0" y="8"/>
                      </a:cubicBezTo>
                      <a:cubicBezTo>
                        <a:pt x="0" y="16"/>
                        <a:pt x="0" y="16"/>
                        <a:pt x="0" y="16"/>
                      </a:cubicBezTo>
                      <a:cubicBezTo>
                        <a:pt x="46" y="16"/>
                        <a:pt x="46" y="16"/>
                        <a:pt x="46" y="16"/>
                      </a:cubicBezTo>
                      <a:cubicBezTo>
                        <a:pt x="46" y="8"/>
                        <a:pt x="46" y="8"/>
                        <a:pt x="46" y="8"/>
                      </a:cubicBezTo>
                      <a:cubicBezTo>
                        <a:pt x="46" y="4"/>
                        <a:pt x="42"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0" name="îšḻí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989D94E-AD4C-4D12-BEB6-B400F9DF40F0}"/>
                    </a:ext>
                  </a:extLst>
                </p:cNvPr>
                <p:cNvSpPr/>
                <p:nvPr/>
              </p:nvSpPr>
              <p:spPr bwMode="auto">
                <a:xfrm>
                  <a:off x="3918" y="3456"/>
                  <a:ext cx="63" cy="22"/>
                </a:xfrm>
                <a:custGeom>
                  <a:avLst/>
                  <a:gdLst>
                    <a:gd name="T0" fmla="*/ 38 w 46"/>
                    <a:gd name="T1" fmla="*/ 0 h 16"/>
                    <a:gd name="T2" fmla="*/ 8 w 46"/>
                    <a:gd name="T3" fmla="*/ 0 h 16"/>
                    <a:gd name="T4" fmla="*/ 0 w 46"/>
                    <a:gd name="T5" fmla="*/ 8 h 16"/>
                    <a:gd name="T6" fmla="*/ 0 w 46"/>
                    <a:gd name="T7" fmla="*/ 16 h 16"/>
                    <a:gd name="T8" fmla="*/ 46 w 46"/>
                    <a:gd name="T9" fmla="*/ 16 h 16"/>
                    <a:gd name="T10" fmla="*/ 46 w 46"/>
                    <a:gd name="T11" fmla="*/ 8 h 16"/>
                    <a:gd name="T12" fmla="*/ 38 w 4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6" h="16">
                      <a:moveTo>
                        <a:pt x="38" y="0"/>
                      </a:moveTo>
                      <a:cubicBezTo>
                        <a:pt x="8" y="0"/>
                        <a:pt x="8" y="0"/>
                        <a:pt x="8" y="0"/>
                      </a:cubicBezTo>
                      <a:cubicBezTo>
                        <a:pt x="4" y="0"/>
                        <a:pt x="0" y="4"/>
                        <a:pt x="0" y="8"/>
                      </a:cubicBezTo>
                      <a:cubicBezTo>
                        <a:pt x="0" y="16"/>
                        <a:pt x="0" y="16"/>
                        <a:pt x="0" y="16"/>
                      </a:cubicBezTo>
                      <a:cubicBezTo>
                        <a:pt x="46" y="16"/>
                        <a:pt x="46" y="16"/>
                        <a:pt x="46" y="16"/>
                      </a:cubicBezTo>
                      <a:cubicBezTo>
                        <a:pt x="46" y="8"/>
                        <a:pt x="46" y="8"/>
                        <a:pt x="46" y="8"/>
                      </a:cubicBezTo>
                      <a:cubicBezTo>
                        <a:pt x="46" y="4"/>
                        <a:pt x="42"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1" name="ïṧľí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30019E5-4ADD-4C75-9051-9714CC23B920}"/>
                    </a:ext>
                  </a:extLst>
                </p:cNvPr>
                <p:cNvSpPr/>
                <p:nvPr/>
              </p:nvSpPr>
              <p:spPr bwMode="auto">
                <a:xfrm>
                  <a:off x="3990" y="3456"/>
                  <a:ext cx="63" cy="22"/>
                </a:xfrm>
                <a:custGeom>
                  <a:avLst/>
                  <a:gdLst>
                    <a:gd name="T0" fmla="*/ 38 w 46"/>
                    <a:gd name="T1" fmla="*/ 0 h 16"/>
                    <a:gd name="T2" fmla="*/ 8 w 46"/>
                    <a:gd name="T3" fmla="*/ 0 h 16"/>
                    <a:gd name="T4" fmla="*/ 0 w 46"/>
                    <a:gd name="T5" fmla="*/ 8 h 16"/>
                    <a:gd name="T6" fmla="*/ 0 w 46"/>
                    <a:gd name="T7" fmla="*/ 16 h 16"/>
                    <a:gd name="T8" fmla="*/ 46 w 46"/>
                    <a:gd name="T9" fmla="*/ 16 h 16"/>
                    <a:gd name="T10" fmla="*/ 46 w 46"/>
                    <a:gd name="T11" fmla="*/ 8 h 16"/>
                    <a:gd name="T12" fmla="*/ 38 w 4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6" h="16">
                      <a:moveTo>
                        <a:pt x="38" y="0"/>
                      </a:moveTo>
                      <a:cubicBezTo>
                        <a:pt x="8" y="0"/>
                        <a:pt x="8" y="0"/>
                        <a:pt x="8" y="0"/>
                      </a:cubicBezTo>
                      <a:cubicBezTo>
                        <a:pt x="3" y="0"/>
                        <a:pt x="0" y="4"/>
                        <a:pt x="0" y="8"/>
                      </a:cubicBezTo>
                      <a:cubicBezTo>
                        <a:pt x="0" y="16"/>
                        <a:pt x="0" y="16"/>
                        <a:pt x="0" y="16"/>
                      </a:cubicBezTo>
                      <a:cubicBezTo>
                        <a:pt x="46" y="16"/>
                        <a:pt x="46" y="16"/>
                        <a:pt x="46" y="16"/>
                      </a:cubicBezTo>
                      <a:cubicBezTo>
                        <a:pt x="46" y="8"/>
                        <a:pt x="46" y="8"/>
                        <a:pt x="46" y="8"/>
                      </a:cubicBezTo>
                      <a:cubicBezTo>
                        <a:pt x="46" y="4"/>
                        <a:pt x="42"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2" name="ïṥ1í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721DE2A-F8B4-4534-A60E-9A99DF277C97}"/>
                    </a:ext>
                  </a:extLst>
                </p:cNvPr>
                <p:cNvSpPr/>
                <p:nvPr/>
              </p:nvSpPr>
              <p:spPr bwMode="auto">
                <a:xfrm>
                  <a:off x="4063" y="3456"/>
                  <a:ext cx="62" cy="22"/>
                </a:xfrm>
                <a:custGeom>
                  <a:avLst/>
                  <a:gdLst>
                    <a:gd name="T0" fmla="*/ 37 w 45"/>
                    <a:gd name="T1" fmla="*/ 0 h 16"/>
                    <a:gd name="T2" fmla="*/ 8 w 45"/>
                    <a:gd name="T3" fmla="*/ 0 h 16"/>
                    <a:gd name="T4" fmla="*/ 0 w 45"/>
                    <a:gd name="T5" fmla="*/ 8 h 16"/>
                    <a:gd name="T6" fmla="*/ 0 w 45"/>
                    <a:gd name="T7" fmla="*/ 16 h 16"/>
                    <a:gd name="T8" fmla="*/ 45 w 45"/>
                    <a:gd name="T9" fmla="*/ 16 h 16"/>
                    <a:gd name="T10" fmla="*/ 45 w 45"/>
                    <a:gd name="T11" fmla="*/ 8 h 16"/>
                    <a:gd name="T12" fmla="*/ 37 w 45"/>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5" h="16">
                      <a:moveTo>
                        <a:pt x="37" y="0"/>
                      </a:moveTo>
                      <a:cubicBezTo>
                        <a:pt x="8" y="0"/>
                        <a:pt x="8" y="0"/>
                        <a:pt x="8" y="0"/>
                      </a:cubicBezTo>
                      <a:cubicBezTo>
                        <a:pt x="3" y="0"/>
                        <a:pt x="0" y="4"/>
                        <a:pt x="0" y="8"/>
                      </a:cubicBezTo>
                      <a:cubicBezTo>
                        <a:pt x="0" y="16"/>
                        <a:pt x="0" y="16"/>
                        <a:pt x="0" y="16"/>
                      </a:cubicBezTo>
                      <a:cubicBezTo>
                        <a:pt x="45" y="16"/>
                        <a:pt x="45" y="16"/>
                        <a:pt x="45" y="16"/>
                      </a:cubicBezTo>
                      <a:cubicBezTo>
                        <a:pt x="45" y="8"/>
                        <a:pt x="45" y="8"/>
                        <a:pt x="45" y="8"/>
                      </a:cubicBezTo>
                      <a:cubicBezTo>
                        <a:pt x="45" y="4"/>
                        <a:pt x="42" y="0"/>
                        <a:pt x="37"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3" name="iśḷí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FF14899-E48C-4147-80A0-9D088EAE7972}"/>
                    </a:ext>
                  </a:extLst>
                </p:cNvPr>
                <p:cNvSpPr/>
                <p:nvPr/>
              </p:nvSpPr>
              <p:spPr bwMode="auto">
                <a:xfrm>
                  <a:off x="4136" y="3456"/>
                  <a:ext cx="61" cy="22"/>
                </a:xfrm>
                <a:custGeom>
                  <a:avLst/>
                  <a:gdLst>
                    <a:gd name="T0" fmla="*/ 37 w 45"/>
                    <a:gd name="T1" fmla="*/ 0 h 16"/>
                    <a:gd name="T2" fmla="*/ 7 w 45"/>
                    <a:gd name="T3" fmla="*/ 0 h 16"/>
                    <a:gd name="T4" fmla="*/ 0 w 45"/>
                    <a:gd name="T5" fmla="*/ 8 h 16"/>
                    <a:gd name="T6" fmla="*/ 0 w 45"/>
                    <a:gd name="T7" fmla="*/ 16 h 16"/>
                    <a:gd name="T8" fmla="*/ 45 w 45"/>
                    <a:gd name="T9" fmla="*/ 16 h 16"/>
                    <a:gd name="T10" fmla="*/ 45 w 45"/>
                    <a:gd name="T11" fmla="*/ 8 h 16"/>
                    <a:gd name="T12" fmla="*/ 37 w 45"/>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5" h="16">
                      <a:moveTo>
                        <a:pt x="37" y="0"/>
                      </a:moveTo>
                      <a:cubicBezTo>
                        <a:pt x="7" y="0"/>
                        <a:pt x="7" y="0"/>
                        <a:pt x="7" y="0"/>
                      </a:cubicBezTo>
                      <a:cubicBezTo>
                        <a:pt x="3" y="0"/>
                        <a:pt x="0" y="4"/>
                        <a:pt x="0" y="8"/>
                      </a:cubicBezTo>
                      <a:cubicBezTo>
                        <a:pt x="0" y="16"/>
                        <a:pt x="0" y="16"/>
                        <a:pt x="0" y="16"/>
                      </a:cubicBezTo>
                      <a:cubicBezTo>
                        <a:pt x="45" y="16"/>
                        <a:pt x="45" y="16"/>
                        <a:pt x="45" y="16"/>
                      </a:cubicBezTo>
                      <a:cubicBezTo>
                        <a:pt x="45" y="8"/>
                        <a:pt x="45" y="8"/>
                        <a:pt x="45" y="8"/>
                      </a:cubicBezTo>
                      <a:cubicBezTo>
                        <a:pt x="45" y="4"/>
                        <a:pt x="42" y="0"/>
                        <a:pt x="37"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4" name="íṣļi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93DA862-8836-46F3-92F2-EADA04A02C5B}"/>
                    </a:ext>
                  </a:extLst>
                </p:cNvPr>
                <p:cNvSpPr/>
                <p:nvPr/>
              </p:nvSpPr>
              <p:spPr bwMode="auto">
                <a:xfrm>
                  <a:off x="4207" y="3456"/>
                  <a:ext cx="63" cy="22"/>
                </a:xfrm>
                <a:custGeom>
                  <a:avLst/>
                  <a:gdLst>
                    <a:gd name="T0" fmla="*/ 38 w 46"/>
                    <a:gd name="T1" fmla="*/ 0 h 16"/>
                    <a:gd name="T2" fmla="*/ 8 w 46"/>
                    <a:gd name="T3" fmla="*/ 0 h 16"/>
                    <a:gd name="T4" fmla="*/ 0 w 46"/>
                    <a:gd name="T5" fmla="*/ 8 h 16"/>
                    <a:gd name="T6" fmla="*/ 0 w 46"/>
                    <a:gd name="T7" fmla="*/ 16 h 16"/>
                    <a:gd name="T8" fmla="*/ 46 w 46"/>
                    <a:gd name="T9" fmla="*/ 16 h 16"/>
                    <a:gd name="T10" fmla="*/ 46 w 46"/>
                    <a:gd name="T11" fmla="*/ 8 h 16"/>
                    <a:gd name="T12" fmla="*/ 38 w 4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6" h="16">
                      <a:moveTo>
                        <a:pt x="38" y="0"/>
                      </a:moveTo>
                      <a:cubicBezTo>
                        <a:pt x="8" y="0"/>
                        <a:pt x="8" y="0"/>
                        <a:pt x="8" y="0"/>
                      </a:cubicBezTo>
                      <a:cubicBezTo>
                        <a:pt x="4" y="0"/>
                        <a:pt x="0" y="4"/>
                        <a:pt x="0" y="8"/>
                      </a:cubicBezTo>
                      <a:cubicBezTo>
                        <a:pt x="0" y="16"/>
                        <a:pt x="0" y="16"/>
                        <a:pt x="0" y="16"/>
                      </a:cubicBezTo>
                      <a:cubicBezTo>
                        <a:pt x="46" y="16"/>
                        <a:pt x="46" y="16"/>
                        <a:pt x="46" y="16"/>
                      </a:cubicBezTo>
                      <a:cubicBezTo>
                        <a:pt x="46" y="8"/>
                        <a:pt x="46" y="8"/>
                        <a:pt x="46" y="8"/>
                      </a:cubicBezTo>
                      <a:cubicBezTo>
                        <a:pt x="46" y="4"/>
                        <a:pt x="42"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5" name="îs1î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2278A18-F097-4CD7-96F4-E17810C19907}"/>
                    </a:ext>
                  </a:extLst>
                </p:cNvPr>
                <p:cNvSpPr/>
                <p:nvPr/>
              </p:nvSpPr>
              <p:spPr bwMode="auto">
                <a:xfrm>
                  <a:off x="4280" y="3456"/>
                  <a:ext cx="63" cy="22"/>
                </a:xfrm>
                <a:custGeom>
                  <a:avLst/>
                  <a:gdLst>
                    <a:gd name="T0" fmla="*/ 38 w 46"/>
                    <a:gd name="T1" fmla="*/ 0 h 16"/>
                    <a:gd name="T2" fmla="*/ 8 w 46"/>
                    <a:gd name="T3" fmla="*/ 0 h 16"/>
                    <a:gd name="T4" fmla="*/ 0 w 46"/>
                    <a:gd name="T5" fmla="*/ 8 h 16"/>
                    <a:gd name="T6" fmla="*/ 0 w 46"/>
                    <a:gd name="T7" fmla="*/ 16 h 16"/>
                    <a:gd name="T8" fmla="*/ 46 w 46"/>
                    <a:gd name="T9" fmla="*/ 16 h 16"/>
                    <a:gd name="T10" fmla="*/ 46 w 46"/>
                    <a:gd name="T11" fmla="*/ 8 h 16"/>
                    <a:gd name="T12" fmla="*/ 38 w 4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6" h="16">
                      <a:moveTo>
                        <a:pt x="38" y="0"/>
                      </a:moveTo>
                      <a:cubicBezTo>
                        <a:pt x="8" y="0"/>
                        <a:pt x="8" y="0"/>
                        <a:pt x="8" y="0"/>
                      </a:cubicBezTo>
                      <a:cubicBezTo>
                        <a:pt x="4" y="0"/>
                        <a:pt x="0" y="4"/>
                        <a:pt x="0" y="8"/>
                      </a:cubicBezTo>
                      <a:cubicBezTo>
                        <a:pt x="0" y="16"/>
                        <a:pt x="0" y="16"/>
                        <a:pt x="0" y="16"/>
                      </a:cubicBezTo>
                      <a:cubicBezTo>
                        <a:pt x="46" y="16"/>
                        <a:pt x="46" y="16"/>
                        <a:pt x="46" y="16"/>
                      </a:cubicBezTo>
                      <a:cubicBezTo>
                        <a:pt x="46" y="8"/>
                        <a:pt x="46" y="8"/>
                        <a:pt x="46" y="8"/>
                      </a:cubicBezTo>
                      <a:cubicBezTo>
                        <a:pt x="46" y="4"/>
                        <a:pt x="42"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6" name="ïśḻï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22A471D-320E-4E77-B208-9229CF00124B}"/>
                    </a:ext>
                  </a:extLst>
                </p:cNvPr>
                <p:cNvSpPr/>
                <p:nvPr/>
              </p:nvSpPr>
              <p:spPr bwMode="auto">
                <a:xfrm>
                  <a:off x="4352" y="3456"/>
                  <a:ext cx="62" cy="22"/>
                </a:xfrm>
                <a:custGeom>
                  <a:avLst/>
                  <a:gdLst>
                    <a:gd name="T0" fmla="*/ 38 w 45"/>
                    <a:gd name="T1" fmla="*/ 0 h 16"/>
                    <a:gd name="T2" fmla="*/ 8 w 45"/>
                    <a:gd name="T3" fmla="*/ 0 h 16"/>
                    <a:gd name="T4" fmla="*/ 0 w 45"/>
                    <a:gd name="T5" fmla="*/ 8 h 16"/>
                    <a:gd name="T6" fmla="*/ 0 w 45"/>
                    <a:gd name="T7" fmla="*/ 16 h 16"/>
                    <a:gd name="T8" fmla="*/ 45 w 45"/>
                    <a:gd name="T9" fmla="*/ 16 h 16"/>
                    <a:gd name="T10" fmla="*/ 45 w 45"/>
                    <a:gd name="T11" fmla="*/ 8 h 16"/>
                    <a:gd name="T12" fmla="*/ 38 w 45"/>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5" h="16">
                      <a:moveTo>
                        <a:pt x="38" y="0"/>
                      </a:moveTo>
                      <a:cubicBezTo>
                        <a:pt x="8" y="0"/>
                        <a:pt x="8" y="0"/>
                        <a:pt x="8" y="0"/>
                      </a:cubicBezTo>
                      <a:cubicBezTo>
                        <a:pt x="3" y="0"/>
                        <a:pt x="0" y="4"/>
                        <a:pt x="0" y="8"/>
                      </a:cubicBezTo>
                      <a:cubicBezTo>
                        <a:pt x="0" y="16"/>
                        <a:pt x="0" y="16"/>
                        <a:pt x="0" y="16"/>
                      </a:cubicBezTo>
                      <a:cubicBezTo>
                        <a:pt x="45" y="16"/>
                        <a:pt x="45" y="16"/>
                        <a:pt x="45" y="16"/>
                      </a:cubicBezTo>
                      <a:cubicBezTo>
                        <a:pt x="45" y="8"/>
                        <a:pt x="45" y="8"/>
                        <a:pt x="45" y="8"/>
                      </a:cubicBezTo>
                      <a:cubicBezTo>
                        <a:pt x="45" y="4"/>
                        <a:pt x="42"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7" name="ï$ḻï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2B64A6D-D3CC-4B76-A52C-6D9FFEBF9252}"/>
                    </a:ext>
                  </a:extLst>
                </p:cNvPr>
                <p:cNvSpPr/>
                <p:nvPr/>
              </p:nvSpPr>
              <p:spPr bwMode="auto">
                <a:xfrm>
                  <a:off x="4425" y="3456"/>
                  <a:ext cx="62" cy="22"/>
                </a:xfrm>
                <a:custGeom>
                  <a:avLst/>
                  <a:gdLst>
                    <a:gd name="T0" fmla="*/ 37 w 45"/>
                    <a:gd name="T1" fmla="*/ 0 h 16"/>
                    <a:gd name="T2" fmla="*/ 8 w 45"/>
                    <a:gd name="T3" fmla="*/ 0 h 16"/>
                    <a:gd name="T4" fmla="*/ 0 w 45"/>
                    <a:gd name="T5" fmla="*/ 8 h 16"/>
                    <a:gd name="T6" fmla="*/ 0 w 45"/>
                    <a:gd name="T7" fmla="*/ 16 h 16"/>
                    <a:gd name="T8" fmla="*/ 45 w 45"/>
                    <a:gd name="T9" fmla="*/ 16 h 16"/>
                    <a:gd name="T10" fmla="*/ 45 w 45"/>
                    <a:gd name="T11" fmla="*/ 8 h 16"/>
                    <a:gd name="T12" fmla="*/ 37 w 45"/>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5" h="16">
                      <a:moveTo>
                        <a:pt x="37" y="0"/>
                      </a:moveTo>
                      <a:cubicBezTo>
                        <a:pt x="8" y="0"/>
                        <a:pt x="8" y="0"/>
                        <a:pt x="8" y="0"/>
                      </a:cubicBezTo>
                      <a:cubicBezTo>
                        <a:pt x="3" y="0"/>
                        <a:pt x="0" y="4"/>
                        <a:pt x="0" y="8"/>
                      </a:cubicBezTo>
                      <a:cubicBezTo>
                        <a:pt x="0" y="16"/>
                        <a:pt x="0" y="16"/>
                        <a:pt x="0" y="16"/>
                      </a:cubicBezTo>
                      <a:cubicBezTo>
                        <a:pt x="45" y="16"/>
                        <a:pt x="45" y="16"/>
                        <a:pt x="45" y="16"/>
                      </a:cubicBezTo>
                      <a:cubicBezTo>
                        <a:pt x="45" y="8"/>
                        <a:pt x="45" y="8"/>
                        <a:pt x="45" y="8"/>
                      </a:cubicBezTo>
                      <a:cubicBezTo>
                        <a:pt x="45" y="4"/>
                        <a:pt x="42" y="0"/>
                        <a:pt x="37"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8" name="íSļî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87256A9-96A6-4E28-9D87-54C6BAF0B764}"/>
                    </a:ext>
                  </a:extLst>
                </p:cNvPr>
                <p:cNvSpPr/>
                <p:nvPr/>
              </p:nvSpPr>
              <p:spPr bwMode="auto">
                <a:xfrm>
                  <a:off x="4496" y="3456"/>
                  <a:ext cx="64" cy="22"/>
                </a:xfrm>
                <a:custGeom>
                  <a:avLst/>
                  <a:gdLst>
                    <a:gd name="T0" fmla="*/ 38 w 46"/>
                    <a:gd name="T1" fmla="*/ 0 h 16"/>
                    <a:gd name="T2" fmla="*/ 8 w 46"/>
                    <a:gd name="T3" fmla="*/ 0 h 16"/>
                    <a:gd name="T4" fmla="*/ 0 w 46"/>
                    <a:gd name="T5" fmla="*/ 8 h 16"/>
                    <a:gd name="T6" fmla="*/ 0 w 46"/>
                    <a:gd name="T7" fmla="*/ 16 h 16"/>
                    <a:gd name="T8" fmla="*/ 46 w 46"/>
                    <a:gd name="T9" fmla="*/ 16 h 16"/>
                    <a:gd name="T10" fmla="*/ 46 w 46"/>
                    <a:gd name="T11" fmla="*/ 8 h 16"/>
                    <a:gd name="T12" fmla="*/ 38 w 4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6" h="16">
                      <a:moveTo>
                        <a:pt x="38" y="0"/>
                      </a:moveTo>
                      <a:cubicBezTo>
                        <a:pt x="8" y="0"/>
                        <a:pt x="8" y="0"/>
                        <a:pt x="8" y="0"/>
                      </a:cubicBezTo>
                      <a:cubicBezTo>
                        <a:pt x="4" y="0"/>
                        <a:pt x="0" y="4"/>
                        <a:pt x="0" y="8"/>
                      </a:cubicBezTo>
                      <a:cubicBezTo>
                        <a:pt x="0" y="16"/>
                        <a:pt x="0" y="16"/>
                        <a:pt x="0" y="16"/>
                      </a:cubicBezTo>
                      <a:cubicBezTo>
                        <a:pt x="46" y="16"/>
                        <a:pt x="46" y="16"/>
                        <a:pt x="46" y="16"/>
                      </a:cubicBezTo>
                      <a:cubicBezTo>
                        <a:pt x="46" y="8"/>
                        <a:pt x="46" y="8"/>
                        <a:pt x="46" y="8"/>
                      </a:cubicBezTo>
                      <a:cubicBezTo>
                        <a:pt x="46" y="4"/>
                        <a:pt x="42"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9" name="ïṩḷî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E0598FB-214F-4170-BD6E-91A12C0E4298}"/>
                    </a:ext>
                  </a:extLst>
                </p:cNvPr>
                <p:cNvSpPr/>
                <p:nvPr/>
              </p:nvSpPr>
              <p:spPr bwMode="auto">
                <a:xfrm>
                  <a:off x="4569" y="3456"/>
                  <a:ext cx="63" cy="22"/>
                </a:xfrm>
                <a:custGeom>
                  <a:avLst/>
                  <a:gdLst>
                    <a:gd name="T0" fmla="*/ 38 w 46"/>
                    <a:gd name="T1" fmla="*/ 0 h 16"/>
                    <a:gd name="T2" fmla="*/ 8 w 46"/>
                    <a:gd name="T3" fmla="*/ 0 h 16"/>
                    <a:gd name="T4" fmla="*/ 0 w 46"/>
                    <a:gd name="T5" fmla="*/ 8 h 16"/>
                    <a:gd name="T6" fmla="*/ 0 w 46"/>
                    <a:gd name="T7" fmla="*/ 16 h 16"/>
                    <a:gd name="T8" fmla="*/ 46 w 46"/>
                    <a:gd name="T9" fmla="*/ 16 h 16"/>
                    <a:gd name="T10" fmla="*/ 46 w 46"/>
                    <a:gd name="T11" fmla="*/ 8 h 16"/>
                    <a:gd name="T12" fmla="*/ 38 w 4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6" h="16">
                      <a:moveTo>
                        <a:pt x="38" y="0"/>
                      </a:moveTo>
                      <a:cubicBezTo>
                        <a:pt x="8" y="0"/>
                        <a:pt x="8" y="0"/>
                        <a:pt x="8" y="0"/>
                      </a:cubicBezTo>
                      <a:cubicBezTo>
                        <a:pt x="4" y="0"/>
                        <a:pt x="0" y="4"/>
                        <a:pt x="0" y="8"/>
                      </a:cubicBezTo>
                      <a:cubicBezTo>
                        <a:pt x="0" y="16"/>
                        <a:pt x="0" y="16"/>
                        <a:pt x="0" y="16"/>
                      </a:cubicBezTo>
                      <a:cubicBezTo>
                        <a:pt x="46" y="16"/>
                        <a:pt x="46" y="16"/>
                        <a:pt x="46" y="16"/>
                      </a:cubicBezTo>
                      <a:cubicBezTo>
                        <a:pt x="46" y="8"/>
                        <a:pt x="46" y="8"/>
                        <a:pt x="46" y="8"/>
                      </a:cubicBezTo>
                      <a:cubicBezTo>
                        <a:pt x="46" y="4"/>
                        <a:pt x="42"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0" name="îŝļí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40008A6-5409-471A-A490-311CB6A5695C}"/>
                    </a:ext>
                  </a:extLst>
                </p:cNvPr>
                <p:cNvSpPr/>
                <p:nvPr/>
              </p:nvSpPr>
              <p:spPr bwMode="auto">
                <a:xfrm>
                  <a:off x="4642" y="3456"/>
                  <a:ext cx="63" cy="22"/>
                </a:xfrm>
                <a:custGeom>
                  <a:avLst/>
                  <a:gdLst>
                    <a:gd name="T0" fmla="*/ 38 w 46"/>
                    <a:gd name="T1" fmla="*/ 0 h 16"/>
                    <a:gd name="T2" fmla="*/ 8 w 46"/>
                    <a:gd name="T3" fmla="*/ 0 h 16"/>
                    <a:gd name="T4" fmla="*/ 0 w 46"/>
                    <a:gd name="T5" fmla="*/ 8 h 16"/>
                    <a:gd name="T6" fmla="*/ 0 w 46"/>
                    <a:gd name="T7" fmla="*/ 16 h 16"/>
                    <a:gd name="T8" fmla="*/ 46 w 46"/>
                    <a:gd name="T9" fmla="*/ 16 h 16"/>
                    <a:gd name="T10" fmla="*/ 46 w 46"/>
                    <a:gd name="T11" fmla="*/ 8 h 16"/>
                    <a:gd name="T12" fmla="*/ 38 w 4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6" h="16">
                      <a:moveTo>
                        <a:pt x="38" y="0"/>
                      </a:moveTo>
                      <a:cubicBezTo>
                        <a:pt x="8" y="0"/>
                        <a:pt x="8" y="0"/>
                        <a:pt x="8" y="0"/>
                      </a:cubicBezTo>
                      <a:cubicBezTo>
                        <a:pt x="4" y="0"/>
                        <a:pt x="0" y="4"/>
                        <a:pt x="0" y="8"/>
                      </a:cubicBezTo>
                      <a:cubicBezTo>
                        <a:pt x="0" y="16"/>
                        <a:pt x="0" y="16"/>
                        <a:pt x="0" y="16"/>
                      </a:cubicBezTo>
                      <a:cubicBezTo>
                        <a:pt x="46" y="16"/>
                        <a:pt x="46" y="16"/>
                        <a:pt x="46" y="16"/>
                      </a:cubicBezTo>
                      <a:cubicBezTo>
                        <a:pt x="46" y="8"/>
                        <a:pt x="46" y="8"/>
                        <a:pt x="46" y="8"/>
                      </a:cubicBezTo>
                      <a:cubicBezTo>
                        <a:pt x="46" y="4"/>
                        <a:pt x="42"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1" name="îSlí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F36B23E-C0A5-4445-AFAD-1C2584532BEA}"/>
                    </a:ext>
                  </a:extLst>
                </p:cNvPr>
                <p:cNvSpPr/>
                <p:nvPr/>
              </p:nvSpPr>
              <p:spPr bwMode="auto">
                <a:xfrm>
                  <a:off x="4715" y="3456"/>
                  <a:ext cx="61" cy="22"/>
                </a:xfrm>
                <a:custGeom>
                  <a:avLst/>
                  <a:gdLst>
                    <a:gd name="T0" fmla="*/ 38 w 45"/>
                    <a:gd name="T1" fmla="*/ 0 h 16"/>
                    <a:gd name="T2" fmla="*/ 8 w 45"/>
                    <a:gd name="T3" fmla="*/ 0 h 16"/>
                    <a:gd name="T4" fmla="*/ 0 w 45"/>
                    <a:gd name="T5" fmla="*/ 8 h 16"/>
                    <a:gd name="T6" fmla="*/ 0 w 45"/>
                    <a:gd name="T7" fmla="*/ 16 h 16"/>
                    <a:gd name="T8" fmla="*/ 45 w 45"/>
                    <a:gd name="T9" fmla="*/ 16 h 16"/>
                    <a:gd name="T10" fmla="*/ 45 w 45"/>
                    <a:gd name="T11" fmla="*/ 8 h 16"/>
                    <a:gd name="T12" fmla="*/ 38 w 45"/>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5" h="16">
                      <a:moveTo>
                        <a:pt x="38" y="0"/>
                      </a:moveTo>
                      <a:cubicBezTo>
                        <a:pt x="8" y="0"/>
                        <a:pt x="8" y="0"/>
                        <a:pt x="8" y="0"/>
                      </a:cubicBezTo>
                      <a:cubicBezTo>
                        <a:pt x="3" y="0"/>
                        <a:pt x="0" y="4"/>
                        <a:pt x="0" y="8"/>
                      </a:cubicBezTo>
                      <a:cubicBezTo>
                        <a:pt x="0" y="16"/>
                        <a:pt x="0" y="16"/>
                        <a:pt x="0" y="16"/>
                      </a:cubicBezTo>
                      <a:cubicBezTo>
                        <a:pt x="45" y="16"/>
                        <a:pt x="45" y="16"/>
                        <a:pt x="45" y="16"/>
                      </a:cubicBezTo>
                      <a:cubicBezTo>
                        <a:pt x="45" y="8"/>
                        <a:pt x="45" y="8"/>
                        <a:pt x="45" y="8"/>
                      </a:cubicBezTo>
                      <a:cubicBezTo>
                        <a:pt x="45" y="4"/>
                        <a:pt x="42"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2" name="ï$ļí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5CA2271-4C1E-44ED-A7AD-3BBD0D48E009}"/>
                    </a:ext>
                  </a:extLst>
                </p:cNvPr>
                <p:cNvSpPr/>
                <p:nvPr/>
              </p:nvSpPr>
              <p:spPr bwMode="auto">
                <a:xfrm>
                  <a:off x="4787" y="3456"/>
                  <a:ext cx="62" cy="22"/>
                </a:xfrm>
                <a:custGeom>
                  <a:avLst/>
                  <a:gdLst>
                    <a:gd name="T0" fmla="*/ 37 w 45"/>
                    <a:gd name="T1" fmla="*/ 0 h 16"/>
                    <a:gd name="T2" fmla="*/ 7 w 45"/>
                    <a:gd name="T3" fmla="*/ 0 h 16"/>
                    <a:gd name="T4" fmla="*/ 0 w 45"/>
                    <a:gd name="T5" fmla="*/ 8 h 16"/>
                    <a:gd name="T6" fmla="*/ 0 w 45"/>
                    <a:gd name="T7" fmla="*/ 16 h 16"/>
                    <a:gd name="T8" fmla="*/ 45 w 45"/>
                    <a:gd name="T9" fmla="*/ 16 h 16"/>
                    <a:gd name="T10" fmla="*/ 45 w 45"/>
                    <a:gd name="T11" fmla="*/ 8 h 16"/>
                    <a:gd name="T12" fmla="*/ 37 w 45"/>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5" h="16">
                      <a:moveTo>
                        <a:pt x="37" y="0"/>
                      </a:moveTo>
                      <a:cubicBezTo>
                        <a:pt x="7" y="0"/>
                        <a:pt x="7" y="0"/>
                        <a:pt x="7" y="0"/>
                      </a:cubicBezTo>
                      <a:cubicBezTo>
                        <a:pt x="3" y="0"/>
                        <a:pt x="0" y="4"/>
                        <a:pt x="0" y="8"/>
                      </a:cubicBezTo>
                      <a:cubicBezTo>
                        <a:pt x="0" y="16"/>
                        <a:pt x="0" y="16"/>
                        <a:pt x="0" y="16"/>
                      </a:cubicBezTo>
                      <a:cubicBezTo>
                        <a:pt x="45" y="16"/>
                        <a:pt x="45" y="16"/>
                        <a:pt x="45" y="16"/>
                      </a:cubicBezTo>
                      <a:cubicBezTo>
                        <a:pt x="45" y="8"/>
                        <a:pt x="45" y="8"/>
                        <a:pt x="45" y="8"/>
                      </a:cubicBezTo>
                      <a:cubicBezTo>
                        <a:pt x="45" y="4"/>
                        <a:pt x="42" y="0"/>
                        <a:pt x="37"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3" name="íṥľî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05E2E34-F03B-474A-ACD5-6D2F048D3CD4}"/>
                    </a:ext>
                  </a:extLst>
                </p:cNvPr>
                <p:cNvSpPr/>
                <p:nvPr/>
              </p:nvSpPr>
              <p:spPr bwMode="auto">
                <a:xfrm>
                  <a:off x="4859" y="3456"/>
                  <a:ext cx="63" cy="22"/>
                </a:xfrm>
                <a:custGeom>
                  <a:avLst/>
                  <a:gdLst>
                    <a:gd name="T0" fmla="*/ 38 w 46"/>
                    <a:gd name="T1" fmla="*/ 0 h 16"/>
                    <a:gd name="T2" fmla="*/ 8 w 46"/>
                    <a:gd name="T3" fmla="*/ 0 h 16"/>
                    <a:gd name="T4" fmla="*/ 0 w 46"/>
                    <a:gd name="T5" fmla="*/ 8 h 16"/>
                    <a:gd name="T6" fmla="*/ 0 w 46"/>
                    <a:gd name="T7" fmla="*/ 16 h 16"/>
                    <a:gd name="T8" fmla="*/ 46 w 46"/>
                    <a:gd name="T9" fmla="*/ 16 h 16"/>
                    <a:gd name="T10" fmla="*/ 46 w 46"/>
                    <a:gd name="T11" fmla="*/ 8 h 16"/>
                    <a:gd name="T12" fmla="*/ 38 w 4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6" h="16">
                      <a:moveTo>
                        <a:pt x="38" y="0"/>
                      </a:moveTo>
                      <a:cubicBezTo>
                        <a:pt x="8" y="0"/>
                        <a:pt x="8" y="0"/>
                        <a:pt x="8" y="0"/>
                      </a:cubicBezTo>
                      <a:cubicBezTo>
                        <a:pt x="4" y="0"/>
                        <a:pt x="0" y="4"/>
                        <a:pt x="0" y="8"/>
                      </a:cubicBezTo>
                      <a:cubicBezTo>
                        <a:pt x="0" y="16"/>
                        <a:pt x="0" y="16"/>
                        <a:pt x="0" y="16"/>
                      </a:cubicBezTo>
                      <a:cubicBezTo>
                        <a:pt x="46" y="16"/>
                        <a:pt x="46" y="16"/>
                        <a:pt x="46" y="16"/>
                      </a:cubicBezTo>
                      <a:cubicBezTo>
                        <a:pt x="46" y="8"/>
                        <a:pt x="46" y="8"/>
                        <a:pt x="46" y="8"/>
                      </a:cubicBezTo>
                      <a:cubicBezTo>
                        <a:pt x="46" y="4"/>
                        <a:pt x="42"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4" name="í$ḻî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FC43A35-8AD7-489B-AEBA-A9A0985B8D75}"/>
                    </a:ext>
                  </a:extLst>
                </p:cNvPr>
                <p:cNvSpPr/>
                <p:nvPr/>
              </p:nvSpPr>
              <p:spPr bwMode="auto">
                <a:xfrm>
                  <a:off x="4931" y="3456"/>
                  <a:ext cx="63" cy="22"/>
                </a:xfrm>
                <a:custGeom>
                  <a:avLst/>
                  <a:gdLst>
                    <a:gd name="T0" fmla="*/ 38 w 46"/>
                    <a:gd name="T1" fmla="*/ 0 h 16"/>
                    <a:gd name="T2" fmla="*/ 8 w 46"/>
                    <a:gd name="T3" fmla="*/ 0 h 16"/>
                    <a:gd name="T4" fmla="*/ 0 w 46"/>
                    <a:gd name="T5" fmla="*/ 8 h 16"/>
                    <a:gd name="T6" fmla="*/ 0 w 46"/>
                    <a:gd name="T7" fmla="*/ 16 h 16"/>
                    <a:gd name="T8" fmla="*/ 46 w 46"/>
                    <a:gd name="T9" fmla="*/ 16 h 16"/>
                    <a:gd name="T10" fmla="*/ 46 w 46"/>
                    <a:gd name="T11" fmla="*/ 8 h 16"/>
                    <a:gd name="T12" fmla="*/ 38 w 4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6" h="16">
                      <a:moveTo>
                        <a:pt x="38" y="0"/>
                      </a:moveTo>
                      <a:cubicBezTo>
                        <a:pt x="8" y="0"/>
                        <a:pt x="8" y="0"/>
                        <a:pt x="8" y="0"/>
                      </a:cubicBezTo>
                      <a:cubicBezTo>
                        <a:pt x="4" y="0"/>
                        <a:pt x="0" y="4"/>
                        <a:pt x="0" y="8"/>
                      </a:cubicBezTo>
                      <a:cubicBezTo>
                        <a:pt x="0" y="16"/>
                        <a:pt x="0" y="16"/>
                        <a:pt x="0" y="16"/>
                      </a:cubicBezTo>
                      <a:cubicBezTo>
                        <a:pt x="46" y="16"/>
                        <a:pt x="46" y="16"/>
                        <a:pt x="46" y="16"/>
                      </a:cubicBezTo>
                      <a:cubicBezTo>
                        <a:pt x="46" y="8"/>
                        <a:pt x="46" y="8"/>
                        <a:pt x="46" y="8"/>
                      </a:cubicBezTo>
                      <a:cubicBezTo>
                        <a:pt x="46" y="4"/>
                        <a:pt x="42"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5" name="iśľi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10BF03D-6877-4192-AA51-B6BFC8EC83F2}"/>
                    </a:ext>
                  </a:extLst>
                </p:cNvPr>
                <p:cNvSpPr/>
                <p:nvPr/>
              </p:nvSpPr>
              <p:spPr bwMode="auto">
                <a:xfrm>
                  <a:off x="5004" y="3456"/>
                  <a:ext cx="62" cy="22"/>
                </a:xfrm>
                <a:custGeom>
                  <a:avLst/>
                  <a:gdLst>
                    <a:gd name="T0" fmla="*/ 38 w 45"/>
                    <a:gd name="T1" fmla="*/ 0 h 16"/>
                    <a:gd name="T2" fmla="*/ 8 w 45"/>
                    <a:gd name="T3" fmla="*/ 0 h 16"/>
                    <a:gd name="T4" fmla="*/ 0 w 45"/>
                    <a:gd name="T5" fmla="*/ 8 h 16"/>
                    <a:gd name="T6" fmla="*/ 0 w 45"/>
                    <a:gd name="T7" fmla="*/ 16 h 16"/>
                    <a:gd name="T8" fmla="*/ 45 w 45"/>
                    <a:gd name="T9" fmla="*/ 16 h 16"/>
                    <a:gd name="T10" fmla="*/ 45 w 45"/>
                    <a:gd name="T11" fmla="*/ 8 h 16"/>
                    <a:gd name="T12" fmla="*/ 38 w 45"/>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5" h="16">
                      <a:moveTo>
                        <a:pt x="38" y="0"/>
                      </a:moveTo>
                      <a:cubicBezTo>
                        <a:pt x="8" y="0"/>
                        <a:pt x="8" y="0"/>
                        <a:pt x="8" y="0"/>
                      </a:cubicBezTo>
                      <a:cubicBezTo>
                        <a:pt x="3" y="0"/>
                        <a:pt x="0" y="4"/>
                        <a:pt x="0" y="8"/>
                      </a:cubicBezTo>
                      <a:cubicBezTo>
                        <a:pt x="0" y="16"/>
                        <a:pt x="0" y="16"/>
                        <a:pt x="0" y="16"/>
                      </a:cubicBezTo>
                      <a:cubicBezTo>
                        <a:pt x="45" y="16"/>
                        <a:pt x="45" y="16"/>
                        <a:pt x="45" y="16"/>
                      </a:cubicBezTo>
                      <a:cubicBezTo>
                        <a:pt x="45" y="8"/>
                        <a:pt x="45" y="8"/>
                        <a:pt x="45" y="8"/>
                      </a:cubicBezTo>
                      <a:cubicBezTo>
                        <a:pt x="45" y="4"/>
                        <a:pt x="42"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6" name="ïṩļî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61BFF95-5C2B-4824-B45F-EDABD2EA5EEE}"/>
                    </a:ext>
                  </a:extLst>
                </p:cNvPr>
                <p:cNvSpPr/>
                <p:nvPr/>
              </p:nvSpPr>
              <p:spPr bwMode="auto">
                <a:xfrm>
                  <a:off x="5077" y="3456"/>
                  <a:ext cx="61" cy="22"/>
                </a:xfrm>
                <a:custGeom>
                  <a:avLst/>
                  <a:gdLst>
                    <a:gd name="T0" fmla="*/ 37 w 45"/>
                    <a:gd name="T1" fmla="*/ 0 h 16"/>
                    <a:gd name="T2" fmla="*/ 8 w 45"/>
                    <a:gd name="T3" fmla="*/ 0 h 16"/>
                    <a:gd name="T4" fmla="*/ 0 w 45"/>
                    <a:gd name="T5" fmla="*/ 8 h 16"/>
                    <a:gd name="T6" fmla="*/ 0 w 45"/>
                    <a:gd name="T7" fmla="*/ 16 h 16"/>
                    <a:gd name="T8" fmla="*/ 45 w 45"/>
                    <a:gd name="T9" fmla="*/ 16 h 16"/>
                    <a:gd name="T10" fmla="*/ 45 w 45"/>
                    <a:gd name="T11" fmla="*/ 8 h 16"/>
                    <a:gd name="T12" fmla="*/ 37 w 45"/>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5" h="16">
                      <a:moveTo>
                        <a:pt x="37" y="0"/>
                      </a:moveTo>
                      <a:cubicBezTo>
                        <a:pt x="8" y="0"/>
                        <a:pt x="8" y="0"/>
                        <a:pt x="8" y="0"/>
                      </a:cubicBezTo>
                      <a:cubicBezTo>
                        <a:pt x="3" y="0"/>
                        <a:pt x="0" y="4"/>
                        <a:pt x="0" y="8"/>
                      </a:cubicBezTo>
                      <a:cubicBezTo>
                        <a:pt x="0" y="16"/>
                        <a:pt x="0" y="16"/>
                        <a:pt x="0" y="16"/>
                      </a:cubicBezTo>
                      <a:cubicBezTo>
                        <a:pt x="45" y="16"/>
                        <a:pt x="45" y="16"/>
                        <a:pt x="45" y="16"/>
                      </a:cubicBezTo>
                      <a:cubicBezTo>
                        <a:pt x="45" y="8"/>
                        <a:pt x="45" y="8"/>
                        <a:pt x="45" y="8"/>
                      </a:cubicBezTo>
                      <a:cubicBezTo>
                        <a:pt x="45" y="4"/>
                        <a:pt x="42" y="0"/>
                        <a:pt x="37"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7" name="îşļï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1375F45-7B4E-4C27-82CE-52BFB2EF013F}"/>
                    </a:ext>
                  </a:extLst>
                </p:cNvPr>
                <p:cNvSpPr/>
                <p:nvPr/>
              </p:nvSpPr>
              <p:spPr bwMode="auto">
                <a:xfrm>
                  <a:off x="5148" y="3456"/>
                  <a:ext cx="63" cy="22"/>
                </a:xfrm>
                <a:custGeom>
                  <a:avLst/>
                  <a:gdLst>
                    <a:gd name="T0" fmla="*/ 38 w 46"/>
                    <a:gd name="T1" fmla="*/ 0 h 16"/>
                    <a:gd name="T2" fmla="*/ 8 w 46"/>
                    <a:gd name="T3" fmla="*/ 0 h 16"/>
                    <a:gd name="T4" fmla="*/ 0 w 46"/>
                    <a:gd name="T5" fmla="*/ 8 h 16"/>
                    <a:gd name="T6" fmla="*/ 0 w 46"/>
                    <a:gd name="T7" fmla="*/ 16 h 16"/>
                    <a:gd name="T8" fmla="*/ 46 w 46"/>
                    <a:gd name="T9" fmla="*/ 16 h 16"/>
                    <a:gd name="T10" fmla="*/ 46 w 46"/>
                    <a:gd name="T11" fmla="*/ 8 h 16"/>
                    <a:gd name="T12" fmla="*/ 38 w 4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6" h="16">
                      <a:moveTo>
                        <a:pt x="38" y="0"/>
                      </a:moveTo>
                      <a:cubicBezTo>
                        <a:pt x="8" y="0"/>
                        <a:pt x="8" y="0"/>
                        <a:pt x="8" y="0"/>
                      </a:cubicBezTo>
                      <a:cubicBezTo>
                        <a:pt x="4" y="0"/>
                        <a:pt x="0" y="4"/>
                        <a:pt x="0" y="8"/>
                      </a:cubicBezTo>
                      <a:cubicBezTo>
                        <a:pt x="0" y="16"/>
                        <a:pt x="0" y="16"/>
                        <a:pt x="0" y="16"/>
                      </a:cubicBezTo>
                      <a:cubicBezTo>
                        <a:pt x="46" y="16"/>
                        <a:pt x="46" y="16"/>
                        <a:pt x="46" y="16"/>
                      </a:cubicBezTo>
                      <a:cubicBezTo>
                        <a:pt x="46" y="8"/>
                        <a:pt x="46" y="8"/>
                        <a:pt x="46" y="8"/>
                      </a:cubicBezTo>
                      <a:cubicBezTo>
                        <a:pt x="46" y="4"/>
                        <a:pt x="43"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8" name="ïṩ1î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65DB0A4-D87E-4FEC-BB42-A1FAA5C9E214}"/>
                    </a:ext>
                  </a:extLst>
                </p:cNvPr>
                <p:cNvSpPr/>
                <p:nvPr/>
              </p:nvSpPr>
              <p:spPr bwMode="auto">
                <a:xfrm>
                  <a:off x="5221" y="3456"/>
                  <a:ext cx="63" cy="22"/>
                </a:xfrm>
                <a:custGeom>
                  <a:avLst/>
                  <a:gdLst>
                    <a:gd name="T0" fmla="*/ 38 w 46"/>
                    <a:gd name="T1" fmla="*/ 0 h 16"/>
                    <a:gd name="T2" fmla="*/ 8 w 46"/>
                    <a:gd name="T3" fmla="*/ 0 h 16"/>
                    <a:gd name="T4" fmla="*/ 0 w 46"/>
                    <a:gd name="T5" fmla="*/ 8 h 16"/>
                    <a:gd name="T6" fmla="*/ 0 w 46"/>
                    <a:gd name="T7" fmla="*/ 16 h 16"/>
                    <a:gd name="T8" fmla="*/ 46 w 46"/>
                    <a:gd name="T9" fmla="*/ 16 h 16"/>
                    <a:gd name="T10" fmla="*/ 46 w 46"/>
                    <a:gd name="T11" fmla="*/ 8 h 16"/>
                    <a:gd name="T12" fmla="*/ 38 w 4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6" h="16">
                      <a:moveTo>
                        <a:pt x="38" y="0"/>
                      </a:moveTo>
                      <a:cubicBezTo>
                        <a:pt x="8" y="0"/>
                        <a:pt x="8" y="0"/>
                        <a:pt x="8" y="0"/>
                      </a:cubicBezTo>
                      <a:cubicBezTo>
                        <a:pt x="4" y="0"/>
                        <a:pt x="0" y="4"/>
                        <a:pt x="0" y="8"/>
                      </a:cubicBezTo>
                      <a:cubicBezTo>
                        <a:pt x="0" y="16"/>
                        <a:pt x="0" y="16"/>
                        <a:pt x="0" y="16"/>
                      </a:cubicBezTo>
                      <a:cubicBezTo>
                        <a:pt x="46" y="16"/>
                        <a:pt x="46" y="16"/>
                        <a:pt x="46" y="16"/>
                      </a:cubicBezTo>
                      <a:cubicBezTo>
                        <a:pt x="46" y="8"/>
                        <a:pt x="46" y="8"/>
                        <a:pt x="46" y="8"/>
                      </a:cubicBezTo>
                      <a:cubicBezTo>
                        <a:pt x="46" y="4"/>
                        <a:pt x="42"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9" name="íş1í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31B860B-D3B3-47E2-94D6-89C3490AF134}"/>
                    </a:ext>
                  </a:extLst>
                </p:cNvPr>
                <p:cNvSpPr/>
                <p:nvPr/>
              </p:nvSpPr>
              <p:spPr bwMode="auto">
                <a:xfrm>
                  <a:off x="2886" y="3478"/>
                  <a:ext cx="2488" cy="81"/>
                </a:xfrm>
                <a:custGeom>
                  <a:avLst/>
                  <a:gdLst>
                    <a:gd name="T0" fmla="*/ 1748 w 1814"/>
                    <a:gd name="T1" fmla="*/ 0 h 59"/>
                    <a:gd name="T2" fmla="*/ 1695 w 1814"/>
                    <a:gd name="T3" fmla="*/ 0 h 59"/>
                    <a:gd name="T4" fmla="*/ 1642 w 1814"/>
                    <a:gd name="T5" fmla="*/ 0 h 59"/>
                    <a:gd name="T6" fmla="*/ 1589 w 1814"/>
                    <a:gd name="T7" fmla="*/ 0 h 59"/>
                    <a:gd name="T8" fmla="*/ 1537 w 1814"/>
                    <a:gd name="T9" fmla="*/ 0 h 59"/>
                    <a:gd name="T10" fmla="*/ 1484 w 1814"/>
                    <a:gd name="T11" fmla="*/ 0 h 59"/>
                    <a:gd name="T12" fmla="*/ 1431 w 1814"/>
                    <a:gd name="T13" fmla="*/ 0 h 59"/>
                    <a:gd name="T14" fmla="*/ 1378 w 1814"/>
                    <a:gd name="T15" fmla="*/ 0 h 59"/>
                    <a:gd name="T16" fmla="*/ 1326 w 1814"/>
                    <a:gd name="T17" fmla="*/ 0 h 59"/>
                    <a:gd name="T18" fmla="*/ 1273 w 1814"/>
                    <a:gd name="T19" fmla="*/ 0 h 59"/>
                    <a:gd name="T20" fmla="*/ 1220 w 1814"/>
                    <a:gd name="T21" fmla="*/ 0 h 59"/>
                    <a:gd name="T22" fmla="*/ 1167 w 1814"/>
                    <a:gd name="T23" fmla="*/ 0 h 59"/>
                    <a:gd name="T24" fmla="*/ 1114 w 1814"/>
                    <a:gd name="T25" fmla="*/ 0 h 59"/>
                    <a:gd name="T26" fmla="*/ 1062 w 1814"/>
                    <a:gd name="T27" fmla="*/ 0 h 59"/>
                    <a:gd name="T28" fmla="*/ 1009 w 1814"/>
                    <a:gd name="T29" fmla="*/ 0 h 59"/>
                    <a:gd name="T30" fmla="*/ 956 w 1814"/>
                    <a:gd name="T31" fmla="*/ 0 h 59"/>
                    <a:gd name="T32" fmla="*/ 903 w 1814"/>
                    <a:gd name="T33" fmla="*/ 0 h 59"/>
                    <a:gd name="T34" fmla="*/ 851 w 1814"/>
                    <a:gd name="T35" fmla="*/ 0 h 59"/>
                    <a:gd name="T36" fmla="*/ 798 w 1814"/>
                    <a:gd name="T37" fmla="*/ 0 h 59"/>
                    <a:gd name="T38" fmla="*/ 745 w 1814"/>
                    <a:gd name="T39" fmla="*/ 0 h 59"/>
                    <a:gd name="T40" fmla="*/ 692 w 1814"/>
                    <a:gd name="T41" fmla="*/ 0 h 59"/>
                    <a:gd name="T42" fmla="*/ 639 w 1814"/>
                    <a:gd name="T43" fmla="*/ 0 h 59"/>
                    <a:gd name="T44" fmla="*/ 587 w 1814"/>
                    <a:gd name="T45" fmla="*/ 0 h 59"/>
                    <a:gd name="T46" fmla="*/ 534 w 1814"/>
                    <a:gd name="T47" fmla="*/ 0 h 59"/>
                    <a:gd name="T48" fmla="*/ 481 w 1814"/>
                    <a:gd name="T49" fmla="*/ 0 h 59"/>
                    <a:gd name="T50" fmla="*/ 428 w 1814"/>
                    <a:gd name="T51" fmla="*/ 0 h 59"/>
                    <a:gd name="T52" fmla="*/ 375 w 1814"/>
                    <a:gd name="T53" fmla="*/ 0 h 59"/>
                    <a:gd name="T54" fmla="*/ 323 w 1814"/>
                    <a:gd name="T55" fmla="*/ 0 h 59"/>
                    <a:gd name="T56" fmla="*/ 270 w 1814"/>
                    <a:gd name="T57" fmla="*/ 0 h 59"/>
                    <a:gd name="T58" fmla="*/ 217 w 1814"/>
                    <a:gd name="T59" fmla="*/ 0 h 59"/>
                    <a:gd name="T60" fmla="*/ 164 w 1814"/>
                    <a:gd name="T61" fmla="*/ 0 h 59"/>
                    <a:gd name="T62" fmla="*/ 112 w 1814"/>
                    <a:gd name="T63" fmla="*/ 0 h 59"/>
                    <a:gd name="T64" fmla="*/ 63 w 1814"/>
                    <a:gd name="T65" fmla="*/ 0 h 59"/>
                    <a:gd name="T66" fmla="*/ 1814 w 1814"/>
                    <a:gd name="T67"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14" h="59">
                      <a:moveTo>
                        <a:pt x="1751" y="0"/>
                      </a:moveTo>
                      <a:cubicBezTo>
                        <a:pt x="1748" y="0"/>
                        <a:pt x="1748" y="0"/>
                        <a:pt x="1748" y="0"/>
                      </a:cubicBezTo>
                      <a:cubicBezTo>
                        <a:pt x="1702" y="0"/>
                        <a:pt x="1702" y="0"/>
                        <a:pt x="1702" y="0"/>
                      </a:cubicBezTo>
                      <a:cubicBezTo>
                        <a:pt x="1695" y="0"/>
                        <a:pt x="1695" y="0"/>
                        <a:pt x="1695" y="0"/>
                      </a:cubicBezTo>
                      <a:cubicBezTo>
                        <a:pt x="1649" y="0"/>
                        <a:pt x="1649" y="0"/>
                        <a:pt x="1649" y="0"/>
                      </a:cubicBezTo>
                      <a:cubicBezTo>
                        <a:pt x="1642" y="0"/>
                        <a:pt x="1642" y="0"/>
                        <a:pt x="1642" y="0"/>
                      </a:cubicBezTo>
                      <a:cubicBezTo>
                        <a:pt x="1597" y="0"/>
                        <a:pt x="1597" y="0"/>
                        <a:pt x="1597" y="0"/>
                      </a:cubicBezTo>
                      <a:cubicBezTo>
                        <a:pt x="1589" y="0"/>
                        <a:pt x="1589" y="0"/>
                        <a:pt x="1589" y="0"/>
                      </a:cubicBezTo>
                      <a:cubicBezTo>
                        <a:pt x="1544" y="0"/>
                        <a:pt x="1544" y="0"/>
                        <a:pt x="1544" y="0"/>
                      </a:cubicBezTo>
                      <a:cubicBezTo>
                        <a:pt x="1537" y="0"/>
                        <a:pt x="1537" y="0"/>
                        <a:pt x="1537" y="0"/>
                      </a:cubicBezTo>
                      <a:cubicBezTo>
                        <a:pt x="1491" y="0"/>
                        <a:pt x="1491" y="0"/>
                        <a:pt x="1491" y="0"/>
                      </a:cubicBezTo>
                      <a:cubicBezTo>
                        <a:pt x="1484" y="0"/>
                        <a:pt x="1484" y="0"/>
                        <a:pt x="1484" y="0"/>
                      </a:cubicBezTo>
                      <a:cubicBezTo>
                        <a:pt x="1438" y="0"/>
                        <a:pt x="1438" y="0"/>
                        <a:pt x="1438" y="0"/>
                      </a:cubicBezTo>
                      <a:cubicBezTo>
                        <a:pt x="1431" y="0"/>
                        <a:pt x="1431" y="0"/>
                        <a:pt x="1431" y="0"/>
                      </a:cubicBezTo>
                      <a:cubicBezTo>
                        <a:pt x="1386" y="0"/>
                        <a:pt x="1386" y="0"/>
                        <a:pt x="1386" y="0"/>
                      </a:cubicBezTo>
                      <a:cubicBezTo>
                        <a:pt x="1378" y="0"/>
                        <a:pt x="1378" y="0"/>
                        <a:pt x="1378" y="0"/>
                      </a:cubicBezTo>
                      <a:cubicBezTo>
                        <a:pt x="1333" y="0"/>
                        <a:pt x="1333" y="0"/>
                        <a:pt x="1333" y="0"/>
                      </a:cubicBezTo>
                      <a:cubicBezTo>
                        <a:pt x="1326" y="0"/>
                        <a:pt x="1326" y="0"/>
                        <a:pt x="1326" y="0"/>
                      </a:cubicBezTo>
                      <a:cubicBezTo>
                        <a:pt x="1280" y="0"/>
                        <a:pt x="1280" y="0"/>
                        <a:pt x="1280" y="0"/>
                      </a:cubicBezTo>
                      <a:cubicBezTo>
                        <a:pt x="1273" y="0"/>
                        <a:pt x="1273" y="0"/>
                        <a:pt x="1273" y="0"/>
                      </a:cubicBezTo>
                      <a:cubicBezTo>
                        <a:pt x="1227" y="0"/>
                        <a:pt x="1227" y="0"/>
                        <a:pt x="1227" y="0"/>
                      </a:cubicBezTo>
                      <a:cubicBezTo>
                        <a:pt x="1220" y="0"/>
                        <a:pt x="1220" y="0"/>
                        <a:pt x="1220" y="0"/>
                      </a:cubicBezTo>
                      <a:cubicBezTo>
                        <a:pt x="1174" y="0"/>
                        <a:pt x="1174" y="0"/>
                        <a:pt x="1174" y="0"/>
                      </a:cubicBezTo>
                      <a:cubicBezTo>
                        <a:pt x="1167" y="0"/>
                        <a:pt x="1167" y="0"/>
                        <a:pt x="1167" y="0"/>
                      </a:cubicBezTo>
                      <a:cubicBezTo>
                        <a:pt x="1122" y="0"/>
                        <a:pt x="1122" y="0"/>
                        <a:pt x="1122" y="0"/>
                      </a:cubicBezTo>
                      <a:cubicBezTo>
                        <a:pt x="1114" y="0"/>
                        <a:pt x="1114" y="0"/>
                        <a:pt x="1114" y="0"/>
                      </a:cubicBezTo>
                      <a:cubicBezTo>
                        <a:pt x="1069" y="0"/>
                        <a:pt x="1069" y="0"/>
                        <a:pt x="1069" y="0"/>
                      </a:cubicBezTo>
                      <a:cubicBezTo>
                        <a:pt x="1062" y="0"/>
                        <a:pt x="1062" y="0"/>
                        <a:pt x="1062" y="0"/>
                      </a:cubicBezTo>
                      <a:cubicBezTo>
                        <a:pt x="1016" y="0"/>
                        <a:pt x="1016" y="0"/>
                        <a:pt x="1016" y="0"/>
                      </a:cubicBezTo>
                      <a:cubicBezTo>
                        <a:pt x="1009" y="0"/>
                        <a:pt x="1009" y="0"/>
                        <a:pt x="1009" y="0"/>
                      </a:cubicBezTo>
                      <a:cubicBezTo>
                        <a:pt x="963" y="0"/>
                        <a:pt x="963" y="0"/>
                        <a:pt x="963" y="0"/>
                      </a:cubicBezTo>
                      <a:cubicBezTo>
                        <a:pt x="956" y="0"/>
                        <a:pt x="956" y="0"/>
                        <a:pt x="956" y="0"/>
                      </a:cubicBezTo>
                      <a:cubicBezTo>
                        <a:pt x="911" y="0"/>
                        <a:pt x="911" y="0"/>
                        <a:pt x="911" y="0"/>
                      </a:cubicBezTo>
                      <a:cubicBezTo>
                        <a:pt x="903" y="0"/>
                        <a:pt x="903" y="0"/>
                        <a:pt x="903" y="0"/>
                      </a:cubicBezTo>
                      <a:cubicBezTo>
                        <a:pt x="858" y="0"/>
                        <a:pt x="858" y="0"/>
                        <a:pt x="858" y="0"/>
                      </a:cubicBezTo>
                      <a:cubicBezTo>
                        <a:pt x="851" y="0"/>
                        <a:pt x="851" y="0"/>
                        <a:pt x="851" y="0"/>
                      </a:cubicBezTo>
                      <a:cubicBezTo>
                        <a:pt x="805" y="0"/>
                        <a:pt x="805" y="0"/>
                        <a:pt x="805" y="0"/>
                      </a:cubicBezTo>
                      <a:cubicBezTo>
                        <a:pt x="798" y="0"/>
                        <a:pt x="798" y="0"/>
                        <a:pt x="798" y="0"/>
                      </a:cubicBezTo>
                      <a:cubicBezTo>
                        <a:pt x="752" y="0"/>
                        <a:pt x="752" y="0"/>
                        <a:pt x="752" y="0"/>
                      </a:cubicBezTo>
                      <a:cubicBezTo>
                        <a:pt x="745" y="0"/>
                        <a:pt x="745" y="0"/>
                        <a:pt x="745" y="0"/>
                      </a:cubicBezTo>
                      <a:cubicBezTo>
                        <a:pt x="699" y="0"/>
                        <a:pt x="699" y="0"/>
                        <a:pt x="699" y="0"/>
                      </a:cubicBezTo>
                      <a:cubicBezTo>
                        <a:pt x="692" y="0"/>
                        <a:pt x="692" y="0"/>
                        <a:pt x="692" y="0"/>
                      </a:cubicBezTo>
                      <a:cubicBezTo>
                        <a:pt x="647" y="0"/>
                        <a:pt x="647" y="0"/>
                        <a:pt x="647" y="0"/>
                      </a:cubicBezTo>
                      <a:cubicBezTo>
                        <a:pt x="639" y="0"/>
                        <a:pt x="639" y="0"/>
                        <a:pt x="639" y="0"/>
                      </a:cubicBezTo>
                      <a:cubicBezTo>
                        <a:pt x="594" y="0"/>
                        <a:pt x="594" y="0"/>
                        <a:pt x="594" y="0"/>
                      </a:cubicBezTo>
                      <a:cubicBezTo>
                        <a:pt x="587" y="0"/>
                        <a:pt x="587" y="0"/>
                        <a:pt x="587" y="0"/>
                      </a:cubicBezTo>
                      <a:cubicBezTo>
                        <a:pt x="541" y="0"/>
                        <a:pt x="541" y="0"/>
                        <a:pt x="541" y="0"/>
                      </a:cubicBezTo>
                      <a:cubicBezTo>
                        <a:pt x="534" y="0"/>
                        <a:pt x="534" y="0"/>
                        <a:pt x="534" y="0"/>
                      </a:cubicBezTo>
                      <a:cubicBezTo>
                        <a:pt x="488" y="0"/>
                        <a:pt x="488" y="0"/>
                        <a:pt x="488" y="0"/>
                      </a:cubicBezTo>
                      <a:cubicBezTo>
                        <a:pt x="481" y="0"/>
                        <a:pt x="481" y="0"/>
                        <a:pt x="481" y="0"/>
                      </a:cubicBezTo>
                      <a:cubicBezTo>
                        <a:pt x="435" y="0"/>
                        <a:pt x="435" y="0"/>
                        <a:pt x="435" y="0"/>
                      </a:cubicBezTo>
                      <a:cubicBezTo>
                        <a:pt x="428" y="0"/>
                        <a:pt x="428" y="0"/>
                        <a:pt x="428" y="0"/>
                      </a:cubicBezTo>
                      <a:cubicBezTo>
                        <a:pt x="383" y="0"/>
                        <a:pt x="383" y="0"/>
                        <a:pt x="383" y="0"/>
                      </a:cubicBezTo>
                      <a:cubicBezTo>
                        <a:pt x="375" y="0"/>
                        <a:pt x="375" y="0"/>
                        <a:pt x="375" y="0"/>
                      </a:cubicBezTo>
                      <a:cubicBezTo>
                        <a:pt x="330" y="0"/>
                        <a:pt x="330" y="0"/>
                        <a:pt x="330" y="0"/>
                      </a:cubicBezTo>
                      <a:cubicBezTo>
                        <a:pt x="323" y="0"/>
                        <a:pt x="323" y="0"/>
                        <a:pt x="323" y="0"/>
                      </a:cubicBezTo>
                      <a:cubicBezTo>
                        <a:pt x="277" y="0"/>
                        <a:pt x="277" y="0"/>
                        <a:pt x="277" y="0"/>
                      </a:cubicBezTo>
                      <a:cubicBezTo>
                        <a:pt x="270" y="0"/>
                        <a:pt x="270" y="0"/>
                        <a:pt x="270" y="0"/>
                      </a:cubicBezTo>
                      <a:cubicBezTo>
                        <a:pt x="224" y="0"/>
                        <a:pt x="224" y="0"/>
                        <a:pt x="224" y="0"/>
                      </a:cubicBezTo>
                      <a:cubicBezTo>
                        <a:pt x="217" y="0"/>
                        <a:pt x="217" y="0"/>
                        <a:pt x="217" y="0"/>
                      </a:cubicBezTo>
                      <a:cubicBezTo>
                        <a:pt x="172" y="0"/>
                        <a:pt x="172" y="0"/>
                        <a:pt x="172" y="0"/>
                      </a:cubicBezTo>
                      <a:cubicBezTo>
                        <a:pt x="164" y="0"/>
                        <a:pt x="164" y="0"/>
                        <a:pt x="164" y="0"/>
                      </a:cubicBezTo>
                      <a:cubicBezTo>
                        <a:pt x="119" y="0"/>
                        <a:pt x="119" y="0"/>
                        <a:pt x="119" y="0"/>
                      </a:cubicBezTo>
                      <a:cubicBezTo>
                        <a:pt x="112" y="0"/>
                        <a:pt x="112" y="0"/>
                        <a:pt x="112" y="0"/>
                      </a:cubicBezTo>
                      <a:cubicBezTo>
                        <a:pt x="66" y="0"/>
                        <a:pt x="66" y="0"/>
                        <a:pt x="66" y="0"/>
                      </a:cubicBezTo>
                      <a:cubicBezTo>
                        <a:pt x="63" y="0"/>
                        <a:pt x="63" y="0"/>
                        <a:pt x="63" y="0"/>
                      </a:cubicBezTo>
                      <a:cubicBezTo>
                        <a:pt x="30" y="0"/>
                        <a:pt x="2" y="26"/>
                        <a:pt x="0" y="59"/>
                      </a:cubicBezTo>
                      <a:cubicBezTo>
                        <a:pt x="1814" y="59"/>
                        <a:pt x="1814" y="59"/>
                        <a:pt x="1814" y="59"/>
                      </a:cubicBezTo>
                      <a:cubicBezTo>
                        <a:pt x="1812" y="26"/>
                        <a:pt x="1784" y="0"/>
                        <a:pt x="1751"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0" name="íšlí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D07D8EA-CF55-4802-A1F8-A8F80EF2E249}"/>
                    </a:ext>
                  </a:extLst>
                </p:cNvPr>
                <p:cNvSpPr/>
                <p:nvPr/>
              </p:nvSpPr>
              <p:spPr bwMode="auto">
                <a:xfrm>
                  <a:off x="5416" y="3327"/>
                  <a:ext cx="492" cy="232"/>
                </a:xfrm>
                <a:custGeom>
                  <a:avLst/>
                  <a:gdLst>
                    <a:gd name="T0" fmla="*/ 186 w 359"/>
                    <a:gd name="T1" fmla="*/ 0 h 169"/>
                    <a:gd name="T2" fmla="*/ 173 w 359"/>
                    <a:gd name="T3" fmla="*/ 0 h 169"/>
                    <a:gd name="T4" fmla="*/ 0 w 359"/>
                    <a:gd name="T5" fmla="*/ 169 h 169"/>
                    <a:gd name="T6" fmla="*/ 359 w 359"/>
                    <a:gd name="T7" fmla="*/ 169 h 169"/>
                    <a:gd name="T8" fmla="*/ 186 w 359"/>
                    <a:gd name="T9" fmla="*/ 0 h 169"/>
                  </a:gdLst>
                  <a:ahLst/>
                  <a:cxnLst>
                    <a:cxn ang="0">
                      <a:pos x="T0" y="T1"/>
                    </a:cxn>
                    <a:cxn ang="0">
                      <a:pos x="T2" y="T3"/>
                    </a:cxn>
                    <a:cxn ang="0">
                      <a:pos x="T4" y="T5"/>
                    </a:cxn>
                    <a:cxn ang="0">
                      <a:pos x="T6" y="T7"/>
                    </a:cxn>
                    <a:cxn ang="0">
                      <a:pos x="T8" y="T9"/>
                    </a:cxn>
                  </a:cxnLst>
                  <a:rect l="0" t="0" r="r" b="b"/>
                  <a:pathLst>
                    <a:path w="359" h="169">
                      <a:moveTo>
                        <a:pt x="186" y="0"/>
                      </a:moveTo>
                      <a:cubicBezTo>
                        <a:pt x="173" y="0"/>
                        <a:pt x="173" y="0"/>
                        <a:pt x="173" y="0"/>
                      </a:cubicBezTo>
                      <a:cubicBezTo>
                        <a:pt x="79" y="0"/>
                        <a:pt x="3" y="75"/>
                        <a:pt x="0" y="169"/>
                      </a:cubicBezTo>
                      <a:cubicBezTo>
                        <a:pt x="359" y="169"/>
                        <a:pt x="359" y="169"/>
                        <a:pt x="359" y="169"/>
                      </a:cubicBezTo>
                      <a:cubicBezTo>
                        <a:pt x="357" y="75"/>
                        <a:pt x="281" y="0"/>
                        <a:pt x="186"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1" name="íṧ1î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7E54B90-6D8A-40BE-A3FC-ABC536353ACF}"/>
                    </a:ext>
                  </a:extLst>
                </p:cNvPr>
                <p:cNvSpPr/>
                <p:nvPr/>
              </p:nvSpPr>
              <p:spPr bwMode="auto">
                <a:xfrm>
                  <a:off x="1828" y="1427"/>
                  <a:ext cx="1017" cy="2132"/>
                </a:xfrm>
                <a:custGeom>
                  <a:avLst/>
                  <a:gdLst>
                    <a:gd name="T0" fmla="*/ 322 w 741"/>
                    <a:gd name="T1" fmla="*/ 1382 h 1555"/>
                    <a:gd name="T2" fmla="*/ 455 w 741"/>
                    <a:gd name="T3" fmla="*/ 1382 h 1555"/>
                    <a:gd name="T4" fmla="*/ 381 w 741"/>
                    <a:gd name="T5" fmla="*/ 1367 h 1555"/>
                    <a:gd name="T6" fmla="*/ 263 w 741"/>
                    <a:gd name="T7" fmla="*/ 1353 h 1555"/>
                    <a:gd name="T8" fmla="*/ 396 w 741"/>
                    <a:gd name="T9" fmla="*/ 1353 h 1555"/>
                    <a:gd name="T10" fmla="*/ 249 w 741"/>
                    <a:gd name="T11" fmla="*/ 1338 h 1555"/>
                    <a:gd name="T12" fmla="*/ 381 w 741"/>
                    <a:gd name="T13" fmla="*/ 1338 h 1555"/>
                    <a:gd name="T14" fmla="*/ 514 w 741"/>
                    <a:gd name="T15" fmla="*/ 1338 h 1555"/>
                    <a:gd name="T16" fmla="*/ 337 w 741"/>
                    <a:gd name="T17" fmla="*/ 1323 h 1555"/>
                    <a:gd name="T18" fmla="*/ 470 w 741"/>
                    <a:gd name="T19" fmla="*/ 1323 h 1555"/>
                    <a:gd name="T20" fmla="*/ 278 w 741"/>
                    <a:gd name="T21" fmla="*/ 1308 h 1555"/>
                    <a:gd name="T22" fmla="*/ 411 w 741"/>
                    <a:gd name="T23" fmla="*/ 1308 h 1555"/>
                    <a:gd name="T24" fmla="*/ 204 w 741"/>
                    <a:gd name="T25" fmla="*/ 1294 h 1555"/>
                    <a:gd name="T26" fmla="*/ 337 w 741"/>
                    <a:gd name="T27" fmla="*/ 1294 h 1555"/>
                    <a:gd name="T28" fmla="*/ 470 w 741"/>
                    <a:gd name="T29" fmla="*/ 1294 h 1555"/>
                    <a:gd name="T30" fmla="*/ 249 w 741"/>
                    <a:gd name="T31" fmla="*/ 1279 h 1555"/>
                    <a:gd name="T32" fmla="*/ 381 w 741"/>
                    <a:gd name="T33" fmla="*/ 1279 h 1555"/>
                    <a:gd name="T34" fmla="*/ 514 w 741"/>
                    <a:gd name="T35" fmla="*/ 1279 h 1555"/>
                    <a:gd name="T36" fmla="*/ 293 w 741"/>
                    <a:gd name="T37" fmla="*/ 1264 h 1555"/>
                    <a:gd name="T38" fmla="*/ 426 w 741"/>
                    <a:gd name="T39" fmla="*/ 1264 h 1555"/>
                    <a:gd name="T40" fmla="*/ 190 w 741"/>
                    <a:gd name="T41" fmla="*/ 1249 h 1555"/>
                    <a:gd name="T42" fmla="*/ 322 w 741"/>
                    <a:gd name="T43" fmla="*/ 1249 h 1555"/>
                    <a:gd name="T44" fmla="*/ 455 w 741"/>
                    <a:gd name="T45" fmla="*/ 1249 h 1555"/>
                    <a:gd name="T46" fmla="*/ 204 w 741"/>
                    <a:gd name="T47" fmla="*/ 1235 h 1555"/>
                    <a:gd name="T48" fmla="*/ 337 w 741"/>
                    <a:gd name="T49" fmla="*/ 1235 h 1555"/>
                    <a:gd name="T50" fmla="*/ 470 w 741"/>
                    <a:gd name="T51" fmla="*/ 1235 h 1555"/>
                    <a:gd name="T52" fmla="*/ 219 w 741"/>
                    <a:gd name="T53" fmla="*/ 1220 h 1555"/>
                    <a:gd name="T54" fmla="*/ 352 w 741"/>
                    <a:gd name="T55" fmla="*/ 1220 h 1555"/>
                    <a:gd name="T56" fmla="*/ 485 w 741"/>
                    <a:gd name="T57" fmla="*/ 1220 h 1555"/>
                    <a:gd name="T58" fmla="*/ 234 w 741"/>
                    <a:gd name="T59" fmla="*/ 1205 h 1555"/>
                    <a:gd name="T60" fmla="*/ 367 w 741"/>
                    <a:gd name="T61" fmla="*/ 1205 h 1555"/>
                    <a:gd name="T62" fmla="*/ 499 w 741"/>
                    <a:gd name="T63" fmla="*/ 1205 h 1555"/>
                    <a:gd name="T64" fmla="*/ 249 w 741"/>
                    <a:gd name="T65" fmla="*/ 1190 h 1555"/>
                    <a:gd name="T66" fmla="*/ 381 w 741"/>
                    <a:gd name="T67" fmla="*/ 1190 h 1555"/>
                    <a:gd name="T68" fmla="*/ 514 w 741"/>
                    <a:gd name="T69" fmla="*/ 1190 h 1555"/>
                    <a:gd name="T70" fmla="*/ 263 w 741"/>
                    <a:gd name="T71" fmla="*/ 1176 h 1555"/>
                    <a:gd name="T72" fmla="*/ 396 w 741"/>
                    <a:gd name="T73" fmla="*/ 1176 h 1555"/>
                    <a:gd name="T74" fmla="*/ 529 w 741"/>
                    <a:gd name="T75" fmla="*/ 1176 h 1555"/>
                    <a:gd name="T76" fmla="*/ 293 w 741"/>
                    <a:gd name="T77" fmla="*/ 1161 h 1555"/>
                    <a:gd name="T78" fmla="*/ 426 w 741"/>
                    <a:gd name="T79" fmla="*/ 1161 h 1555"/>
                    <a:gd name="T80" fmla="*/ 204 w 741"/>
                    <a:gd name="T81" fmla="*/ 1146 h 1555"/>
                    <a:gd name="T82" fmla="*/ 337 w 741"/>
                    <a:gd name="T83" fmla="*/ 1146 h 1555"/>
                    <a:gd name="T84" fmla="*/ 470 w 741"/>
                    <a:gd name="T85" fmla="*/ 1146 h 1555"/>
                    <a:gd name="T86" fmla="*/ 249 w 741"/>
                    <a:gd name="T87" fmla="*/ 1131 h 1555"/>
                    <a:gd name="T88" fmla="*/ 381 w 741"/>
                    <a:gd name="T89" fmla="*/ 1131 h 1555"/>
                    <a:gd name="T90" fmla="*/ 514 w 741"/>
                    <a:gd name="T91" fmla="*/ 1131 h 1555"/>
                    <a:gd name="T92" fmla="*/ 308 w 741"/>
                    <a:gd name="T93" fmla="*/ 1117 h 1555"/>
                    <a:gd name="T94" fmla="*/ 440 w 741"/>
                    <a:gd name="T95" fmla="*/ 1117 h 1555"/>
                    <a:gd name="T96" fmla="*/ 249 w 741"/>
                    <a:gd name="T97" fmla="*/ 1102 h 1555"/>
                    <a:gd name="T98" fmla="*/ 381 w 741"/>
                    <a:gd name="T99" fmla="*/ 1102 h 1555"/>
                    <a:gd name="T100" fmla="*/ 514 w 741"/>
                    <a:gd name="T101" fmla="*/ 1102 h 1555"/>
                    <a:gd name="T102" fmla="*/ 337 w 741"/>
                    <a:gd name="T103" fmla="*/ 1087 h 1555"/>
                    <a:gd name="T104" fmla="*/ 470 w 741"/>
                    <a:gd name="T105" fmla="*/ 1087 h 1555"/>
                    <a:gd name="T106" fmla="*/ 322 w 741"/>
                    <a:gd name="T107" fmla="*/ 1072 h 1555"/>
                    <a:gd name="T108" fmla="*/ 455 w 741"/>
                    <a:gd name="T109" fmla="*/ 1072 h 1555"/>
                    <a:gd name="T110" fmla="*/ 337 w 741"/>
                    <a:gd name="T111" fmla="*/ 1058 h 1555"/>
                    <a:gd name="T112" fmla="*/ 470 w 741"/>
                    <a:gd name="T113" fmla="*/ 1058 h 1555"/>
                    <a:gd name="T114" fmla="*/ 396 w 741"/>
                    <a:gd name="T115" fmla="*/ 1043 h 1555"/>
                    <a:gd name="T116" fmla="*/ 396 w 741"/>
                    <a:gd name="T117" fmla="*/ 1028 h 1555"/>
                    <a:gd name="T118" fmla="*/ 316 w 741"/>
                    <a:gd name="T119" fmla="*/ 1028 h 1555"/>
                    <a:gd name="T120" fmla="*/ 551 w 741"/>
                    <a:gd name="T121" fmla="*/ 1286 h 1555"/>
                    <a:gd name="T122" fmla="*/ 234 w 741"/>
                    <a:gd name="T123" fmla="*/ 1356 h 1555"/>
                    <a:gd name="T124" fmla="*/ 278 w 741"/>
                    <a:gd name="T125" fmla="*/ 1044 h 1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41" h="1555">
                      <a:moveTo>
                        <a:pt x="337" y="1397"/>
                      </a:moveTo>
                      <a:cubicBezTo>
                        <a:pt x="330" y="1397"/>
                        <a:pt x="330" y="1397"/>
                        <a:pt x="330" y="1397"/>
                      </a:cubicBezTo>
                      <a:cubicBezTo>
                        <a:pt x="330" y="1404"/>
                        <a:pt x="330" y="1404"/>
                        <a:pt x="330" y="1404"/>
                      </a:cubicBezTo>
                      <a:cubicBezTo>
                        <a:pt x="337" y="1404"/>
                        <a:pt x="337" y="1404"/>
                        <a:pt x="337" y="1404"/>
                      </a:cubicBezTo>
                      <a:cubicBezTo>
                        <a:pt x="337" y="1397"/>
                        <a:pt x="337" y="1397"/>
                        <a:pt x="337" y="1397"/>
                      </a:cubicBezTo>
                      <a:moveTo>
                        <a:pt x="352" y="1397"/>
                      </a:moveTo>
                      <a:cubicBezTo>
                        <a:pt x="345" y="1397"/>
                        <a:pt x="345" y="1397"/>
                        <a:pt x="345" y="1397"/>
                      </a:cubicBezTo>
                      <a:cubicBezTo>
                        <a:pt x="345" y="1404"/>
                        <a:pt x="345" y="1404"/>
                        <a:pt x="345" y="1404"/>
                      </a:cubicBezTo>
                      <a:cubicBezTo>
                        <a:pt x="352" y="1404"/>
                        <a:pt x="352" y="1404"/>
                        <a:pt x="352" y="1404"/>
                      </a:cubicBezTo>
                      <a:cubicBezTo>
                        <a:pt x="352" y="1397"/>
                        <a:pt x="352" y="1397"/>
                        <a:pt x="352" y="1397"/>
                      </a:cubicBezTo>
                      <a:moveTo>
                        <a:pt x="367" y="1397"/>
                      </a:moveTo>
                      <a:cubicBezTo>
                        <a:pt x="360" y="1397"/>
                        <a:pt x="360" y="1397"/>
                        <a:pt x="360" y="1397"/>
                      </a:cubicBezTo>
                      <a:cubicBezTo>
                        <a:pt x="360" y="1404"/>
                        <a:pt x="360" y="1404"/>
                        <a:pt x="360" y="1404"/>
                      </a:cubicBezTo>
                      <a:cubicBezTo>
                        <a:pt x="367" y="1404"/>
                        <a:pt x="367" y="1404"/>
                        <a:pt x="367" y="1404"/>
                      </a:cubicBezTo>
                      <a:cubicBezTo>
                        <a:pt x="367" y="1397"/>
                        <a:pt x="367" y="1397"/>
                        <a:pt x="367" y="1397"/>
                      </a:cubicBezTo>
                      <a:moveTo>
                        <a:pt x="381" y="1397"/>
                      </a:moveTo>
                      <a:cubicBezTo>
                        <a:pt x="374" y="1397"/>
                        <a:pt x="374" y="1397"/>
                        <a:pt x="374" y="1397"/>
                      </a:cubicBezTo>
                      <a:cubicBezTo>
                        <a:pt x="374" y="1404"/>
                        <a:pt x="374" y="1404"/>
                        <a:pt x="374" y="1404"/>
                      </a:cubicBezTo>
                      <a:cubicBezTo>
                        <a:pt x="381" y="1404"/>
                        <a:pt x="381" y="1404"/>
                        <a:pt x="381" y="1404"/>
                      </a:cubicBezTo>
                      <a:cubicBezTo>
                        <a:pt x="381" y="1397"/>
                        <a:pt x="381" y="1397"/>
                        <a:pt x="381" y="1397"/>
                      </a:cubicBezTo>
                      <a:moveTo>
                        <a:pt x="396" y="1397"/>
                      </a:moveTo>
                      <a:cubicBezTo>
                        <a:pt x="389" y="1397"/>
                        <a:pt x="389" y="1397"/>
                        <a:pt x="389" y="1397"/>
                      </a:cubicBezTo>
                      <a:cubicBezTo>
                        <a:pt x="389" y="1404"/>
                        <a:pt x="389" y="1404"/>
                        <a:pt x="389" y="1404"/>
                      </a:cubicBezTo>
                      <a:cubicBezTo>
                        <a:pt x="396" y="1404"/>
                        <a:pt x="396" y="1404"/>
                        <a:pt x="396" y="1404"/>
                      </a:cubicBezTo>
                      <a:cubicBezTo>
                        <a:pt x="396" y="1397"/>
                        <a:pt x="396" y="1397"/>
                        <a:pt x="396" y="1397"/>
                      </a:cubicBezTo>
                      <a:moveTo>
                        <a:pt x="411" y="1397"/>
                      </a:moveTo>
                      <a:cubicBezTo>
                        <a:pt x="404" y="1397"/>
                        <a:pt x="404" y="1397"/>
                        <a:pt x="404" y="1397"/>
                      </a:cubicBezTo>
                      <a:cubicBezTo>
                        <a:pt x="404" y="1404"/>
                        <a:pt x="404" y="1404"/>
                        <a:pt x="404" y="1404"/>
                      </a:cubicBezTo>
                      <a:cubicBezTo>
                        <a:pt x="411" y="1404"/>
                        <a:pt x="411" y="1404"/>
                        <a:pt x="411" y="1404"/>
                      </a:cubicBezTo>
                      <a:cubicBezTo>
                        <a:pt x="411" y="1397"/>
                        <a:pt x="411" y="1397"/>
                        <a:pt x="411" y="1397"/>
                      </a:cubicBezTo>
                      <a:moveTo>
                        <a:pt x="293" y="1382"/>
                      </a:moveTo>
                      <a:cubicBezTo>
                        <a:pt x="286" y="1382"/>
                        <a:pt x="286" y="1382"/>
                        <a:pt x="286" y="1382"/>
                      </a:cubicBezTo>
                      <a:cubicBezTo>
                        <a:pt x="286" y="1389"/>
                        <a:pt x="286" y="1389"/>
                        <a:pt x="286" y="1389"/>
                      </a:cubicBezTo>
                      <a:cubicBezTo>
                        <a:pt x="293" y="1389"/>
                        <a:pt x="293" y="1389"/>
                        <a:pt x="293" y="1389"/>
                      </a:cubicBezTo>
                      <a:cubicBezTo>
                        <a:pt x="293" y="1382"/>
                        <a:pt x="293" y="1382"/>
                        <a:pt x="293" y="1382"/>
                      </a:cubicBezTo>
                      <a:moveTo>
                        <a:pt x="308" y="1382"/>
                      </a:moveTo>
                      <a:cubicBezTo>
                        <a:pt x="301" y="1382"/>
                        <a:pt x="301" y="1382"/>
                        <a:pt x="301" y="1382"/>
                      </a:cubicBezTo>
                      <a:cubicBezTo>
                        <a:pt x="301" y="1389"/>
                        <a:pt x="301" y="1389"/>
                        <a:pt x="301" y="1389"/>
                      </a:cubicBezTo>
                      <a:cubicBezTo>
                        <a:pt x="308" y="1389"/>
                        <a:pt x="308" y="1389"/>
                        <a:pt x="308" y="1389"/>
                      </a:cubicBezTo>
                      <a:cubicBezTo>
                        <a:pt x="308" y="1382"/>
                        <a:pt x="308" y="1382"/>
                        <a:pt x="308" y="1382"/>
                      </a:cubicBezTo>
                      <a:moveTo>
                        <a:pt x="322" y="1382"/>
                      </a:moveTo>
                      <a:cubicBezTo>
                        <a:pt x="315" y="1382"/>
                        <a:pt x="315" y="1382"/>
                        <a:pt x="315" y="1382"/>
                      </a:cubicBezTo>
                      <a:cubicBezTo>
                        <a:pt x="315" y="1389"/>
                        <a:pt x="315" y="1389"/>
                        <a:pt x="315" y="1389"/>
                      </a:cubicBezTo>
                      <a:cubicBezTo>
                        <a:pt x="322" y="1389"/>
                        <a:pt x="322" y="1389"/>
                        <a:pt x="322" y="1389"/>
                      </a:cubicBezTo>
                      <a:cubicBezTo>
                        <a:pt x="322" y="1382"/>
                        <a:pt x="322" y="1382"/>
                        <a:pt x="322" y="1382"/>
                      </a:cubicBezTo>
                      <a:moveTo>
                        <a:pt x="337" y="1382"/>
                      </a:moveTo>
                      <a:cubicBezTo>
                        <a:pt x="330" y="1382"/>
                        <a:pt x="330" y="1382"/>
                        <a:pt x="330" y="1382"/>
                      </a:cubicBezTo>
                      <a:cubicBezTo>
                        <a:pt x="330" y="1389"/>
                        <a:pt x="330" y="1389"/>
                        <a:pt x="330" y="1389"/>
                      </a:cubicBezTo>
                      <a:cubicBezTo>
                        <a:pt x="337" y="1389"/>
                        <a:pt x="337" y="1389"/>
                        <a:pt x="337" y="1389"/>
                      </a:cubicBezTo>
                      <a:cubicBezTo>
                        <a:pt x="337" y="1382"/>
                        <a:pt x="337" y="1382"/>
                        <a:pt x="337" y="1382"/>
                      </a:cubicBezTo>
                      <a:moveTo>
                        <a:pt x="352" y="1382"/>
                      </a:moveTo>
                      <a:cubicBezTo>
                        <a:pt x="345" y="1382"/>
                        <a:pt x="345" y="1382"/>
                        <a:pt x="345" y="1382"/>
                      </a:cubicBezTo>
                      <a:cubicBezTo>
                        <a:pt x="345" y="1389"/>
                        <a:pt x="345" y="1389"/>
                        <a:pt x="345" y="1389"/>
                      </a:cubicBezTo>
                      <a:cubicBezTo>
                        <a:pt x="352" y="1389"/>
                        <a:pt x="352" y="1389"/>
                        <a:pt x="352" y="1389"/>
                      </a:cubicBezTo>
                      <a:cubicBezTo>
                        <a:pt x="352" y="1382"/>
                        <a:pt x="352" y="1382"/>
                        <a:pt x="352" y="1382"/>
                      </a:cubicBezTo>
                      <a:moveTo>
                        <a:pt x="367" y="1382"/>
                      </a:moveTo>
                      <a:cubicBezTo>
                        <a:pt x="360" y="1382"/>
                        <a:pt x="360" y="1382"/>
                        <a:pt x="360" y="1382"/>
                      </a:cubicBezTo>
                      <a:cubicBezTo>
                        <a:pt x="360" y="1389"/>
                        <a:pt x="360" y="1389"/>
                        <a:pt x="360" y="1389"/>
                      </a:cubicBezTo>
                      <a:cubicBezTo>
                        <a:pt x="367" y="1389"/>
                        <a:pt x="367" y="1389"/>
                        <a:pt x="367" y="1389"/>
                      </a:cubicBezTo>
                      <a:cubicBezTo>
                        <a:pt x="367" y="1382"/>
                        <a:pt x="367" y="1382"/>
                        <a:pt x="367" y="1382"/>
                      </a:cubicBezTo>
                      <a:moveTo>
                        <a:pt x="381" y="1382"/>
                      </a:moveTo>
                      <a:cubicBezTo>
                        <a:pt x="374" y="1382"/>
                        <a:pt x="374" y="1382"/>
                        <a:pt x="374" y="1382"/>
                      </a:cubicBezTo>
                      <a:cubicBezTo>
                        <a:pt x="374" y="1389"/>
                        <a:pt x="374" y="1389"/>
                        <a:pt x="374" y="1389"/>
                      </a:cubicBezTo>
                      <a:cubicBezTo>
                        <a:pt x="381" y="1389"/>
                        <a:pt x="381" y="1389"/>
                        <a:pt x="381" y="1389"/>
                      </a:cubicBezTo>
                      <a:cubicBezTo>
                        <a:pt x="381" y="1382"/>
                        <a:pt x="381" y="1382"/>
                        <a:pt x="381" y="1382"/>
                      </a:cubicBezTo>
                      <a:moveTo>
                        <a:pt x="396" y="1382"/>
                      </a:moveTo>
                      <a:cubicBezTo>
                        <a:pt x="389" y="1382"/>
                        <a:pt x="389" y="1382"/>
                        <a:pt x="389" y="1382"/>
                      </a:cubicBezTo>
                      <a:cubicBezTo>
                        <a:pt x="389" y="1389"/>
                        <a:pt x="389" y="1389"/>
                        <a:pt x="389" y="1389"/>
                      </a:cubicBezTo>
                      <a:cubicBezTo>
                        <a:pt x="396" y="1389"/>
                        <a:pt x="396" y="1389"/>
                        <a:pt x="396" y="1389"/>
                      </a:cubicBezTo>
                      <a:cubicBezTo>
                        <a:pt x="396" y="1382"/>
                        <a:pt x="396" y="1382"/>
                        <a:pt x="396" y="1382"/>
                      </a:cubicBezTo>
                      <a:moveTo>
                        <a:pt x="411" y="1382"/>
                      </a:moveTo>
                      <a:cubicBezTo>
                        <a:pt x="404" y="1382"/>
                        <a:pt x="404" y="1382"/>
                        <a:pt x="404" y="1382"/>
                      </a:cubicBezTo>
                      <a:cubicBezTo>
                        <a:pt x="404" y="1389"/>
                        <a:pt x="404" y="1389"/>
                        <a:pt x="404" y="1389"/>
                      </a:cubicBezTo>
                      <a:cubicBezTo>
                        <a:pt x="411" y="1389"/>
                        <a:pt x="411" y="1389"/>
                        <a:pt x="411" y="1389"/>
                      </a:cubicBezTo>
                      <a:cubicBezTo>
                        <a:pt x="411" y="1382"/>
                        <a:pt x="411" y="1382"/>
                        <a:pt x="411" y="1382"/>
                      </a:cubicBezTo>
                      <a:moveTo>
                        <a:pt x="426" y="1382"/>
                      </a:moveTo>
                      <a:cubicBezTo>
                        <a:pt x="419" y="1382"/>
                        <a:pt x="419" y="1382"/>
                        <a:pt x="419" y="1382"/>
                      </a:cubicBezTo>
                      <a:cubicBezTo>
                        <a:pt x="419" y="1389"/>
                        <a:pt x="419" y="1389"/>
                        <a:pt x="419" y="1389"/>
                      </a:cubicBezTo>
                      <a:cubicBezTo>
                        <a:pt x="426" y="1389"/>
                        <a:pt x="426" y="1389"/>
                        <a:pt x="426" y="1389"/>
                      </a:cubicBezTo>
                      <a:cubicBezTo>
                        <a:pt x="426" y="1382"/>
                        <a:pt x="426" y="1382"/>
                        <a:pt x="426" y="1382"/>
                      </a:cubicBezTo>
                      <a:moveTo>
                        <a:pt x="440" y="1382"/>
                      </a:moveTo>
                      <a:cubicBezTo>
                        <a:pt x="433" y="1382"/>
                        <a:pt x="433" y="1382"/>
                        <a:pt x="433" y="1382"/>
                      </a:cubicBezTo>
                      <a:cubicBezTo>
                        <a:pt x="433" y="1389"/>
                        <a:pt x="433" y="1389"/>
                        <a:pt x="433" y="1389"/>
                      </a:cubicBezTo>
                      <a:cubicBezTo>
                        <a:pt x="440" y="1389"/>
                        <a:pt x="440" y="1389"/>
                        <a:pt x="440" y="1389"/>
                      </a:cubicBezTo>
                      <a:cubicBezTo>
                        <a:pt x="440" y="1382"/>
                        <a:pt x="440" y="1382"/>
                        <a:pt x="440" y="1382"/>
                      </a:cubicBezTo>
                      <a:moveTo>
                        <a:pt x="455" y="1382"/>
                      </a:moveTo>
                      <a:cubicBezTo>
                        <a:pt x="448" y="1382"/>
                        <a:pt x="448" y="1382"/>
                        <a:pt x="448" y="1382"/>
                      </a:cubicBezTo>
                      <a:cubicBezTo>
                        <a:pt x="448" y="1389"/>
                        <a:pt x="448" y="1389"/>
                        <a:pt x="448" y="1389"/>
                      </a:cubicBezTo>
                      <a:cubicBezTo>
                        <a:pt x="455" y="1389"/>
                        <a:pt x="455" y="1389"/>
                        <a:pt x="455" y="1389"/>
                      </a:cubicBezTo>
                      <a:cubicBezTo>
                        <a:pt x="455" y="1382"/>
                        <a:pt x="455" y="1382"/>
                        <a:pt x="455" y="1382"/>
                      </a:cubicBezTo>
                      <a:moveTo>
                        <a:pt x="263" y="1367"/>
                      </a:moveTo>
                      <a:cubicBezTo>
                        <a:pt x="256" y="1367"/>
                        <a:pt x="256" y="1367"/>
                        <a:pt x="256" y="1367"/>
                      </a:cubicBezTo>
                      <a:cubicBezTo>
                        <a:pt x="256" y="1374"/>
                        <a:pt x="256" y="1374"/>
                        <a:pt x="256" y="1374"/>
                      </a:cubicBezTo>
                      <a:cubicBezTo>
                        <a:pt x="263" y="1374"/>
                        <a:pt x="263" y="1374"/>
                        <a:pt x="263" y="1374"/>
                      </a:cubicBezTo>
                      <a:cubicBezTo>
                        <a:pt x="263" y="1367"/>
                        <a:pt x="263" y="1367"/>
                        <a:pt x="263" y="1367"/>
                      </a:cubicBezTo>
                      <a:moveTo>
                        <a:pt x="278" y="1367"/>
                      </a:moveTo>
                      <a:cubicBezTo>
                        <a:pt x="271" y="1367"/>
                        <a:pt x="271" y="1367"/>
                        <a:pt x="271" y="1367"/>
                      </a:cubicBezTo>
                      <a:cubicBezTo>
                        <a:pt x="271" y="1374"/>
                        <a:pt x="271" y="1374"/>
                        <a:pt x="271" y="1374"/>
                      </a:cubicBezTo>
                      <a:cubicBezTo>
                        <a:pt x="278" y="1374"/>
                        <a:pt x="278" y="1374"/>
                        <a:pt x="278" y="1374"/>
                      </a:cubicBezTo>
                      <a:cubicBezTo>
                        <a:pt x="278" y="1367"/>
                        <a:pt x="278" y="1367"/>
                        <a:pt x="278" y="1367"/>
                      </a:cubicBezTo>
                      <a:moveTo>
                        <a:pt x="293" y="1367"/>
                      </a:moveTo>
                      <a:cubicBezTo>
                        <a:pt x="286" y="1367"/>
                        <a:pt x="286" y="1367"/>
                        <a:pt x="286" y="1367"/>
                      </a:cubicBezTo>
                      <a:cubicBezTo>
                        <a:pt x="286" y="1374"/>
                        <a:pt x="286" y="1374"/>
                        <a:pt x="286" y="1374"/>
                      </a:cubicBezTo>
                      <a:cubicBezTo>
                        <a:pt x="293" y="1374"/>
                        <a:pt x="293" y="1374"/>
                        <a:pt x="293" y="1374"/>
                      </a:cubicBezTo>
                      <a:cubicBezTo>
                        <a:pt x="293" y="1367"/>
                        <a:pt x="293" y="1367"/>
                        <a:pt x="293" y="1367"/>
                      </a:cubicBezTo>
                      <a:moveTo>
                        <a:pt x="308" y="1367"/>
                      </a:moveTo>
                      <a:cubicBezTo>
                        <a:pt x="301" y="1367"/>
                        <a:pt x="301" y="1367"/>
                        <a:pt x="301" y="1367"/>
                      </a:cubicBezTo>
                      <a:cubicBezTo>
                        <a:pt x="301" y="1374"/>
                        <a:pt x="301" y="1374"/>
                        <a:pt x="301" y="1374"/>
                      </a:cubicBezTo>
                      <a:cubicBezTo>
                        <a:pt x="308" y="1374"/>
                        <a:pt x="308" y="1374"/>
                        <a:pt x="308" y="1374"/>
                      </a:cubicBezTo>
                      <a:cubicBezTo>
                        <a:pt x="308" y="1367"/>
                        <a:pt x="308" y="1367"/>
                        <a:pt x="308" y="1367"/>
                      </a:cubicBezTo>
                      <a:moveTo>
                        <a:pt x="322" y="1367"/>
                      </a:moveTo>
                      <a:cubicBezTo>
                        <a:pt x="315" y="1367"/>
                        <a:pt x="315" y="1367"/>
                        <a:pt x="315" y="1367"/>
                      </a:cubicBezTo>
                      <a:cubicBezTo>
                        <a:pt x="315" y="1374"/>
                        <a:pt x="315" y="1374"/>
                        <a:pt x="315" y="1374"/>
                      </a:cubicBezTo>
                      <a:cubicBezTo>
                        <a:pt x="322" y="1374"/>
                        <a:pt x="322" y="1374"/>
                        <a:pt x="322" y="1374"/>
                      </a:cubicBezTo>
                      <a:cubicBezTo>
                        <a:pt x="322" y="1367"/>
                        <a:pt x="322" y="1367"/>
                        <a:pt x="322" y="1367"/>
                      </a:cubicBezTo>
                      <a:moveTo>
                        <a:pt x="337" y="1367"/>
                      </a:moveTo>
                      <a:cubicBezTo>
                        <a:pt x="330" y="1367"/>
                        <a:pt x="330" y="1367"/>
                        <a:pt x="330" y="1367"/>
                      </a:cubicBezTo>
                      <a:cubicBezTo>
                        <a:pt x="330" y="1374"/>
                        <a:pt x="330" y="1374"/>
                        <a:pt x="330" y="1374"/>
                      </a:cubicBezTo>
                      <a:cubicBezTo>
                        <a:pt x="337" y="1374"/>
                        <a:pt x="337" y="1374"/>
                        <a:pt x="337" y="1374"/>
                      </a:cubicBezTo>
                      <a:cubicBezTo>
                        <a:pt x="337" y="1367"/>
                        <a:pt x="337" y="1367"/>
                        <a:pt x="337" y="1367"/>
                      </a:cubicBezTo>
                      <a:moveTo>
                        <a:pt x="352" y="1367"/>
                      </a:moveTo>
                      <a:cubicBezTo>
                        <a:pt x="345" y="1367"/>
                        <a:pt x="345" y="1367"/>
                        <a:pt x="345" y="1367"/>
                      </a:cubicBezTo>
                      <a:cubicBezTo>
                        <a:pt x="345" y="1374"/>
                        <a:pt x="345" y="1374"/>
                        <a:pt x="345" y="1374"/>
                      </a:cubicBezTo>
                      <a:cubicBezTo>
                        <a:pt x="352" y="1374"/>
                        <a:pt x="352" y="1374"/>
                        <a:pt x="352" y="1374"/>
                      </a:cubicBezTo>
                      <a:cubicBezTo>
                        <a:pt x="352" y="1367"/>
                        <a:pt x="352" y="1367"/>
                        <a:pt x="352" y="1367"/>
                      </a:cubicBezTo>
                      <a:moveTo>
                        <a:pt x="367" y="1367"/>
                      </a:moveTo>
                      <a:cubicBezTo>
                        <a:pt x="360" y="1367"/>
                        <a:pt x="360" y="1367"/>
                        <a:pt x="360" y="1367"/>
                      </a:cubicBezTo>
                      <a:cubicBezTo>
                        <a:pt x="360" y="1374"/>
                        <a:pt x="360" y="1374"/>
                        <a:pt x="360" y="1374"/>
                      </a:cubicBezTo>
                      <a:cubicBezTo>
                        <a:pt x="367" y="1374"/>
                        <a:pt x="367" y="1374"/>
                        <a:pt x="367" y="1374"/>
                      </a:cubicBezTo>
                      <a:cubicBezTo>
                        <a:pt x="367" y="1367"/>
                        <a:pt x="367" y="1367"/>
                        <a:pt x="367" y="1367"/>
                      </a:cubicBezTo>
                      <a:moveTo>
                        <a:pt x="381" y="1367"/>
                      </a:moveTo>
                      <a:cubicBezTo>
                        <a:pt x="374" y="1367"/>
                        <a:pt x="374" y="1367"/>
                        <a:pt x="374" y="1367"/>
                      </a:cubicBezTo>
                      <a:cubicBezTo>
                        <a:pt x="374" y="1374"/>
                        <a:pt x="374" y="1374"/>
                        <a:pt x="374" y="1374"/>
                      </a:cubicBezTo>
                      <a:cubicBezTo>
                        <a:pt x="381" y="1374"/>
                        <a:pt x="381" y="1374"/>
                        <a:pt x="381" y="1374"/>
                      </a:cubicBezTo>
                      <a:cubicBezTo>
                        <a:pt x="381" y="1367"/>
                        <a:pt x="381" y="1367"/>
                        <a:pt x="381" y="1367"/>
                      </a:cubicBezTo>
                      <a:moveTo>
                        <a:pt x="396" y="1367"/>
                      </a:moveTo>
                      <a:cubicBezTo>
                        <a:pt x="389" y="1367"/>
                        <a:pt x="389" y="1367"/>
                        <a:pt x="389" y="1367"/>
                      </a:cubicBezTo>
                      <a:cubicBezTo>
                        <a:pt x="389" y="1374"/>
                        <a:pt x="389" y="1374"/>
                        <a:pt x="389" y="1374"/>
                      </a:cubicBezTo>
                      <a:cubicBezTo>
                        <a:pt x="396" y="1374"/>
                        <a:pt x="396" y="1374"/>
                        <a:pt x="396" y="1374"/>
                      </a:cubicBezTo>
                      <a:cubicBezTo>
                        <a:pt x="396" y="1367"/>
                        <a:pt x="396" y="1367"/>
                        <a:pt x="396" y="1367"/>
                      </a:cubicBezTo>
                      <a:moveTo>
                        <a:pt x="411" y="1367"/>
                      </a:moveTo>
                      <a:cubicBezTo>
                        <a:pt x="404" y="1367"/>
                        <a:pt x="404" y="1367"/>
                        <a:pt x="404" y="1367"/>
                      </a:cubicBezTo>
                      <a:cubicBezTo>
                        <a:pt x="404" y="1374"/>
                        <a:pt x="404" y="1374"/>
                        <a:pt x="404" y="1374"/>
                      </a:cubicBezTo>
                      <a:cubicBezTo>
                        <a:pt x="411" y="1374"/>
                        <a:pt x="411" y="1374"/>
                        <a:pt x="411" y="1374"/>
                      </a:cubicBezTo>
                      <a:cubicBezTo>
                        <a:pt x="411" y="1367"/>
                        <a:pt x="411" y="1367"/>
                        <a:pt x="411" y="1367"/>
                      </a:cubicBezTo>
                      <a:moveTo>
                        <a:pt x="426" y="1367"/>
                      </a:moveTo>
                      <a:cubicBezTo>
                        <a:pt x="419" y="1367"/>
                        <a:pt x="419" y="1367"/>
                        <a:pt x="419" y="1367"/>
                      </a:cubicBezTo>
                      <a:cubicBezTo>
                        <a:pt x="419" y="1374"/>
                        <a:pt x="419" y="1374"/>
                        <a:pt x="419" y="1374"/>
                      </a:cubicBezTo>
                      <a:cubicBezTo>
                        <a:pt x="426" y="1374"/>
                        <a:pt x="426" y="1374"/>
                        <a:pt x="426" y="1374"/>
                      </a:cubicBezTo>
                      <a:cubicBezTo>
                        <a:pt x="426" y="1367"/>
                        <a:pt x="426" y="1367"/>
                        <a:pt x="426" y="1367"/>
                      </a:cubicBezTo>
                      <a:moveTo>
                        <a:pt x="440" y="1367"/>
                      </a:moveTo>
                      <a:cubicBezTo>
                        <a:pt x="433" y="1367"/>
                        <a:pt x="433" y="1367"/>
                        <a:pt x="433" y="1367"/>
                      </a:cubicBezTo>
                      <a:cubicBezTo>
                        <a:pt x="433" y="1374"/>
                        <a:pt x="433" y="1374"/>
                        <a:pt x="433" y="1374"/>
                      </a:cubicBezTo>
                      <a:cubicBezTo>
                        <a:pt x="440" y="1374"/>
                        <a:pt x="440" y="1374"/>
                        <a:pt x="440" y="1374"/>
                      </a:cubicBezTo>
                      <a:cubicBezTo>
                        <a:pt x="440" y="1367"/>
                        <a:pt x="440" y="1367"/>
                        <a:pt x="440" y="1367"/>
                      </a:cubicBezTo>
                      <a:moveTo>
                        <a:pt x="455" y="1367"/>
                      </a:moveTo>
                      <a:cubicBezTo>
                        <a:pt x="448" y="1367"/>
                        <a:pt x="448" y="1367"/>
                        <a:pt x="448" y="1367"/>
                      </a:cubicBezTo>
                      <a:cubicBezTo>
                        <a:pt x="448" y="1374"/>
                        <a:pt x="448" y="1374"/>
                        <a:pt x="448" y="1374"/>
                      </a:cubicBezTo>
                      <a:cubicBezTo>
                        <a:pt x="455" y="1374"/>
                        <a:pt x="455" y="1374"/>
                        <a:pt x="455" y="1374"/>
                      </a:cubicBezTo>
                      <a:cubicBezTo>
                        <a:pt x="455" y="1367"/>
                        <a:pt x="455" y="1367"/>
                        <a:pt x="455" y="1367"/>
                      </a:cubicBezTo>
                      <a:moveTo>
                        <a:pt x="470" y="1367"/>
                      </a:moveTo>
                      <a:cubicBezTo>
                        <a:pt x="463" y="1367"/>
                        <a:pt x="463" y="1367"/>
                        <a:pt x="463" y="1367"/>
                      </a:cubicBezTo>
                      <a:cubicBezTo>
                        <a:pt x="463" y="1374"/>
                        <a:pt x="463" y="1374"/>
                        <a:pt x="463" y="1374"/>
                      </a:cubicBezTo>
                      <a:cubicBezTo>
                        <a:pt x="470" y="1374"/>
                        <a:pt x="470" y="1374"/>
                        <a:pt x="470" y="1374"/>
                      </a:cubicBezTo>
                      <a:cubicBezTo>
                        <a:pt x="470" y="1367"/>
                        <a:pt x="470" y="1367"/>
                        <a:pt x="470" y="1367"/>
                      </a:cubicBezTo>
                      <a:moveTo>
                        <a:pt x="485" y="1367"/>
                      </a:moveTo>
                      <a:cubicBezTo>
                        <a:pt x="478" y="1367"/>
                        <a:pt x="478" y="1367"/>
                        <a:pt x="478" y="1367"/>
                      </a:cubicBezTo>
                      <a:cubicBezTo>
                        <a:pt x="478" y="1374"/>
                        <a:pt x="478" y="1374"/>
                        <a:pt x="478" y="1374"/>
                      </a:cubicBezTo>
                      <a:cubicBezTo>
                        <a:pt x="485" y="1374"/>
                        <a:pt x="485" y="1374"/>
                        <a:pt x="485" y="1374"/>
                      </a:cubicBezTo>
                      <a:cubicBezTo>
                        <a:pt x="485" y="1367"/>
                        <a:pt x="485" y="1367"/>
                        <a:pt x="485" y="1367"/>
                      </a:cubicBezTo>
                      <a:moveTo>
                        <a:pt x="249" y="1353"/>
                      </a:moveTo>
                      <a:cubicBezTo>
                        <a:pt x="242" y="1353"/>
                        <a:pt x="242" y="1353"/>
                        <a:pt x="242" y="1353"/>
                      </a:cubicBezTo>
                      <a:cubicBezTo>
                        <a:pt x="242" y="1360"/>
                        <a:pt x="242" y="1360"/>
                        <a:pt x="242" y="1360"/>
                      </a:cubicBezTo>
                      <a:cubicBezTo>
                        <a:pt x="249" y="1360"/>
                        <a:pt x="249" y="1360"/>
                        <a:pt x="249" y="1360"/>
                      </a:cubicBezTo>
                      <a:cubicBezTo>
                        <a:pt x="249" y="1353"/>
                        <a:pt x="249" y="1353"/>
                        <a:pt x="249" y="1353"/>
                      </a:cubicBezTo>
                      <a:moveTo>
                        <a:pt x="263" y="1353"/>
                      </a:moveTo>
                      <a:cubicBezTo>
                        <a:pt x="256" y="1353"/>
                        <a:pt x="256" y="1353"/>
                        <a:pt x="256" y="1353"/>
                      </a:cubicBezTo>
                      <a:cubicBezTo>
                        <a:pt x="256" y="1360"/>
                        <a:pt x="256" y="1360"/>
                        <a:pt x="256" y="1360"/>
                      </a:cubicBezTo>
                      <a:cubicBezTo>
                        <a:pt x="263" y="1360"/>
                        <a:pt x="263" y="1360"/>
                        <a:pt x="263" y="1360"/>
                      </a:cubicBezTo>
                      <a:cubicBezTo>
                        <a:pt x="263" y="1353"/>
                        <a:pt x="263" y="1353"/>
                        <a:pt x="263" y="1353"/>
                      </a:cubicBezTo>
                      <a:moveTo>
                        <a:pt x="278" y="1353"/>
                      </a:moveTo>
                      <a:cubicBezTo>
                        <a:pt x="271" y="1353"/>
                        <a:pt x="271" y="1353"/>
                        <a:pt x="271" y="1353"/>
                      </a:cubicBezTo>
                      <a:cubicBezTo>
                        <a:pt x="271" y="1360"/>
                        <a:pt x="271" y="1360"/>
                        <a:pt x="271" y="1360"/>
                      </a:cubicBezTo>
                      <a:cubicBezTo>
                        <a:pt x="278" y="1360"/>
                        <a:pt x="278" y="1360"/>
                        <a:pt x="278" y="1360"/>
                      </a:cubicBezTo>
                      <a:cubicBezTo>
                        <a:pt x="278" y="1353"/>
                        <a:pt x="278" y="1353"/>
                        <a:pt x="278" y="1353"/>
                      </a:cubicBezTo>
                      <a:moveTo>
                        <a:pt x="293" y="1353"/>
                      </a:moveTo>
                      <a:cubicBezTo>
                        <a:pt x="286" y="1353"/>
                        <a:pt x="286" y="1353"/>
                        <a:pt x="286" y="1353"/>
                      </a:cubicBezTo>
                      <a:cubicBezTo>
                        <a:pt x="286" y="1360"/>
                        <a:pt x="286" y="1360"/>
                        <a:pt x="286" y="1360"/>
                      </a:cubicBezTo>
                      <a:cubicBezTo>
                        <a:pt x="293" y="1360"/>
                        <a:pt x="293" y="1360"/>
                        <a:pt x="293" y="1360"/>
                      </a:cubicBezTo>
                      <a:cubicBezTo>
                        <a:pt x="293" y="1353"/>
                        <a:pt x="293" y="1353"/>
                        <a:pt x="293" y="1353"/>
                      </a:cubicBezTo>
                      <a:moveTo>
                        <a:pt x="308" y="1353"/>
                      </a:moveTo>
                      <a:cubicBezTo>
                        <a:pt x="301" y="1353"/>
                        <a:pt x="301" y="1353"/>
                        <a:pt x="301" y="1353"/>
                      </a:cubicBezTo>
                      <a:cubicBezTo>
                        <a:pt x="301" y="1360"/>
                        <a:pt x="301" y="1360"/>
                        <a:pt x="301" y="1360"/>
                      </a:cubicBezTo>
                      <a:cubicBezTo>
                        <a:pt x="308" y="1360"/>
                        <a:pt x="308" y="1360"/>
                        <a:pt x="308" y="1360"/>
                      </a:cubicBezTo>
                      <a:cubicBezTo>
                        <a:pt x="308" y="1353"/>
                        <a:pt x="308" y="1353"/>
                        <a:pt x="308" y="1353"/>
                      </a:cubicBezTo>
                      <a:moveTo>
                        <a:pt x="322" y="1353"/>
                      </a:moveTo>
                      <a:cubicBezTo>
                        <a:pt x="315" y="1353"/>
                        <a:pt x="315" y="1353"/>
                        <a:pt x="315" y="1353"/>
                      </a:cubicBezTo>
                      <a:cubicBezTo>
                        <a:pt x="315" y="1360"/>
                        <a:pt x="315" y="1360"/>
                        <a:pt x="315" y="1360"/>
                      </a:cubicBezTo>
                      <a:cubicBezTo>
                        <a:pt x="322" y="1360"/>
                        <a:pt x="322" y="1360"/>
                        <a:pt x="322" y="1360"/>
                      </a:cubicBezTo>
                      <a:cubicBezTo>
                        <a:pt x="322" y="1353"/>
                        <a:pt x="322" y="1353"/>
                        <a:pt x="322" y="1353"/>
                      </a:cubicBezTo>
                      <a:moveTo>
                        <a:pt x="337" y="1353"/>
                      </a:moveTo>
                      <a:cubicBezTo>
                        <a:pt x="330" y="1353"/>
                        <a:pt x="330" y="1353"/>
                        <a:pt x="330" y="1353"/>
                      </a:cubicBezTo>
                      <a:cubicBezTo>
                        <a:pt x="330" y="1360"/>
                        <a:pt x="330" y="1360"/>
                        <a:pt x="330" y="1360"/>
                      </a:cubicBezTo>
                      <a:cubicBezTo>
                        <a:pt x="337" y="1360"/>
                        <a:pt x="337" y="1360"/>
                        <a:pt x="337" y="1360"/>
                      </a:cubicBezTo>
                      <a:cubicBezTo>
                        <a:pt x="337" y="1353"/>
                        <a:pt x="337" y="1353"/>
                        <a:pt x="337" y="1353"/>
                      </a:cubicBezTo>
                      <a:moveTo>
                        <a:pt x="352" y="1353"/>
                      </a:moveTo>
                      <a:cubicBezTo>
                        <a:pt x="345" y="1353"/>
                        <a:pt x="345" y="1353"/>
                        <a:pt x="345" y="1353"/>
                      </a:cubicBezTo>
                      <a:cubicBezTo>
                        <a:pt x="345" y="1360"/>
                        <a:pt x="345" y="1360"/>
                        <a:pt x="345" y="1360"/>
                      </a:cubicBezTo>
                      <a:cubicBezTo>
                        <a:pt x="352" y="1360"/>
                        <a:pt x="352" y="1360"/>
                        <a:pt x="352" y="1360"/>
                      </a:cubicBezTo>
                      <a:cubicBezTo>
                        <a:pt x="352" y="1353"/>
                        <a:pt x="352" y="1353"/>
                        <a:pt x="352" y="1353"/>
                      </a:cubicBezTo>
                      <a:moveTo>
                        <a:pt x="367" y="1353"/>
                      </a:moveTo>
                      <a:cubicBezTo>
                        <a:pt x="360" y="1353"/>
                        <a:pt x="360" y="1353"/>
                        <a:pt x="360" y="1353"/>
                      </a:cubicBezTo>
                      <a:cubicBezTo>
                        <a:pt x="360" y="1360"/>
                        <a:pt x="360" y="1360"/>
                        <a:pt x="360" y="1360"/>
                      </a:cubicBezTo>
                      <a:cubicBezTo>
                        <a:pt x="367" y="1360"/>
                        <a:pt x="367" y="1360"/>
                        <a:pt x="367" y="1360"/>
                      </a:cubicBezTo>
                      <a:cubicBezTo>
                        <a:pt x="367" y="1353"/>
                        <a:pt x="367" y="1353"/>
                        <a:pt x="367" y="1353"/>
                      </a:cubicBezTo>
                      <a:moveTo>
                        <a:pt x="381" y="1353"/>
                      </a:moveTo>
                      <a:cubicBezTo>
                        <a:pt x="374" y="1353"/>
                        <a:pt x="374" y="1353"/>
                        <a:pt x="374" y="1353"/>
                      </a:cubicBezTo>
                      <a:cubicBezTo>
                        <a:pt x="374" y="1360"/>
                        <a:pt x="374" y="1360"/>
                        <a:pt x="374" y="1360"/>
                      </a:cubicBezTo>
                      <a:cubicBezTo>
                        <a:pt x="381" y="1360"/>
                        <a:pt x="381" y="1360"/>
                        <a:pt x="381" y="1360"/>
                      </a:cubicBezTo>
                      <a:cubicBezTo>
                        <a:pt x="381" y="1353"/>
                        <a:pt x="381" y="1353"/>
                        <a:pt x="381" y="1353"/>
                      </a:cubicBezTo>
                      <a:moveTo>
                        <a:pt x="396" y="1353"/>
                      </a:moveTo>
                      <a:cubicBezTo>
                        <a:pt x="389" y="1353"/>
                        <a:pt x="389" y="1353"/>
                        <a:pt x="389" y="1353"/>
                      </a:cubicBezTo>
                      <a:cubicBezTo>
                        <a:pt x="389" y="1360"/>
                        <a:pt x="389" y="1360"/>
                        <a:pt x="389" y="1360"/>
                      </a:cubicBezTo>
                      <a:cubicBezTo>
                        <a:pt x="396" y="1360"/>
                        <a:pt x="396" y="1360"/>
                        <a:pt x="396" y="1360"/>
                      </a:cubicBezTo>
                      <a:cubicBezTo>
                        <a:pt x="396" y="1353"/>
                        <a:pt x="396" y="1353"/>
                        <a:pt x="396" y="1353"/>
                      </a:cubicBezTo>
                      <a:moveTo>
                        <a:pt x="411" y="1353"/>
                      </a:moveTo>
                      <a:cubicBezTo>
                        <a:pt x="404" y="1353"/>
                        <a:pt x="404" y="1353"/>
                        <a:pt x="404" y="1353"/>
                      </a:cubicBezTo>
                      <a:cubicBezTo>
                        <a:pt x="404" y="1360"/>
                        <a:pt x="404" y="1360"/>
                        <a:pt x="404" y="1360"/>
                      </a:cubicBezTo>
                      <a:cubicBezTo>
                        <a:pt x="411" y="1360"/>
                        <a:pt x="411" y="1360"/>
                        <a:pt x="411" y="1360"/>
                      </a:cubicBezTo>
                      <a:cubicBezTo>
                        <a:pt x="411" y="1353"/>
                        <a:pt x="411" y="1353"/>
                        <a:pt x="411" y="1353"/>
                      </a:cubicBezTo>
                      <a:moveTo>
                        <a:pt x="426" y="1353"/>
                      </a:moveTo>
                      <a:cubicBezTo>
                        <a:pt x="419" y="1353"/>
                        <a:pt x="419" y="1353"/>
                        <a:pt x="419" y="1353"/>
                      </a:cubicBezTo>
                      <a:cubicBezTo>
                        <a:pt x="419" y="1360"/>
                        <a:pt x="419" y="1360"/>
                        <a:pt x="419" y="1360"/>
                      </a:cubicBezTo>
                      <a:cubicBezTo>
                        <a:pt x="426" y="1360"/>
                        <a:pt x="426" y="1360"/>
                        <a:pt x="426" y="1360"/>
                      </a:cubicBezTo>
                      <a:cubicBezTo>
                        <a:pt x="426" y="1353"/>
                        <a:pt x="426" y="1353"/>
                        <a:pt x="426" y="1353"/>
                      </a:cubicBezTo>
                      <a:moveTo>
                        <a:pt x="440" y="1353"/>
                      </a:moveTo>
                      <a:cubicBezTo>
                        <a:pt x="433" y="1353"/>
                        <a:pt x="433" y="1353"/>
                        <a:pt x="433" y="1353"/>
                      </a:cubicBezTo>
                      <a:cubicBezTo>
                        <a:pt x="433" y="1360"/>
                        <a:pt x="433" y="1360"/>
                        <a:pt x="433" y="1360"/>
                      </a:cubicBezTo>
                      <a:cubicBezTo>
                        <a:pt x="440" y="1360"/>
                        <a:pt x="440" y="1360"/>
                        <a:pt x="440" y="1360"/>
                      </a:cubicBezTo>
                      <a:cubicBezTo>
                        <a:pt x="440" y="1353"/>
                        <a:pt x="440" y="1353"/>
                        <a:pt x="440" y="1353"/>
                      </a:cubicBezTo>
                      <a:moveTo>
                        <a:pt x="455" y="1353"/>
                      </a:moveTo>
                      <a:cubicBezTo>
                        <a:pt x="448" y="1353"/>
                        <a:pt x="448" y="1353"/>
                        <a:pt x="448" y="1353"/>
                      </a:cubicBezTo>
                      <a:cubicBezTo>
                        <a:pt x="448" y="1360"/>
                        <a:pt x="448" y="1360"/>
                        <a:pt x="448" y="1360"/>
                      </a:cubicBezTo>
                      <a:cubicBezTo>
                        <a:pt x="455" y="1360"/>
                        <a:pt x="455" y="1360"/>
                        <a:pt x="455" y="1360"/>
                      </a:cubicBezTo>
                      <a:cubicBezTo>
                        <a:pt x="455" y="1353"/>
                        <a:pt x="455" y="1353"/>
                        <a:pt x="455" y="1353"/>
                      </a:cubicBezTo>
                      <a:moveTo>
                        <a:pt x="470" y="1353"/>
                      </a:moveTo>
                      <a:cubicBezTo>
                        <a:pt x="463" y="1353"/>
                        <a:pt x="463" y="1353"/>
                        <a:pt x="463" y="1353"/>
                      </a:cubicBezTo>
                      <a:cubicBezTo>
                        <a:pt x="463" y="1360"/>
                        <a:pt x="463" y="1360"/>
                        <a:pt x="463" y="1360"/>
                      </a:cubicBezTo>
                      <a:cubicBezTo>
                        <a:pt x="470" y="1360"/>
                        <a:pt x="470" y="1360"/>
                        <a:pt x="470" y="1360"/>
                      </a:cubicBezTo>
                      <a:cubicBezTo>
                        <a:pt x="470" y="1353"/>
                        <a:pt x="470" y="1353"/>
                        <a:pt x="470" y="1353"/>
                      </a:cubicBezTo>
                      <a:moveTo>
                        <a:pt x="485" y="1353"/>
                      </a:moveTo>
                      <a:cubicBezTo>
                        <a:pt x="478" y="1353"/>
                        <a:pt x="478" y="1353"/>
                        <a:pt x="478" y="1353"/>
                      </a:cubicBezTo>
                      <a:cubicBezTo>
                        <a:pt x="478" y="1360"/>
                        <a:pt x="478" y="1360"/>
                        <a:pt x="478" y="1360"/>
                      </a:cubicBezTo>
                      <a:cubicBezTo>
                        <a:pt x="485" y="1360"/>
                        <a:pt x="485" y="1360"/>
                        <a:pt x="485" y="1360"/>
                      </a:cubicBezTo>
                      <a:cubicBezTo>
                        <a:pt x="485" y="1353"/>
                        <a:pt x="485" y="1353"/>
                        <a:pt x="485" y="1353"/>
                      </a:cubicBezTo>
                      <a:moveTo>
                        <a:pt x="499" y="1353"/>
                      </a:moveTo>
                      <a:cubicBezTo>
                        <a:pt x="492" y="1353"/>
                        <a:pt x="492" y="1353"/>
                        <a:pt x="492" y="1353"/>
                      </a:cubicBezTo>
                      <a:cubicBezTo>
                        <a:pt x="492" y="1360"/>
                        <a:pt x="492" y="1360"/>
                        <a:pt x="492" y="1360"/>
                      </a:cubicBezTo>
                      <a:cubicBezTo>
                        <a:pt x="499" y="1360"/>
                        <a:pt x="499" y="1360"/>
                        <a:pt x="499" y="1360"/>
                      </a:cubicBezTo>
                      <a:cubicBezTo>
                        <a:pt x="499" y="1353"/>
                        <a:pt x="499" y="1353"/>
                        <a:pt x="499" y="1353"/>
                      </a:cubicBezTo>
                      <a:moveTo>
                        <a:pt x="234" y="1338"/>
                      </a:moveTo>
                      <a:cubicBezTo>
                        <a:pt x="227" y="1338"/>
                        <a:pt x="227" y="1338"/>
                        <a:pt x="227" y="1338"/>
                      </a:cubicBezTo>
                      <a:cubicBezTo>
                        <a:pt x="227" y="1345"/>
                        <a:pt x="227" y="1345"/>
                        <a:pt x="227" y="1345"/>
                      </a:cubicBezTo>
                      <a:cubicBezTo>
                        <a:pt x="234" y="1345"/>
                        <a:pt x="234" y="1345"/>
                        <a:pt x="234" y="1345"/>
                      </a:cubicBezTo>
                      <a:cubicBezTo>
                        <a:pt x="234" y="1338"/>
                        <a:pt x="234" y="1338"/>
                        <a:pt x="234" y="1338"/>
                      </a:cubicBezTo>
                      <a:moveTo>
                        <a:pt x="249" y="1338"/>
                      </a:moveTo>
                      <a:cubicBezTo>
                        <a:pt x="242" y="1338"/>
                        <a:pt x="242" y="1338"/>
                        <a:pt x="242" y="1338"/>
                      </a:cubicBezTo>
                      <a:cubicBezTo>
                        <a:pt x="242" y="1345"/>
                        <a:pt x="242" y="1345"/>
                        <a:pt x="242" y="1345"/>
                      </a:cubicBezTo>
                      <a:cubicBezTo>
                        <a:pt x="249" y="1345"/>
                        <a:pt x="249" y="1345"/>
                        <a:pt x="249" y="1345"/>
                      </a:cubicBezTo>
                      <a:cubicBezTo>
                        <a:pt x="249" y="1338"/>
                        <a:pt x="249" y="1338"/>
                        <a:pt x="249" y="1338"/>
                      </a:cubicBezTo>
                      <a:moveTo>
                        <a:pt x="263" y="1338"/>
                      </a:moveTo>
                      <a:cubicBezTo>
                        <a:pt x="256" y="1338"/>
                        <a:pt x="256" y="1338"/>
                        <a:pt x="256" y="1338"/>
                      </a:cubicBezTo>
                      <a:cubicBezTo>
                        <a:pt x="256" y="1345"/>
                        <a:pt x="256" y="1345"/>
                        <a:pt x="256" y="1345"/>
                      </a:cubicBezTo>
                      <a:cubicBezTo>
                        <a:pt x="263" y="1345"/>
                        <a:pt x="263" y="1345"/>
                        <a:pt x="263" y="1345"/>
                      </a:cubicBezTo>
                      <a:cubicBezTo>
                        <a:pt x="263" y="1338"/>
                        <a:pt x="263" y="1338"/>
                        <a:pt x="263" y="1338"/>
                      </a:cubicBezTo>
                      <a:moveTo>
                        <a:pt x="278" y="1338"/>
                      </a:moveTo>
                      <a:cubicBezTo>
                        <a:pt x="271" y="1338"/>
                        <a:pt x="271" y="1338"/>
                        <a:pt x="271" y="1338"/>
                      </a:cubicBezTo>
                      <a:cubicBezTo>
                        <a:pt x="271" y="1345"/>
                        <a:pt x="271" y="1345"/>
                        <a:pt x="271" y="1345"/>
                      </a:cubicBezTo>
                      <a:cubicBezTo>
                        <a:pt x="278" y="1345"/>
                        <a:pt x="278" y="1345"/>
                        <a:pt x="278" y="1345"/>
                      </a:cubicBezTo>
                      <a:cubicBezTo>
                        <a:pt x="278" y="1338"/>
                        <a:pt x="278" y="1338"/>
                        <a:pt x="278" y="1338"/>
                      </a:cubicBezTo>
                      <a:moveTo>
                        <a:pt x="293" y="1338"/>
                      </a:moveTo>
                      <a:cubicBezTo>
                        <a:pt x="286" y="1338"/>
                        <a:pt x="286" y="1338"/>
                        <a:pt x="286" y="1338"/>
                      </a:cubicBezTo>
                      <a:cubicBezTo>
                        <a:pt x="286" y="1345"/>
                        <a:pt x="286" y="1345"/>
                        <a:pt x="286" y="1345"/>
                      </a:cubicBezTo>
                      <a:cubicBezTo>
                        <a:pt x="293" y="1345"/>
                        <a:pt x="293" y="1345"/>
                        <a:pt x="293" y="1345"/>
                      </a:cubicBezTo>
                      <a:cubicBezTo>
                        <a:pt x="293" y="1338"/>
                        <a:pt x="293" y="1338"/>
                        <a:pt x="293" y="1338"/>
                      </a:cubicBezTo>
                      <a:moveTo>
                        <a:pt x="308" y="1338"/>
                      </a:moveTo>
                      <a:cubicBezTo>
                        <a:pt x="301" y="1338"/>
                        <a:pt x="301" y="1338"/>
                        <a:pt x="301" y="1338"/>
                      </a:cubicBezTo>
                      <a:cubicBezTo>
                        <a:pt x="301" y="1345"/>
                        <a:pt x="301" y="1345"/>
                        <a:pt x="301" y="1345"/>
                      </a:cubicBezTo>
                      <a:cubicBezTo>
                        <a:pt x="308" y="1345"/>
                        <a:pt x="308" y="1345"/>
                        <a:pt x="308" y="1345"/>
                      </a:cubicBezTo>
                      <a:cubicBezTo>
                        <a:pt x="308" y="1338"/>
                        <a:pt x="308" y="1338"/>
                        <a:pt x="308" y="1338"/>
                      </a:cubicBezTo>
                      <a:moveTo>
                        <a:pt x="322" y="1338"/>
                      </a:moveTo>
                      <a:cubicBezTo>
                        <a:pt x="315" y="1338"/>
                        <a:pt x="315" y="1338"/>
                        <a:pt x="315" y="1338"/>
                      </a:cubicBezTo>
                      <a:cubicBezTo>
                        <a:pt x="315" y="1345"/>
                        <a:pt x="315" y="1345"/>
                        <a:pt x="315" y="1345"/>
                      </a:cubicBezTo>
                      <a:cubicBezTo>
                        <a:pt x="322" y="1345"/>
                        <a:pt x="322" y="1345"/>
                        <a:pt x="322" y="1345"/>
                      </a:cubicBezTo>
                      <a:cubicBezTo>
                        <a:pt x="322" y="1338"/>
                        <a:pt x="322" y="1338"/>
                        <a:pt x="322" y="1338"/>
                      </a:cubicBezTo>
                      <a:moveTo>
                        <a:pt x="337" y="1338"/>
                      </a:moveTo>
                      <a:cubicBezTo>
                        <a:pt x="330" y="1338"/>
                        <a:pt x="330" y="1338"/>
                        <a:pt x="330" y="1338"/>
                      </a:cubicBezTo>
                      <a:cubicBezTo>
                        <a:pt x="330" y="1345"/>
                        <a:pt x="330" y="1345"/>
                        <a:pt x="330" y="1345"/>
                      </a:cubicBezTo>
                      <a:cubicBezTo>
                        <a:pt x="337" y="1345"/>
                        <a:pt x="337" y="1345"/>
                        <a:pt x="337" y="1345"/>
                      </a:cubicBezTo>
                      <a:cubicBezTo>
                        <a:pt x="337" y="1338"/>
                        <a:pt x="337" y="1338"/>
                        <a:pt x="337" y="1338"/>
                      </a:cubicBezTo>
                      <a:moveTo>
                        <a:pt x="352" y="1338"/>
                      </a:moveTo>
                      <a:cubicBezTo>
                        <a:pt x="345" y="1338"/>
                        <a:pt x="345" y="1338"/>
                        <a:pt x="345" y="1338"/>
                      </a:cubicBezTo>
                      <a:cubicBezTo>
                        <a:pt x="345" y="1345"/>
                        <a:pt x="345" y="1345"/>
                        <a:pt x="345" y="1345"/>
                      </a:cubicBezTo>
                      <a:cubicBezTo>
                        <a:pt x="352" y="1345"/>
                        <a:pt x="352" y="1345"/>
                        <a:pt x="352" y="1345"/>
                      </a:cubicBezTo>
                      <a:cubicBezTo>
                        <a:pt x="352" y="1338"/>
                        <a:pt x="352" y="1338"/>
                        <a:pt x="352" y="1338"/>
                      </a:cubicBezTo>
                      <a:moveTo>
                        <a:pt x="367" y="1338"/>
                      </a:moveTo>
                      <a:cubicBezTo>
                        <a:pt x="360" y="1338"/>
                        <a:pt x="360" y="1338"/>
                        <a:pt x="360" y="1338"/>
                      </a:cubicBezTo>
                      <a:cubicBezTo>
                        <a:pt x="360" y="1345"/>
                        <a:pt x="360" y="1345"/>
                        <a:pt x="360" y="1345"/>
                      </a:cubicBezTo>
                      <a:cubicBezTo>
                        <a:pt x="367" y="1345"/>
                        <a:pt x="367" y="1345"/>
                        <a:pt x="367" y="1345"/>
                      </a:cubicBezTo>
                      <a:cubicBezTo>
                        <a:pt x="367" y="1338"/>
                        <a:pt x="367" y="1338"/>
                        <a:pt x="367" y="1338"/>
                      </a:cubicBezTo>
                      <a:moveTo>
                        <a:pt x="381" y="1338"/>
                      </a:moveTo>
                      <a:cubicBezTo>
                        <a:pt x="374" y="1338"/>
                        <a:pt x="374" y="1338"/>
                        <a:pt x="374" y="1338"/>
                      </a:cubicBezTo>
                      <a:cubicBezTo>
                        <a:pt x="374" y="1345"/>
                        <a:pt x="374" y="1345"/>
                        <a:pt x="374" y="1345"/>
                      </a:cubicBezTo>
                      <a:cubicBezTo>
                        <a:pt x="381" y="1345"/>
                        <a:pt x="381" y="1345"/>
                        <a:pt x="381" y="1345"/>
                      </a:cubicBezTo>
                      <a:cubicBezTo>
                        <a:pt x="381" y="1338"/>
                        <a:pt x="381" y="1338"/>
                        <a:pt x="381" y="1338"/>
                      </a:cubicBezTo>
                      <a:moveTo>
                        <a:pt x="396" y="1338"/>
                      </a:moveTo>
                      <a:cubicBezTo>
                        <a:pt x="389" y="1338"/>
                        <a:pt x="389" y="1338"/>
                        <a:pt x="389" y="1338"/>
                      </a:cubicBezTo>
                      <a:cubicBezTo>
                        <a:pt x="389" y="1345"/>
                        <a:pt x="389" y="1345"/>
                        <a:pt x="389" y="1345"/>
                      </a:cubicBezTo>
                      <a:cubicBezTo>
                        <a:pt x="396" y="1345"/>
                        <a:pt x="396" y="1345"/>
                        <a:pt x="396" y="1345"/>
                      </a:cubicBezTo>
                      <a:cubicBezTo>
                        <a:pt x="396" y="1338"/>
                        <a:pt x="396" y="1338"/>
                        <a:pt x="396" y="1338"/>
                      </a:cubicBezTo>
                      <a:moveTo>
                        <a:pt x="411" y="1338"/>
                      </a:moveTo>
                      <a:cubicBezTo>
                        <a:pt x="404" y="1338"/>
                        <a:pt x="404" y="1338"/>
                        <a:pt x="404" y="1338"/>
                      </a:cubicBezTo>
                      <a:cubicBezTo>
                        <a:pt x="404" y="1345"/>
                        <a:pt x="404" y="1345"/>
                        <a:pt x="404" y="1345"/>
                      </a:cubicBezTo>
                      <a:cubicBezTo>
                        <a:pt x="411" y="1345"/>
                        <a:pt x="411" y="1345"/>
                        <a:pt x="411" y="1345"/>
                      </a:cubicBezTo>
                      <a:cubicBezTo>
                        <a:pt x="411" y="1338"/>
                        <a:pt x="411" y="1338"/>
                        <a:pt x="411" y="1338"/>
                      </a:cubicBezTo>
                      <a:moveTo>
                        <a:pt x="426" y="1338"/>
                      </a:moveTo>
                      <a:cubicBezTo>
                        <a:pt x="419" y="1338"/>
                        <a:pt x="419" y="1338"/>
                        <a:pt x="419" y="1338"/>
                      </a:cubicBezTo>
                      <a:cubicBezTo>
                        <a:pt x="419" y="1345"/>
                        <a:pt x="419" y="1345"/>
                        <a:pt x="419" y="1345"/>
                      </a:cubicBezTo>
                      <a:cubicBezTo>
                        <a:pt x="426" y="1345"/>
                        <a:pt x="426" y="1345"/>
                        <a:pt x="426" y="1345"/>
                      </a:cubicBezTo>
                      <a:cubicBezTo>
                        <a:pt x="426" y="1338"/>
                        <a:pt x="426" y="1338"/>
                        <a:pt x="426" y="1338"/>
                      </a:cubicBezTo>
                      <a:moveTo>
                        <a:pt x="440" y="1338"/>
                      </a:moveTo>
                      <a:cubicBezTo>
                        <a:pt x="433" y="1338"/>
                        <a:pt x="433" y="1338"/>
                        <a:pt x="433" y="1338"/>
                      </a:cubicBezTo>
                      <a:cubicBezTo>
                        <a:pt x="433" y="1345"/>
                        <a:pt x="433" y="1345"/>
                        <a:pt x="433" y="1345"/>
                      </a:cubicBezTo>
                      <a:cubicBezTo>
                        <a:pt x="440" y="1345"/>
                        <a:pt x="440" y="1345"/>
                        <a:pt x="440" y="1345"/>
                      </a:cubicBezTo>
                      <a:cubicBezTo>
                        <a:pt x="440" y="1338"/>
                        <a:pt x="440" y="1338"/>
                        <a:pt x="440" y="1338"/>
                      </a:cubicBezTo>
                      <a:moveTo>
                        <a:pt x="455" y="1338"/>
                      </a:moveTo>
                      <a:cubicBezTo>
                        <a:pt x="448" y="1338"/>
                        <a:pt x="448" y="1338"/>
                        <a:pt x="448" y="1338"/>
                      </a:cubicBezTo>
                      <a:cubicBezTo>
                        <a:pt x="448" y="1345"/>
                        <a:pt x="448" y="1345"/>
                        <a:pt x="448" y="1345"/>
                      </a:cubicBezTo>
                      <a:cubicBezTo>
                        <a:pt x="455" y="1345"/>
                        <a:pt x="455" y="1345"/>
                        <a:pt x="455" y="1345"/>
                      </a:cubicBezTo>
                      <a:cubicBezTo>
                        <a:pt x="455" y="1338"/>
                        <a:pt x="455" y="1338"/>
                        <a:pt x="455" y="1338"/>
                      </a:cubicBezTo>
                      <a:moveTo>
                        <a:pt x="470" y="1338"/>
                      </a:moveTo>
                      <a:cubicBezTo>
                        <a:pt x="463" y="1338"/>
                        <a:pt x="463" y="1338"/>
                        <a:pt x="463" y="1338"/>
                      </a:cubicBezTo>
                      <a:cubicBezTo>
                        <a:pt x="463" y="1345"/>
                        <a:pt x="463" y="1345"/>
                        <a:pt x="463" y="1345"/>
                      </a:cubicBezTo>
                      <a:cubicBezTo>
                        <a:pt x="470" y="1345"/>
                        <a:pt x="470" y="1345"/>
                        <a:pt x="470" y="1345"/>
                      </a:cubicBezTo>
                      <a:cubicBezTo>
                        <a:pt x="470" y="1338"/>
                        <a:pt x="470" y="1338"/>
                        <a:pt x="470" y="1338"/>
                      </a:cubicBezTo>
                      <a:moveTo>
                        <a:pt x="485" y="1338"/>
                      </a:moveTo>
                      <a:cubicBezTo>
                        <a:pt x="478" y="1338"/>
                        <a:pt x="478" y="1338"/>
                        <a:pt x="478" y="1338"/>
                      </a:cubicBezTo>
                      <a:cubicBezTo>
                        <a:pt x="478" y="1345"/>
                        <a:pt x="478" y="1345"/>
                        <a:pt x="478" y="1345"/>
                      </a:cubicBezTo>
                      <a:cubicBezTo>
                        <a:pt x="485" y="1345"/>
                        <a:pt x="485" y="1345"/>
                        <a:pt x="485" y="1345"/>
                      </a:cubicBezTo>
                      <a:cubicBezTo>
                        <a:pt x="485" y="1338"/>
                        <a:pt x="485" y="1338"/>
                        <a:pt x="485" y="1338"/>
                      </a:cubicBezTo>
                      <a:moveTo>
                        <a:pt x="499" y="1338"/>
                      </a:moveTo>
                      <a:cubicBezTo>
                        <a:pt x="492" y="1338"/>
                        <a:pt x="492" y="1338"/>
                        <a:pt x="492" y="1338"/>
                      </a:cubicBezTo>
                      <a:cubicBezTo>
                        <a:pt x="492" y="1345"/>
                        <a:pt x="492" y="1345"/>
                        <a:pt x="492" y="1345"/>
                      </a:cubicBezTo>
                      <a:cubicBezTo>
                        <a:pt x="499" y="1345"/>
                        <a:pt x="499" y="1345"/>
                        <a:pt x="499" y="1345"/>
                      </a:cubicBezTo>
                      <a:cubicBezTo>
                        <a:pt x="499" y="1338"/>
                        <a:pt x="499" y="1338"/>
                        <a:pt x="499" y="1338"/>
                      </a:cubicBezTo>
                      <a:moveTo>
                        <a:pt x="514" y="1338"/>
                      </a:moveTo>
                      <a:cubicBezTo>
                        <a:pt x="507" y="1338"/>
                        <a:pt x="507" y="1338"/>
                        <a:pt x="507" y="1338"/>
                      </a:cubicBezTo>
                      <a:cubicBezTo>
                        <a:pt x="507" y="1345"/>
                        <a:pt x="507" y="1345"/>
                        <a:pt x="507" y="1345"/>
                      </a:cubicBezTo>
                      <a:cubicBezTo>
                        <a:pt x="514" y="1345"/>
                        <a:pt x="514" y="1345"/>
                        <a:pt x="514" y="1345"/>
                      </a:cubicBezTo>
                      <a:cubicBezTo>
                        <a:pt x="514" y="1338"/>
                        <a:pt x="514" y="1338"/>
                        <a:pt x="514" y="1338"/>
                      </a:cubicBezTo>
                      <a:moveTo>
                        <a:pt x="219" y="1323"/>
                      </a:moveTo>
                      <a:cubicBezTo>
                        <a:pt x="212" y="1323"/>
                        <a:pt x="212" y="1323"/>
                        <a:pt x="212" y="1323"/>
                      </a:cubicBezTo>
                      <a:cubicBezTo>
                        <a:pt x="212" y="1330"/>
                        <a:pt x="212" y="1330"/>
                        <a:pt x="212" y="1330"/>
                      </a:cubicBezTo>
                      <a:cubicBezTo>
                        <a:pt x="219" y="1330"/>
                        <a:pt x="219" y="1330"/>
                        <a:pt x="219" y="1330"/>
                      </a:cubicBezTo>
                      <a:cubicBezTo>
                        <a:pt x="219" y="1323"/>
                        <a:pt x="219" y="1323"/>
                        <a:pt x="219" y="1323"/>
                      </a:cubicBezTo>
                      <a:moveTo>
                        <a:pt x="234" y="1323"/>
                      </a:moveTo>
                      <a:cubicBezTo>
                        <a:pt x="227" y="1323"/>
                        <a:pt x="227" y="1323"/>
                        <a:pt x="227" y="1323"/>
                      </a:cubicBezTo>
                      <a:cubicBezTo>
                        <a:pt x="227" y="1330"/>
                        <a:pt x="227" y="1330"/>
                        <a:pt x="227" y="1330"/>
                      </a:cubicBezTo>
                      <a:cubicBezTo>
                        <a:pt x="234" y="1330"/>
                        <a:pt x="234" y="1330"/>
                        <a:pt x="234" y="1330"/>
                      </a:cubicBezTo>
                      <a:cubicBezTo>
                        <a:pt x="234" y="1323"/>
                        <a:pt x="234" y="1323"/>
                        <a:pt x="234" y="1323"/>
                      </a:cubicBezTo>
                      <a:moveTo>
                        <a:pt x="249" y="1323"/>
                      </a:moveTo>
                      <a:cubicBezTo>
                        <a:pt x="242" y="1323"/>
                        <a:pt x="242" y="1323"/>
                        <a:pt x="242" y="1323"/>
                      </a:cubicBezTo>
                      <a:cubicBezTo>
                        <a:pt x="242" y="1330"/>
                        <a:pt x="242" y="1330"/>
                        <a:pt x="242" y="1330"/>
                      </a:cubicBezTo>
                      <a:cubicBezTo>
                        <a:pt x="249" y="1330"/>
                        <a:pt x="249" y="1330"/>
                        <a:pt x="249" y="1330"/>
                      </a:cubicBezTo>
                      <a:cubicBezTo>
                        <a:pt x="249" y="1323"/>
                        <a:pt x="249" y="1323"/>
                        <a:pt x="249" y="1323"/>
                      </a:cubicBezTo>
                      <a:moveTo>
                        <a:pt x="263" y="1323"/>
                      </a:moveTo>
                      <a:cubicBezTo>
                        <a:pt x="256" y="1323"/>
                        <a:pt x="256" y="1323"/>
                        <a:pt x="256" y="1323"/>
                      </a:cubicBezTo>
                      <a:cubicBezTo>
                        <a:pt x="256" y="1330"/>
                        <a:pt x="256" y="1330"/>
                        <a:pt x="256" y="1330"/>
                      </a:cubicBezTo>
                      <a:cubicBezTo>
                        <a:pt x="263" y="1330"/>
                        <a:pt x="263" y="1330"/>
                        <a:pt x="263" y="1330"/>
                      </a:cubicBezTo>
                      <a:cubicBezTo>
                        <a:pt x="263" y="1323"/>
                        <a:pt x="263" y="1323"/>
                        <a:pt x="263" y="1323"/>
                      </a:cubicBezTo>
                      <a:moveTo>
                        <a:pt x="278" y="1323"/>
                      </a:moveTo>
                      <a:cubicBezTo>
                        <a:pt x="271" y="1323"/>
                        <a:pt x="271" y="1323"/>
                        <a:pt x="271" y="1323"/>
                      </a:cubicBezTo>
                      <a:cubicBezTo>
                        <a:pt x="271" y="1330"/>
                        <a:pt x="271" y="1330"/>
                        <a:pt x="271" y="1330"/>
                      </a:cubicBezTo>
                      <a:cubicBezTo>
                        <a:pt x="278" y="1330"/>
                        <a:pt x="278" y="1330"/>
                        <a:pt x="278" y="1330"/>
                      </a:cubicBezTo>
                      <a:cubicBezTo>
                        <a:pt x="278" y="1323"/>
                        <a:pt x="278" y="1323"/>
                        <a:pt x="278" y="1323"/>
                      </a:cubicBezTo>
                      <a:moveTo>
                        <a:pt x="293" y="1323"/>
                      </a:moveTo>
                      <a:cubicBezTo>
                        <a:pt x="286" y="1323"/>
                        <a:pt x="286" y="1323"/>
                        <a:pt x="286" y="1323"/>
                      </a:cubicBezTo>
                      <a:cubicBezTo>
                        <a:pt x="286" y="1330"/>
                        <a:pt x="286" y="1330"/>
                        <a:pt x="286" y="1330"/>
                      </a:cubicBezTo>
                      <a:cubicBezTo>
                        <a:pt x="293" y="1330"/>
                        <a:pt x="293" y="1330"/>
                        <a:pt x="293" y="1330"/>
                      </a:cubicBezTo>
                      <a:cubicBezTo>
                        <a:pt x="293" y="1323"/>
                        <a:pt x="293" y="1323"/>
                        <a:pt x="293" y="1323"/>
                      </a:cubicBezTo>
                      <a:moveTo>
                        <a:pt x="308" y="1323"/>
                      </a:moveTo>
                      <a:cubicBezTo>
                        <a:pt x="301" y="1323"/>
                        <a:pt x="301" y="1323"/>
                        <a:pt x="301" y="1323"/>
                      </a:cubicBezTo>
                      <a:cubicBezTo>
                        <a:pt x="301" y="1330"/>
                        <a:pt x="301" y="1330"/>
                        <a:pt x="301" y="1330"/>
                      </a:cubicBezTo>
                      <a:cubicBezTo>
                        <a:pt x="308" y="1330"/>
                        <a:pt x="308" y="1330"/>
                        <a:pt x="308" y="1330"/>
                      </a:cubicBezTo>
                      <a:cubicBezTo>
                        <a:pt x="308" y="1323"/>
                        <a:pt x="308" y="1323"/>
                        <a:pt x="308" y="1323"/>
                      </a:cubicBezTo>
                      <a:moveTo>
                        <a:pt x="322" y="1323"/>
                      </a:moveTo>
                      <a:cubicBezTo>
                        <a:pt x="315" y="1323"/>
                        <a:pt x="315" y="1323"/>
                        <a:pt x="315" y="1323"/>
                      </a:cubicBezTo>
                      <a:cubicBezTo>
                        <a:pt x="315" y="1330"/>
                        <a:pt x="315" y="1330"/>
                        <a:pt x="315" y="1330"/>
                      </a:cubicBezTo>
                      <a:cubicBezTo>
                        <a:pt x="322" y="1330"/>
                        <a:pt x="322" y="1330"/>
                        <a:pt x="322" y="1330"/>
                      </a:cubicBezTo>
                      <a:cubicBezTo>
                        <a:pt x="322" y="1323"/>
                        <a:pt x="322" y="1323"/>
                        <a:pt x="322" y="1323"/>
                      </a:cubicBezTo>
                      <a:moveTo>
                        <a:pt x="337" y="1323"/>
                      </a:moveTo>
                      <a:cubicBezTo>
                        <a:pt x="330" y="1323"/>
                        <a:pt x="330" y="1323"/>
                        <a:pt x="330" y="1323"/>
                      </a:cubicBezTo>
                      <a:cubicBezTo>
                        <a:pt x="330" y="1330"/>
                        <a:pt x="330" y="1330"/>
                        <a:pt x="330" y="1330"/>
                      </a:cubicBezTo>
                      <a:cubicBezTo>
                        <a:pt x="337" y="1330"/>
                        <a:pt x="337" y="1330"/>
                        <a:pt x="337" y="1330"/>
                      </a:cubicBezTo>
                      <a:cubicBezTo>
                        <a:pt x="337" y="1323"/>
                        <a:pt x="337" y="1323"/>
                        <a:pt x="337" y="1323"/>
                      </a:cubicBezTo>
                      <a:moveTo>
                        <a:pt x="352" y="1323"/>
                      </a:moveTo>
                      <a:cubicBezTo>
                        <a:pt x="345" y="1323"/>
                        <a:pt x="345" y="1323"/>
                        <a:pt x="345" y="1323"/>
                      </a:cubicBezTo>
                      <a:cubicBezTo>
                        <a:pt x="345" y="1330"/>
                        <a:pt x="345" y="1330"/>
                        <a:pt x="345" y="1330"/>
                      </a:cubicBezTo>
                      <a:cubicBezTo>
                        <a:pt x="352" y="1330"/>
                        <a:pt x="352" y="1330"/>
                        <a:pt x="352" y="1330"/>
                      </a:cubicBezTo>
                      <a:cubicBezTo>
                        <a:pt x="352" y="1323"/>
                        <a:pt x="352" y="1323"/>
                        <a:pt x="352" y="1323"/>
                      </a:cubicBezTo>
                      <a:moveTo>
                        <a:pt x="367" y="1323"/>
                      </a:moveTo>
                      <a:cubicBezTo>
                        <a:pt x="360" y="1323"/>
                        <a:pt x="360" y="1323"/>
                        <a:pt x="360" y="1323"/>
                      </a:cubicBezTo>
                      <a:cubicBezTo>
                        <a:pt x="360" y="1330"/>
                        <a:pt x="360" y="1330"/>
                        <a:pt x="360" y="1330"/>
                      </a:cubicBezTo>
                      <a:cubicBezTo>
                        <a:pt x="367" y="1330"/>
                        <a:pt x="367" y="1330"/>
                        <a:pt x="367" y="1330"/>
                      </a:cubicBezTo>
                      <a:cubicBezTo>
                        <a:pt x="367" y="1323"/>
                        <a:pt x="367" y="1323"/>
                        <a:pt x="367" y="1323"/>
                      </a:cubicBezTo>
                      <a:moveTo>
                        <a:pt x="381" y="1323"/>
                      </a:moveTo>
                      <a:cubicBezTo>
                        <a:pt x="374" y="1323"/>
                        <a:pt x="374" y="1323"/>
                        <a:pt x="374" y="1323"/>
                      </a:cubicBezTo>
                      <a:cubicBezTo>
                        <a:pt x="374" y="1330"/>
                        <a:pt x="374" y="1330"/>
                        <a:pt x="374" y="1330"/>
                      </a:cubicBezTo>
                      <a:cubicBezTo>
                        <a:pt x="381" y="1330"/>
                        <a:pt x="381" y="1330"/>
                        <a:pt x="381" y="1330"/>
                      </a:cubicBezTo>
                      <a:cubicBezTo>
                        <a:pt x="381" y="1323"/>
                        <a:pt x="381" y="1323"/>
                        <a:pt x="381" y="1323"/>
                      </a:cubicBezTo>
                      <a:moveTo>
                        <a:pt x="396" y="1323"/>
                      </a:moveTo>
                      <a:cubicBezTo>
                        <a:pt x="389" y="1323"/>
                        <a:pt x="389" y="1323"/>
                        <a:pt x="389" y="1323"/>
                      </a:cubicBezTo>
                      <a:cubicBezTo>
                        <a:pt x="389" y="1330"/>
                        <a:pt x="389" y="1330"/>
                        <a:pt x="389" y="1330"/>
                      </a:cubicBezTo>
                      <a:cubicBezTo>
                        <a:pt x="396" y="1330"/>
                        <a:pt x="396" y="1330"/>
                        <a:pt x="396" y="1330"/>
                      </a:cubicBezTo>
                      <a:cubicBezTo>
                        <a:pt x="396" y="1323"/>
                        <a:pt x="396" y="1323"/>
                        <a:pt x="396" y="1323"/>
                      </a:cubicBezTo>
                      <a:moveTo>
                        <a:pt x="411" y="1323"/>
                      </a:moveTo>
                      <a:cubicBezTo>
                        <a:pt x="404" y="1323"/>
                        <a:pt x="404" y="1323"/>
                        <a:pt x="404" y="1323"/>
                      </a:cubicBezTo>
                      <a:cubicBezTo>
                        <a:pt x="404" y="1330"/>
                        <a:pt x="404" y="1330"/>
                        <a:pt x="404" y="1330"/>
                      </a:cubicBezTo>
                      <a:cubicBezTo>
                        <a:pt x="411" y="1330"/>
                        <a:pt x="411" y="1330"/>
                        <a:pt x="411" y="1330"/>
                      </a:cubicBezTo>
                      <a:cubicBezTo>
                        <a:pt x="411" y="1323"/>
                        <a:pt x="411" y="1323"/>
                        <a:pt x="411" y="1323"/>
                      </a:cubicBezTo>
                      <a:moveTo>
                        <a:pt x="426" y="1323"/>
                      </a:moveTo>
                      <a:cubicBezTo>
                        <a:pt x="419" y="1323"/>
                        <a:pt x="419" y="1323"/>
                        <a:pt x="419" y="1323"/>
                      </a:cubicBezTo>
                      <a:cubicBezTo>
                        <a:pt x="419" y="1330"/>
                        <a:pt x="419" y="1330"/>
                        <a:pt x="419" y="1330"/>
                      </a:cubicBezTo>
                      <a:cubicBezTo>
                        <a:pt x="426" y="1330"/>
                        <a:pt x="426" y="1330"/>
                        <a:pt x="426" y="1330"/>
                      </a:cubicBezTo>
                      <a:cubicBezTo>
                        <a:pt x="426" y="1323"/>
                        <a:pt x="426" y="1323"/>
                        <a:pt x="426" y="1323"/>
                      </a:cubicBezTo>
                      <a:moveTo>
                        <a:pt x="440" y="1323"/>
                      </a:moveTo>
                      <a:cubicBezTo>
                        <a:pt x="433" y="1323"/>
                        <a:pt x="433" y="1323"/>
                        <a:pt x="433" y="1323"/>
                      </a:cubicBezTo>
                      <a:cubicBezTo>
                        <a:pt x="433" y="1330"/>
                        <a:pt x="433" y="1330"/>
                        <a:pt x="433" y="1330"/>
                      </a:cubicBezTo>
                      <a:cubicBezTo>
                        <a:pt x="440" y="1330"/>
                        <a:pt x="440" y="1330"/>
                        <a:pt x="440" y="1330"/>
                      </a:cubicBezTo>
                      <a:cubicBezTo>
                        <a:pt x="440" y="1323"/>
                        <a:pt x="440" y="1323"/>
                        <a:pt x="440" y="1323"/>
                      </a:cubicBezTo>
                      <a:moveTo>
                        <a:pt x="455" y="1323"/>
                      </a:moveTo>
                      <a:cubicBezTo>
                        <a:pt x="448" y="1323"/>
                        <a:pt x="448" y="1323"/>
                        <a:pt x="448" y="1323"/>
                      </a:cubicBezTo>
                      <a:cubicBezTo>
                        <a:pt x="448" y="1330"/>
                        <a:pt x="448" y="1330"/>
                        <a:pt x="448" y="1330"/>
                      </a:cubicBezTo>
                      <a:cubicBezTo>
                        <a:pt x="455" y="1330"/>
                        <a:pt x="455" y="1330"/>
                        <a:pt x="455" y="1330"/>
                      </a:cubicBezTo>
                      <a:cubicBezTo>
                        <a:pt x="455" y="1323"/>
                        <a:pt x="455" y="1323"/>
                        <a:pt x="455" y="1323"/>
                      </a:cubicBezTo>
                      <a:moveTo>
                        <a:pt x="470" y="1323"/>
                      </a:moveTo>
                      <a:cubicBezTo>
                        <a:pt x="463" y="1323"/>
                        <a:pt x="463" y="1323"/>
                        <a:pt x="463" y="1323"/>
                      </a:cubicBezTo>
                      <a:cubicBezTo>
                        <a:pt x="463" y="1330"/>
                        <a:pt x="463" y="1330"/>
                        <a:pt x="463" y="1330"/>
                      </a:cubicBezTo>
                      <a:cubicBezTo>
                        <a:pt x="470" y="1330"/>
                        <a:pt x="470" y="1330"/>
                        <a:pt x="470" y="1330"/>
                      </a:cubicBezTo>
                      <a:cubicBezTo>
                        <a:pt x="470" y="1323"/>
                        <a:pt x="470" y="1323"/>
                        <a:pt x="470" y="1323"/>
                      </a:cubicBezTo>
                      <a:moveTo>
                        <a:pt x="485" y="1323"/>
                      </a:moveTo>
                      <a:cubicBezTo>
                        <a:pt x="478" y="1323"/>
                        <a:pt x="478" y="1323"/>
                        <a:pt x="478" y="1323"/>
                      </a:cubicBezTo>
                      <a:cubicBezTo>
                        <a:pt x="478" y="1330"/>
                        <a:pt x="478" y="1330"/>
                        <a:pt x="478" y="1330"/>
                      </a:cubicBezTo>
                      <a:cubicBezTo>
                        <a:pt x="485" y="1330"/>
                        <a:pt x="485" y="1330"/>
                        <a:pt x="485" y="1330"/>
                      </a:cubicBezTo>
                      <a:cubicBezTo>
                        <a:pt x="485" y="1323"/>
                        <a:pt x="485" y="1323"/>
                        <a:pt x="485" y="1323"/>
                      </a:cubicBezTo>
                      <a:moveTo>
                        <a:pt x="499" y="1323"/>
                      </a:moveTo>
                      <a:cubicBezTo>
                        <a:pt x="492" y="1323"/>
                        <a:pt x="492" y="1323"/>
                        <a:pt x="492" y="1323"/>
                      </a:cubicBezTo>
                      <a:cubicBezTo>
                        <a:pt x="492" y="1330"/>
                        <a:pt x="492" y="1330"/>
                        <a:pt x="492" y="1330"/>
                      </a:cubicBezTo>
                      <a:cubicBezTo>
                        <a:pt x="499" y="1330"/>
                        <a:pt x="499" y="1330"/>
                        <a:pt x="499" y="1330"/>
                      </a:cubicBezTo>
                      <a:cubicBezTo>
                        <a:pt x="499" y="1323"/>
                        <a:pt x="499" y="1323"/>
                        <a:pt x="499" y="1323"/>
                      </a:cubicBezTo>
                      <a:moveTo>
                        <a:pt x="514" y="1323"/>
                      </a:moveTo>
                      <a:cubicBezTo>
                        <a:pt x="507" y="1323"/>
                        <a:pt x="507" y="1323"/>
                        <a:pt x="507" y="1323"/>
                      </a:cubicBezTo>
                      <a:cubicBezTo>
                        <a:pt x="507" y="1330"/>
                        <a:pt x="507" y="1330"/>
                        <a:pt x="507" y="1330"/>
                      </a:cubicBezTo>
                      <a:cubicBezTo>
                        <a:pt x="514" y="1330"/>
                        <a:pt x="514" y="1330"/>
                        <a:pt x="514" y="1330"/>
                      </a:cubicBezTo>
                      <a:cubicBezTo>
                        <a:pt x="514" y="1323"/>
                        <a:pt x="514" y="1323"/>
                        <a:pt x="514" y="1323"/>
                      </a:cubicBezTo>
                      <a:moveTo>
                        <a:pt x="529" y="1323"/>
                      </a:moveTo>
                      <a:cubicBezTo>
                        <a:pt x="522" y="1323"/>
                        <a:pt x="522" y="1323"/>
                        <a:pt x="522" y="1323"/>
                      </a:cubicBezTo>
                      <a:cubicBezTo>
                        <a:pt x="522" y="1330"/>
                        <a:pt x="522" y="1330"/>
                        <a:pt x="522" y="1330"/>
                      </a:cubicBezTo>
                      <a:cubicBezTo>
                        <a:pt x="529" y="1330"/>
                        <a:pt x="529" y="1330"/>
                        <a:pt x="529" y="1330"/>
                      </a:cubicBezTo>
                      <a:cubicBezTo>
                        <a:pt x="529" y="1323"/>
                        <a:pt x="529" y="1323"/>
                        <a:pt x="529" y="1323"/>
                      </a:cubicBezTo>
                      <a:moveTo>
                        <a:pt x="219" y="1308"/>
                      </a:moveTo>
                      <a:cubicBezTo>
                        <a:pt x="212" y="1308"/>
                        <a:pt x="212" y="1308"/>
                        <a:pt x="212" y="1308"/>
                      </a:cubicBezTo>
                      <a:cubicBezTo>
                        <a:pt x="212" y="1315"/>
                        <a:pt x="212" y="1315"/>
                        <a:pt x="212" y="1315"/>
                      </a:cubicBezTo>
                      <a:cubicBezTo>
                        <a:pt x="219" y="1315"/>
                        <a:pt x="219" y="1315"/>
                        <a:pt x="219" y="1315"/>
                      </a:cubicBezTo>
                      <a:cubicBezTo>
                        <a:pt x="219" y="1308"/>
                        <a:pt x="219" y="1308"/>
                        <a:pt x="219" y="1308"/>
                      </a:cubicBezTo>
                      <a:moveTo>
                        <a:pt x="234" y="1308"/>
                      </a:moveTo>
                      <a:cubicBezTo>
                        <a:pt x="227" y="1308"/>
                        <a:pt x="227" y="1308"/>
                        <a:pt x="227" y="1308"/>
                      </a:cubicBezTo>
                      <a:cubicBezTo>
                        <a:pt x="227" y="1315"/>
                        <a:pt x="227" y="1315"/>
                        <a:pt x="227" y="1315"/>
                      </a:cubicBezTo>
                      <a:cubicBezTo>
                        <a:pt x="234" y="1315"/>
                        <a:pt x="234" y="1315"/>
                        <a:pt x="234" y="1315"/>
                      </a:cubicBezTo>
                      <a:cubicBezTo>
                        <a:pt x="234" y="1308"/>
                        <a:pt x="234" y="1308"/>
                        <a:pt x="234" y="1308"/>
                      </a:cubicBezTo>
                      <a:moveTo>
                        <a:pt x="249" y="1308"/>
                      </a:moveTo>
                      <a:cubicBezTo>
                        <a:pt x="242" y="1308"/>
                        <a:pt x="242" y="1308"/>
                        <a:pt x="242" y="1308"/>
                      </a:cubicBezTo>
                      <a:cubicBezTo>
                        <a:pt x="242" y="1315"/>
                        <a:pt x="242" y="1315"/>
                        <a:pt x="242" y="1315"/>
                      </a:cubicBezTo>
                      <a:cubicBezTo>
                        <a:pt x="249" y="1315"/>
                        <a:pt x="249" y="1315"/>
                        <a:pt x="249" y="1315"/>
                      </a:cubicBezTo>
                      <a:cubicBezTo>
                        <a:pt x="249" y="1308"/>
                        <a:pt x="249" y="1308"/>
                        <a:pt x="249" y="1308"/>
                      </a:cubicBezTo>
                      <a:moveTo>
                        <a:pt x="263" y="1308"/>
                      </a:moveTo>
                      <a:cubicBezTo>
                        <a:pt x="256" y="1308"/>
                        <a:pt x="256" y="1308"/>
                        <a:pt x="256" y="1308"/>
                      </a:cubicBezTo>
                      <a:cubicBezTo>
                        <a:pt x="256" y="1315"/>
                        <a:pt x="256" y="1315"/>
                        <a:pt x="256" y="1315"/>
                      </a:cubicBezTo>
                      <a:cubicBezTo>
                        <a:pt x="263" y="1315"/>
                        <a:pt x="263" y="1315"/>
                        <a:pt x="263" y="1315"/>
                      </a:cubicBezTo>
                      <a:cubicBezTo>
                        <a:pt x="263" y="1308"/>
                        <a:pt x="263" y="1308"/>
                        <a:pt x="263" y="1308"/>
                      </a:cubicBezTo>
                      <a:moveTo>
                        <a:pt x="278" y="1308"/>
                      </a:moveTo>
                      <a:cubicBezTo>
                        <a:pt x="271" y="1308"/>
                        <a:pt x="271" y="1308"/>
                        <a:pt x="271" y="1308"/>
                      </a:cubicBezTo>
                      <a:cubicBezTo>
                        <a:pt x="271" y="1315"/>
                        <a:pt x="271" y="1315"/>
                        <a:pt x="271" y="1315"/>
                      </a:cubicBezTo>
                      <a:cubicBezTo>
                        <a:pt x="278" y="1315"/>
                        <a:pt x="278" y="1315"/>
                        <a:pt x="278" y="1315"/>
                      </a:cubicBezTo>
                      <a:cubicBezTo>
                        <a:pt x="278" y="1308"/>
                        <a:pt x="278" y="1308"/>
                        <a:pt x="278" y="1308"/>
                      </a:cubicBezTo>
                      <a:moveTo>
                        <a:pt x="293" y="1308"/>
                      </a:moveTo>
                      <a:cubicBezTo>
                        <a:pt x="286" y="1308"/>
                        <a:pt x="286" y="1308"/>
                        <a:pt x="286" y="1308"/>
                      </a:cubicBezTo>
                      <a:cubicBezTo>
                        <a:pt x="286" y="1315"/>
                        <a:pt x="286" y="1315"/>
                        <a:pt x="286" y="1315"/>
                      </a:cubicBezTo>
                      <a:cubicBezTo>
                        <a:pt x="293" y="1315"/>
                        <a:pt x="293" y="1315"/>
                        <a:pt x="293" y="1315"/>
                      </a:cubicBezTo>
                      <a:cubicBezTo>
                        <a:pt x="293" y="1308"/>
                        <a:pt x="293" y="1308"/>
                        <a:pt x="293" y="1308"/>
                      </a:cubicBezTo>
                      <a:moveTo>
                        <a:pt x="308" y="1308"/>
                      </a:moveTo>
                      <a:cubicBezTo>
                        <a:pt x="301" y="1308"/>
                        <a:pt x="301" y="1308"/>
                        <a:pt x="301" y="1308"/>
                      </a:cubicBezTo>
                      <a:cubicBezTo>
                        <a:pt x="301" y="1315"/>
                        <a:pt x="301" y="1315"/>
                        <a:pt x="301" y="1315"/>
                      </a:cubicBezTo>
                      <a:cubicBezTo>
                        <a:pt x="308" y="1315"/>
                        <a:pt x="308" y="1315"/>
                        <a:pt x="308" y="1315"/>
                      </a:cubicBezTo>
                      <a:cubicBezTo>
                        <a:pt x="308" y="1308"/>
                        <a:pt x="308" y="1308"/>
                        <a:pt x="308" y="1308"/>
                      </a:cubicBezTo>
                      <a:moveTo>
                        <a:pt x="322" y="1308"/>
                      </a:moveTo>
                      <a:cubicBezTo>
                        <a:pt x="315" y="1308"/>
                        <a:pt x="315" y="1308"/>
                        <a:pt x="315" y="1308"/>
                      </a:cubicBezTo>
                      <a:cubicBezTo>
                        <a:pt x="315" y="1315"/>
                        <a:pt x="315" y="1315"/>
                        <a:pt x="315" y="1315"/>
                      </a:cubicBezTo>
                      <a:cubicBezTo>
                        <a:pt x="322" y="1315"/>
                        <a:pt x="322" y="1315"/>
                        <a:pt x="322" y="1315"/>
                      </a:cubicBezTo>
                      <a:cubicBezTo>
                        <a:pt x="322" y="1308"/>
                        <a:pt x="322" y="1308"/>
                        <a:pt x="322" y="1308"/>
                      </a:cubicBezTo>
                      <a:moveTo>
                        <a:pt x="337" y="1308"/>
                      </a:moveTo>
                      <a:cubicBezTo>
                        <a:pt x="330" y="1308"/>
                        <a:pt x="330" y="1308"/>
                        <a:pt x="330" y="1308"/>
                      </a:cubicBezTo>
                      <a:cubicBezTo>
                        <a:pt x="330" y="1315"/>
                        <a:pt x="330" y="1315"/>
                        <a:pt x="330" y="1315"/>
                      </a:cubicBezTo>
                      <a:cubicBezTo>
                        <a:pt x="337" y="1315"/>
                        <a:pt x="337" y="1315"/>
                        <a:pt x="337" y="1315"/>
                      </a:cubicBezTo>
                      <a:cubicBezTo>
                        <a:pt x="337" y="1308"/>
                        <a:pt x="337" y="1308"/>
                        <a:pt x="337" y="1308"/>
                      </a:cubicBezTo>
                      <a:moveTo>
                        <a:pt x="352" y="1308"/>
                      </a:moveTo>
                      <a:cubicBezTo>
                        <a:pt x="345" y="1308"/>
                        <a:pt x="345" y="1308"/>
                        <a:pt x="345" y="1308"/>
                      </a:cubicBezTo>
                      <a:cubicBezTo>
                        <a:pt x="345" y="1315"/>
                        <a:pt x="345" y="1315"/>
                        <a:pt x="345" y="1315"/>
                      </a:cubicBezTo>
                      <a:cubicBezTo>
                        <a:pt x="352" y="1315"/>
                        <a:pt x="352" y="1315"/>
                        <a:pt x="352" y="1315"/>
                      </a:cubicBezTo>
                      <a:cubicBezTo>
                        <a:pt x="352" y="1308"/>
                        <a:pt x="352" y="1308"/>
                        <a:pt x="352" y="1308"/>
                      </a:cubicBezTo>
                      <a:moveTo>
                        <a:pt x="367" y="1308"/>
                      </a:moveTo>
                      <a:cubicBezTo>
                        <a:pt x="360" y="1308"/>
                        <a:pt x="360" y="1308"/>
                        <a:pt x="360" y="1308"/>
                      </a:cubicBezTo>
                      <a:cubicBezTo>
                        <a:pt x="360" y="1315"/>
                        <a:pt x="360" y="1315"/>
                        <a:pt x="360" y="1315"/>
                      </a:cubicBezTo>
                      <a:cubicBezTo>
                        <a:pt x="367" y="1315"/>
                        <a:pt x="367" y="1315"/>
                        <a:pt x="367" y="1315"/>
                      </a:cubicBezTo>
                      <a:cubicBezTo>
                        <a:pt x="367" y="1308"/>
                        <a:pt x="367" y="1308"/>
                        <a:pt x="367" y="1308"/>
                      </a:cubicBezTo>
                      <a:moveTo>
                        <a:pt x="381" y="1308"/>
                      </a:moveTo>
                      <a:cubicBezTo>
                        <a:pt x="374" y="1308"/>
                        <a:pt x="374" y="1308"/>
                        <a:pt x="374" y="1308"/>
                      </a:cubicBezTo>
                      <a:cubicBezTo>
                        <a:pt x="374" y="1315"/>
                        <a:pt x="374" y="1315"/>
                        <a:pt x="374" y="1315"/>
                      </a:cubicBezTo>
                      <a:cubicBezTo>
                        <a:pt x="381" y="1315"/>
                        <a:pt x="381" y="1315"/>
                        <a:pt x="381" y="1315"/>
                      </a:cubicBezTo>
                      <a:cubicBezTo>
                        <a:pt x="381" y="1308"/>
                        <a:pt x="381" y="1308"/>
                        <a:pt x="381" y="1308"/>
                      </a:cubicBezTo>
                      <a:moveTo>
                        <a:pt x="396" y="1308"/>
                      </a:moveTo>
                      <a:cubicBezTo>
                        <a:pt x="389" y="1308"/>
                        <a:pt x="389" y="1308"/>
                        <a:pt x="389" y="1308"/>
                      </a:cubicBezTo>
                      <a:cubicBezTo>
                        <a:pt x="389" y="1315"/>
                        <a:pt x="389" y="1315"/>
                        <a:pt x="389" y="1315"/>
                      </a:cubicBezTo>
                      <a:cubicBezTo>
                        <a:pt x="396" y="1315"/>
                        <a:pt x="396" y="1315"/>
                        <a:pt x="396" y="1315"/>
                      </a:cubicBezTo>
                      <a:cubicBezTo>
                        <a:pt x="396" y="1308"/>
                        <a:pt x="396" y="1308"/>
                        <a:pt x="396" y="1308"/>
                      </a:cubicBezTo>
                      <a:moveTo>
                        <a:pt x="411" y="1308"/>
                      </a:moveTo>
                      <a:cubicBezTo>
                        <a:pt x="404" y="1308"/>
                        <a:pt x="404" y="1308"/>
                        <a:pt x="404" y="1308"/>
                      </a:cubicBezTo>
                      <a:cubicBezTo>
                        <a:pt x="404" y="1315"/>
                        <a:pt x="404" y="1315"/>
                        <a:pt x="404" y="1315"/>
                      </a:cubicBezTo>
                      <a:cubicBezTo>
                        <a:pt x="411" y="1315"/>
                        <a:pt x="411" y="1315"/>
                        <a:pt x="411" y="1315"/>
                      </a:cubicBezTo>
                      <a:cubicBezTo>
                        <a:pt x="411" y="1308"/>
                        <a:pt x="411" y="1308"/>
                        <a:pt x="411" y="1308"/>
                      </a:cubicBezTo>
                      <a:moveTo>
                        <a:pt x="426" y="1308"/>
                      </a:moveTo>
                      <a:cubicBezTo>
                        <a:pt x="419" y="1308"/>
                        <a:pt x="419" y="1308"/>
                        <a:pt x="419" y="1308"/>
                      </a:cubicBezTo>
                      <a:cubicBezTo>
                        <a:pt x="419" y="1315"/>
                        <a:pt x="419" y="1315"/>
                        <a:pt x="419" y="1315"/>
                      </a:cubicBezTo>
                      <a:cubicBezTo>
                        <a:pt x="426" y="1315"/>
                        <a:pt x="426" y="1315"/>
                        <a:pt x="426" y="1315"/>
                      </a:cubicBezTo>
                      <a:cubicBezTo>
                        <a:pt x="426" y="1308"/>
                        <a:pt x="426" y="1308"/>
                        <a:pt x="426" y="1308"/>
                      </a:cubicBezTo>
                      <a:moveTo>
                        <a:pt x="440" y="1308"/>
                      </a:moveTo>
                      <a:cubicBezTo>
                        <a:pt x="433" y="1308"/>
                        <a:pt x="433" y="1308"/>
                        <a:pt x="433" y="1308"/>
                      </a:cubicBezTo>
                      <a:cubicBezTo>
                        <a:pt x="433" y="1315"/>
                        <a:pt x="433" y="1315"/>
                        <a:pt x="433" y="1315"/>
                      </a:cubicBezTo>
                      <a:cubicBezTo>
                        <a:pt x="440" y="1315"/>
                        <a:pt x="440" y="1315"/>
                        <a:pt x="440" y="1315"/>
                      </a:cubicBezTo>
                      <a:cubicBezTo>
                        <a:pt x="440" y="1308"/>
                        <a:pt x="440" y="1308"/>
                        <a:pt x="440" y="1308"/>
                      </a:cubicBezTo>
                      <a:moveTo>
                        <a:pt x="455" y="1308"/>
                      </a:moveTo>
                      <a:cubicBezTo>
                        <a:pt x="448" y="1308"/>
                        <a:pt x="448" y="1308"/>
                        <a:pt x="448" y="1308"/>
                      </a:cubicBezTo>
                      <a:cubicBezTo>
                        <a:pt x="448" y="1315"/>
                        <a:pt x="448" y="1315"/>
                        <a:pt x="448" y="1315"/>
                      </a:cubicBezTo>
                      <a:cubicBezTo>
                        <a:pt x="455" y="1315"/>
                        <a:pt x="455" y="1315"/>
                        <a:pt x="455" y="1315"/>
                      </a:cubicBezTo>
                      <a:cubicBezTo>
                        <a:pt x="455" y="1308"/>
                        <a:pt x="455" y="1308"/>
                        <a:pt x="455" y="1308"/>
                      </a:cubicBezTo>
                      <a:moveTo>
                        <a:pt x="470" y="1308"/>
                      </a:moveTo>
                      <a:cubicBezTo>
                        <a:pt x="463" y="1308"/>
                        <a:pt x="463" y="1308"/>
                        <a:pt x="463" y="1308"/>
                      </a:cubicBezTo>
                      <a:cubicBezTo>
                        <a:pt x="463" y="1315"/>
                        <a:pt x="463" y="1315"/>
                        <a:pt x="463" y="1315"/>
                      </a:cubicBezTo>
                      <a:cubicBezTo>
                        <a:pt x="470" y="1315"/>
                        <a:pt x="470" y="1315"/>
                        <a:pt x="470" y="1315"/>
                      </a:cubicBezTo>
                      <a:cubicBezTo>
                        <a:pt x="470" y="1308"/>
                        <a:pt x="470" y="1308"/>
                        <a:pt x="470" y="1308"/>
                      </a:cubicBezTo>
                      <a:moveTo>
                        <a:pt x="485" y="1308"/>
                      </a:moveTo>
                      <a:cubicBezTo>
                        <a:pt x="478" y="1308"/>
                        <a:pt x="478" y="1308"/>
                        <a:pt x="478" y="1308"/>
                      </a:cubicBezTo>
                      <a:cubicBezTo>
                        <a:pt x="478" y="1315"/>
                        <a:pt x="478" y="1315"/>
                        <a:pt x="478" y="1315"/>
                      </a:cubicBezTo>
                      <a:cubicBezTo>
                        <a:pt x="485" y="1315"/>
                        <a:pt x="485" y="1315"/>
                        <a:pt x="485" y="1315"/>
                      </a:cubicBezTo>
                      <a:cubicBezTo>
                        <a:pt x="485" y="1308"/>
                        <a:pt x="485" y="1308"/>
                        <a:pt x="485" y="1308"/>
                      </a:cubicBezTo>
                      <a:moveTo>
                        <a:pt x="499" y="1308"/>
                      </a:moveTo>
                      <a:cubicBezTo>
                        <a:pt x="492" y="1308"/>
                        <a:pt x="492" y="1308"/>
                        <a:pt x="492" y="1308"/>
                      </a:cubicBezTo>
                      <a:cubicBezTo>
                        <a:pt x="492" y="1315"/>
                        <a:pt x="492" y="1315"/>
                        <a:pt x="492" y="1315"/>
                      </a:cubicBezTo>
                      <a:cubicBezTo>
                        <a:pt x="499" y="1315"/>
                        <a:pt x="499" y="1315"/>
                        <a:pt x="499" y="1315"/>
                      </a:cubicBezTo>
                      <a:cubicBezTo>
                        <a:pt x="499" y="1308"/>
                        <a:pt x="499" y="1308"/>
                        <a:pt x="499" y="1308"/>
                      </a:cubicBezTo>
                      <a:moveTo>
                        <a:pt x="514" y="1308"/>
                      </a:moveTo>
                      <a:cubicBezTo>
                        <a:pt x="507" y="1308"/>
                        <a:pt x="507" y="1308"/>
                        <a:pt x="507" y="1308"/>
                      </a:cubicBezTo>
                      <a:cubicBezTo>
                        <a:pt x="507" y="1315"/>
                        <a:pt x="507" y="1315"/>
                        <a:pt x="507" y="1315"/>
                      </a:cubicBezTo>
                      <a:cubicBezTo>
                        <a:pt x="514" y="1315"/>
                        <a:pt x="514" y="1315"/>
                        <a:pt x="514" y="1315"/>
                      </a:cubicBezTo>
                      <a:cubicBezTo>
                        <a:pt x="514" y="1308"/>
                        <a:pt x="514" y="1308"/>
                        <a:pt x="514" y="1308"/>
                      </a:cubicBezTo>
                      <a:moveTo>
                        <a:pt x="529" y="1308"/>
                      </a:moveTo>
                      <a:cubicBezTo>
                        <a:pt x="522" y="1308"/>
                        <a:pt x="522" y="1308"/>
                        <a:pt x="522" y="1308"/>
                      </a:cubicBezTo>
                      <a:cubicBezTo>
                        <a:pt x="522" y="1315"/>
                        <a:pt x="522" y="1315"/>
                        <a:pt x="522" y="1315"/>
                      </a:cubicBezTo>
                      <a:cubicBezTo>
                        <a:pt x="529" y="1315"/>
                        <a:pt x="529" y="1315"/>
                        <a:pt x="529" y="1315"/>
                      </a:cubicBezTo>
                      <a:cubicBezTo>
                        <a:pt x="529" y="1308"/>
                        <a:pt x="529" y="1308"/>
                        <a:pt x="529" y="1308"/>
                      </a:cubicBezTo>
                      <a:moveTo>
                        <a:pt x="204" y="1294"/>
                      </a:moveTo>
                      <a:cubicBezTo>
                        <a:pt x="197" y="1294"/>
                        <a:pt x="197" y="1294"/>
                        <a:pt x="197" y="1294"/>
                      </a:cubicBezTo>
                      <a:cubicBezTo>
                        <a:pt x="197" y="1301"/>
                        <a:pt x="197" y="1301"/>
                        <a:pt x="197" y="1301"/>
                      </a:cubicBezTo>
                      <a:cubicBezTo>
                        <a:pt x="204" y="1301"/>
                        <a:pt x="204" y="1301"/>
                        <a:pt x="204" y="1301"/>
                      </a:cubicBezTo>
                      <a:cubicBezTo>
                        <a:pt x="204" y="1294"/>
                        <a:pt x="204" y="1294"/>
                        <a:pt x="204" y="1294"/>
                      </a:cubicBezTo>
                      <a:moveTo>
                        <a:pt x="219" y="1294"/>
                      </a:moveTo>
                      <a:cubicBezTo>
                        <a:pt x="212" y="1294"/>
                        <a:pt x="212" y="1294"/>
                        <a:pt x="212" y="1294"/>
                      </a:cubicBezTo>
                      <a:cubicBezTo>
                        <a:pt x="212" y="1301"/>
                        <a:pt x="212" y="1301"/>
                        <a:pt x="212" y="1301"/>
                      </a:cubicBezTo>
                      <a:cubicBezTo>
                        <a:pt x="219" y="1301"/>
                        <a:pt x="219" y="1301"/>
                        <a:pt x="219" y="1301"/>
                      </a:cubicBezTo>
                      <a:cubicBezTo>
                        <a:pt x="219" y="1294"/>
                        <a:pt x="219" y="1294"/>
                        <a:pt x="219" y="1294"/>
                      </a:cubicBezTo>
                      <a:moveTo>
                        <a:pt x="234" y="1294"/>
                      </a:moveTo>
                      <a:cubicBezTo>
                        <a:pt x="227" y="1294"/>
                        <a:pt x="227" y="1294"/>
                        <a:pt x="227" y="1294"/>
                      </a:cubicBezTo>
                      <a:cubicBezTo>
                        <a:pt x="227" y="1301"/>
                        <a:pt x="227" y="1301"/>
                        <a:pt x="227" y="1301"/>
                      </a:cubicBezTo>
                      <a:cubicBezTo>
                        <a:pt x="234" y="1301"/>
                        <a:pt x="234" y="1301"/>
                        <a:pt x="234" y="1301"/>
                      </a:cubicBezTo>
                      <a:cubicBezTo>
                        <a:pt x="234" y="1294"/>
                        <a:pt x="234" y="1294"/>
                        <a:pt x="234" y="1294"/>
                      </a:cubicBezTo>
                      <a:moveTo>
                        <a:pt x="249" y="1294"/>
                      </a:moveTo>
                      <a:cubicBezTo>
                        <a:pt x="242" y="1294"/>
                        <a:pt x="242" y="1294"/>
                        <a:pt x="242" y="1294"/>
                      </a:cubicBezTo>
                      <a:cubicBezTo>
                        <a:pt x="242" y="1301"/>
                        <a:pt x="242" y="1301"/>
                        <a:pt x="242" y="1301"/>
                      </a:cubicBezTo>
                      <a:cubicBezTo>
                        <a:pt x="249" y="1301"/>
                        <a:pt x="249" y="1301"/>
                        <a:pt x="249" y="1301"/>
                      </a:cubicBezTo>
                      <a:cubicBezTo>
                        <a:pt x="249" y="1294"/>
                        <a:pt x="249" y="1294"/>
                        <a:pt x="249" y="1294"/>
                      </a:cubicBezTo>
                      <a:moveTo>
                        <a:pt x="263" y="1294"/>
                      </a:moveTo>
                      <a:cubicBezTo>
                        <a:pt x="256" y="1294"/>
                        <a:pt x="256" y="1294"/>
                        <a:pt x="256" y="1294"/>
                      </a:cubicBezTo>
                      <a:cubicBezTo>
                        <a:pt x="256" y="1301"/>
                        <a:pt x="256" y="1301"/>
                        <a:pt x="256" y="1301"/>
                      </a:cubicBezTo>
                      <a:cubicBezTo>
                        <a:pt x="263" y="1301"/>
                        <a:pt x="263" y="1301"/>
                        <a:pt x="263" y="1301"/>
                      </a:cubicBezTo>
                      <a:cubicBezTo>
                        <a:pt x="263" y="1294"/>
                        <a:pt x="263" y="1294"/>
                        <a:pt x="263" y="1294"/>
                      </a:cubicBezTo>
                      <a:moveTo>
                        <a:pt x="278" y="1294"/>
                      </a:moveTo>
                      <a:cubicBezTo>
                        <a:pt x="271" y="1294"/>
                        <a:pt x="271" y="1294"/>
                        <a:pt x="271" y="1294"/>
                      </a:cubicBezTo>
                      <a:cubicBezTo>
                        <a:pt x="271" y="1301"/>
                        <a:pt x="271" y="1301"/>
                        <a:pt x="271" y="1301"/>
                      </a:cubicBezTo>
                      <a:cubicBezTo>
                        <a:pt x="278" y="1301"/>
                        <a:pt x="278" y="1301"/>
                        <a:pt x="278" y="1301"/>
                      </a:cubicBezTo>
                      <a:cubicBezTo>
                        <a:pt x="278" y="1294"/>
                        <a:pt x="278" y="1294"/>
                        <a:pt x="278" y="1294"/>
                      </a:cubicBezTo>
                      <a:moveTo>
                        <a:pt x="293" y="1294"/>
                      </a:moveTo>
                      <a:cubicBezTo>
                        <a:pt x="286" y="1294"/>
                        <a:pt x="286" y="1294"/>
                        <a:pt x="286" y="1294"/>
                      </a:cubicBezTo>
                      <a:cubicBezTo>
                        <a:pt x="286" y="1301"/>
                        <a:pt x="286" y="1301"/>
                        <a:pt x="286" y="1301"/>
                      </a:cubicBezTo>
                      <a:cubicBezTo>
                        <a:pt x="293" y="1301"/>
                        <a:pt x="293" y="1301"/>
                        <a:pt x="293" y="1301"/>
                      </a:cubicBezTo>
                      <a:cubicBezTo>
                        <a:pt x="293" y="1294"/>
                        <a:pt x="293" y="1294"/>
                        <a:pt x="293" y="1294"/>
                      </a:cubicBezTo>
                      <a:moveTo>
                        <a:pt x="308" y="1294"/>
                      </a:moveTo>
                      <a:cubicBezTo>
                        <a:pt x="301" y="1294"/>
                        <a:pt x="301" y="1294"/>
                        <a:pt x="301" y="1294"/>
                      </a:cubicBezTo>
                      <a:cubicBezTo>
                        <a:pt x="301" y="1301"/>
                        <a:pt x="301" y="1301"/>
                        <a:pt x="301" y="1301"/>
                      </a:cubicBezTo>
                      <a:cubicBezTo>
                        <a:pt x="308" y="1301"/>
                        <a:pt x="308" y="1301"/>
                        <a:pt x="308" y="1301"/>
                      </a:cubicBezTo>
                      <a:cubicBezTo>
                        <a:pt x="308" y="1294"/>
                        <a:pt x="308" y="1294"/>
                        <a:pt x="308" y="1294"/>
                      </a:cubicBezTo>
                      <a:moveTo>
                        <a:pt x="322" y="1294"/>
                      </a:moveTo>
                      <a:cubicBezTo>
                        <a:pt x="315" y="1294"/>
                        <a:pt x="315" y="1294"/>
                        <a:pt x="315" y="1294"/>
                      </a:cubicBezTo>
                      <a:cubicBezTo>
                        <a:pt x="315" y="1301"/>
                        <a:pt x="315" y="1301"/>
                        <a:pt x="315" y="1301"/>
                      </a:cubicBezTo>
                      <a:cubicBezTo>
                        <a:pt x="322" y="1301"/>
                        <a:pt x="322" y="1301"/>
                        <a:pt x="322" y="1301"/>
                      </a:cubicBezTo>
                      <a:cubicBezTo>
                        <a:pt x="322" y="1294"/>
                        <a:pt x="322" y="1294"/>
                        <a:pt x="322" y="1294"/>
                      </a:cubicBezTo>
                      <a:moveTo>
                        <a:pt x="337" y="1294"/>
                      </a:moveTo>
                      <a:cubicBezTo>
                        <a:pt x="330" y="1294"/>
                        <a:pt x="330" y="1294"/>
                        <a:pt x="330" y="1294"/>
                      </a:cubicBezTo>
                      <a:cubicBezTo>
                        <a:pt x="330" y="1301"/>
                        <a:pt x="330" y="1301"/>
                        <a:pt x="330" y="1301"/>
                      </a:cubicBezTo>
                      <a:cubicBezTo>
                        <a:pt x="337" y="1301"/>
                        <a:pt x="337" y="1301"/>
                        <a:pt x="337" y="1301"/>
                      </a:cubicBezTo>
                      <a:cubicBezTo>
                        <a:pt x="337" y="1294"/>
                        <a:pt x="337" y="1294"/>
                        <a:pt x="337" y="1294"/>
                      </a:cubicBezTo>
                      <a:moveTo>
                        <a:pt x="352" y="1294"/>
                      </a:moveTo>
                      <a:cubicBezTo>
                        <a:pt x="345" y="1294"/>
                        <a:pt x="345" y="1294"/>
                        <a:pt x="345" y="1294"/>
                      </a:cubicBezTo>
                      <a:cubicBezTo>
                        <a:pt x="345" y="1301"/>
                        <a:pt x="345" y="1301"/>
                        <a:pt x="345" y="1301"/>
                      </a:cubicBezTo>
                      <a:cubicBezTo>
                        <a:pt x="352" y="1301"/>
                        <a:pt x="352" y="1301"/>
                        <a:pt x="352" y="1301"/>
                      </a:cubicBezTo>
                      <a:cubicBezTo>
                        <a:pt x="352" y="1294"/>
                        <a:pt x="352" y="1294"/>
                        <a:pt x="352" y="1294"/>
                      </a:cubicBezTo>
                      <a:moveTo>
                        <a:pt x="367" y="1294"/>
                      </a:moveTo>
                      <a:cubicBezTo>
                        <a:pt x="360" y="1294"/>
                        <a:pt x="360" y="1294"/>
                        <a:pt x="360" y="1294"/>
                      </a:cubicBezTo>
                      <a:cubicBezTo>
                        <a:pt x="360" y="1301"/>
                        <a:pt x="360" y="1301"/>
                        <a:pt x="360" y="1301"/>
                      </a:cubicBezTo>
                      <a:cubicBezTo>
                        <a:pt x="367" y="1301"/>
                        <a:pt x="367" y="1301"/>
                        <a:pt x="367" y="1301"/>
                      </a:cubicBezTo>
                      <a:cubicBezTo>
                        <a:pt x="367" y="1294"/>
                        <a:pt x="367" y="1294"/>
                        <a:pt x="367" y="1294"/>
                      </a:cubicBezTo>
                      <a:moveTo>
                        <a:pt x="381" y="1294"/>
                      </a:moveTo>
                      <a:cubicBezTo>
                        <a:pt x="374" y="1294"/>
                        <a:pt x="374" y="1294"/>
                        <a:pt x="374" y="1294"/>
                      </a:cubicBezTo>
                      <a:cubicBezTo>
                        <a:pt x="374" y="1301"/>
                        <a:pt x="374" y="1301"/>
                        <a:pt x="374" y="1301"/>
                      </a:cubicBezTo>
                      <a:cubicBezTo>
                        <a:pt x="381" y="1301"/>
                        <a:pt x="381" y="1301"/>
                        <a:pt x="381" y="1301"/>
                      </a:cubicBezTo>
                      <a:cubicBezTo>
                        <a:pt x="381" y="1294"/>
                        <a:pt x="381" y="1294"/>
                        <a:pt x="381" y="1294"/>
                      </a:cubicBezTo>
                      <a:moveTo>
                        <a:pt x="396" y="1294"/>
                      </a:moveTo>
                      <a:cubicBezTo>
                        <a:pt x="389" y="1294"/>
                        <a:pt x="389" y="1294"/>
                        <a:pt x="389" y="1294"/>
                      </a:cubicBezTo>
                      <a:cubicBezTo>
                        <a:pt x="389" y="1301"/>
                        <a:pt x="389" y="1301"/>
                        <a:pt x="389" y="1301"/>
                      </a:cubicBezTo>
                      <a:cubicBezTo>
                        <a:pt x="396" y="1301"/>
                        <a:pt x="396" y="1301"/>
                        <a:pt x="396" y="1301"/>
                      </a:cubicBezTo>
                      <a:cubicBezTo>
                        <a:pt x="396" y="1294"/>
                        <a:pt x="396" y="1294"/>
                        <a:pt x="396" y="1294"/>
                      </a:cubicBezTo>
                      <a:moveTo>
                        <a:pt x="411" y="1294"/>
                      </a:moveTo>
                      <a:cubicBezTo>
                        <a:pt x="404" y="1294"/>
                        <a:pt x="404" y="1294"/>
                        <a:pt x="404" y="1294"/>
                      </a:cubicBezTo>
                      <a:cubicBezTo>
                        <a:pt x="404" y="1301"/>
                        <a:pt x="404" y="1301"/>
                        <a:pt x="404" y="1301"/>
                      </a:cubicBezTo>
                      <a:cubicBezTo>
                        <a:pt x="411" y="1301"/>
                        <a:pt x="411" y="1301"/>
                        <a:pt x="411" y="1301"/>
                      </a:cubicBezTo>
                      <a:cubicBezTo>
                        <a:pt x="411" y="1294"/>
                        <a:pt x="411" y="1294"/>
                        <a:pt x="411" y="1294"/>
                      </a:cubicBezTo>
                      <a:moveTo>
                        <a:pt x="426" y="1294"/>
                      </a:moveTo>
                      <a:cubicBezTo>
                        <a:pt x="419" y="1294"/>
                        <a:pt x="419" y="1294"/>
                        <a:pt x="419" y="1294"/>
                      </a:cubicBezTo>
                      <a:cubicBezTo>
                        <a:pt x="419" y="1301"/>
                        <a:pt x="419" y="1301"/>
                        <a:pt x="419" y="1301"/>
                      </a:cubicBezTo>
                      <a:cubicBezTo>
                        <a:pt x="426" y="1301"/>
                        <a:pt x="426" y="1301"/>
                        <a:pt x="426" y="1301"/>
                      </a:cubicBezTo>
                      <a:cubicBezTo>
                        <a:pt x="426" y="1294"/>
                        <a:pt x="426" y="1294"/>
                        <a:pt x="426" y="1294"/>
                      </a:cubicBezTo>
                      <a:moveTo>
                        <a:pt x="440" y="1294"/>
                      </a:moveTo>
                      <a:cubicBezTo>
                        <a:pt x="433" y="1294"/>
                        <a:pt x="433" y="1294"/>
                        <a:pt x="433" y="1294"/>
                      </a:cubicBezTo>
                      <a:cubicBezTo>
                        <a:pt x="433" y="1301"/>
                        <a:pt x="433" y="1301"/>
                        <a:pt x="433" y="1301"/>
                      </a:cubicBezTo>
                      <a:cubicBezTo>
                        <a:pt x="440" y="1301"/>
                        <a:pt x="440" y="1301"/>
                        <a:pt x="440" y="1301"/>
                      </a:cubicBezTo>
                      <a:cubicBezTo>
                        <a:pt x="440" y="1294"/>
                        <a:pt x="440" y="1294"/>
                        <a:pt x="440" y="1294"/>
                      </a:cubicBezTo>
                      <a:moveTo>
                        <a:pt x="455" y="1294"/>
                      </a:moveTo>
                      <a:cubicBezTo>
                        <a:pt x="448" y="1294"/>
                        <a:pt x="448" y="1294"/>
                        <a:pt x="448" y="1294"/>
                      </a:cubicBezTo>
                      <a:cubicBezTo>
                        <a:pt x="448" y="1301"/>
                        <a:pt x="448" y="1301"/>
                        <a:pt x="448" y="1301"/>
                      </a:cubicBezTo>
                      <a:cubicBezTo>
                        <a:pt x="455" y="1301"/>
                        <a:pt x="455" y="1301"/>
                        <a:pt x="455" y="1301"/>
                      </a:cubicBezTo>
                      <a:cubicBezTo>
                        <a:pt x="455" y="1294"/>
                        <a:pt x="455" y="1294"/>
                        <a:pt x="455" y="1294"/>
                      </a:cubicBezTo>
                      <a:moveTo>
                        <a:pt x="470" y="1294"/>
                      </a:moveTo>
                      <a:cubicBezTo>
                        <a:pt x="463" y="1294"/>
                        <a:pt x="463" y="1294"/>
                        <a:pt x="463" y="1294"/>
                      </a:cubicBezTo>
                      <a:cubicBezTo>
                        <a:pt x="463" y="1301"/>
                        <a:pt x="463" y="1301"/>
                        <a:pt x="463" y="1301"/>
                      </a:cubicBezTo>
                      <a:cubicBezTo>
                        <a:pt x="470" y="1301"/>
                        <a:pt x="470" y="1301"/>
                        <a:pt x="470" y="1301"/>
                      </a:cubicBezTo>
                      <a:cubicBezTo>
                        <a:pt x="470" y="1294"/>
                        <a:pt x="470" y="1294"/>
                        <a:pt x="470" y="1294"/>
                      </a:cubicBezTo>
                      <a:moveTo>
                        <a:pt x="485" y="1294"/>
                      </a:moveTo>
                      <a:cubicBezTo>
                        <a:pt x="478" y="1294"/>
                        <a:pt x="478" y="1294"/>
                        <a:pt x="478" y="1294"/>
                      </a:cubicBezTo>
                      <a:cubicBezTo>
                        <a:pt x="478" y="1301"/>
                        <a:pt x="478" y="1301"/>
                        <a:pt x="478" y="1301"/>
                      </a:cubicBezTo>
                      <a:cubicBezTo>
                        <a:pt x="485" y="1301"/>
                        <a:pt x="485" y="1301"/>
                        <a:pt x="485" y="1301"/>
                      </a:cubicBezTo>
                      <a:cubicBezTo>
                        <a:pt x="485" y="1294"/>
                        <a:pt x="485" y="1294"/>
                        <a:pt x="485" y="1294"/>
                      </a:cubicBezTo>
                      <a:moveTo>
                        <a:pt x="499" y="1294"/>
                      </a:moveTo>
                      <a:cubicBezTo>
                        <a:pt x="492" y="1294"/>
                        <a:pt x="492" y="1294"/>
                        <a:pt x="492" y="1294"/>
                      </a:cubicBezTo>
                      <a:cubicBezTo>
                        <a:pt x="492" y="1301"/>
                        <a:pt x="492" y="1301"/>
                        <a:pt x="492" y="1301"/>
                      </a:cubicBezTo>
                      <a:cubicBezTo>
                        <a:pt x="499" y="1301"/>
                        <a:pt x="499" y="1301"/>
                        <a:pt x="499" y="1301"/>
                      </a:cubicBezTo>
                      <a:cubicBezTo>
                        <a:pt x="499" y="1294"/>
                        <a:pt x="499" y="1294"/>
                        <a:pt x="499" y="1294"/>
                      </a:cubicBezTo>
                      <a:moveTo>
                        <a:pt x="514" y="1294"/>
                      </a:moveTo>
                      <a:cubicBezTo>
                        <a:pt x="507" y="1294"/>
                        <a:pt x="507" y="1294"/>
                        <a:pt x="507" y="1294"/>
                      </a:cubicBezTo>
                      <a:cubicBezTo>
                        <a:pt x="507" y="1301"/>
                        <a:pt x="507" y="1301"/>
                        <a:pt x="507" y="1301"/>
                      </a:cubicBezTo>
                      <a:cubicBezTo>
                        <a:pt x="514" y="1301"/>
                        <a:pt x="514" y="1301"/>
                        <a:pt x="514" y="1301"/>
                      </a:cubicBezTo>
                      <a:cubicBezTo>
                        <a:pt x="514" y="1294"/>
                        <a:pt x="514" y="1294"/>
                        <a:pt x="514" y="1294"/>
                      </a:cubicBezTo>
                      <a:moveTo>
                        <a:pt x="529" y="1294"/>
                      </a:moveTo>
                      <a:cubicBezTo>
                        <a:pt x="522" y="1294"/>
                        <a:pt x="522" y="1294"/>
                        <a:pt x="522" y="1294"/>
                      </a:cubicBezTo>
                      <a:cubicBezTo>
                        <a:pt x="522" y="1301"/>
                        <a:pt x="522" y="1301"/>
                        <a:pt x="522" y="1301"/>
                      </a:cubicBezTo>
                      <a:cubicBezTo>
                        <a:pt x="529" y="1301"/>
                        <a:pt x="529" y="1301"/>
                        <a:pt x="529" y="1301"/>
                      </a:cubicBezTo>
                      <a:cubicBezTo>
                        <a:pt x="529" y="1294"/>
                        <a:pt x="529" y="1294"/>
                        <a:pt x="529" y="1294"/>
                      </a:cubicBezTo>
                      <a:moveTo>
                        <a:pt x="544" y="1294"/>
                      </a:moveTo>
                      <a:cubicBezTo>
                        <a:pt x="537" y="1294"/>
                        <a:pt x="537" y="1294"/>
                        <a:pt x="537" y="1294"/>
                      </a:cubicBezTo>
                      <a:cubicBezTo>
                        <a:pt x="537" y="1301"/>
                        <a:pt x="537" y="1301"/>
                        <a:pt x="537" y="1301"/>
                      </a:cubicBezTo>
                      <a:cubicBezTo>
                        <a:pt x="544" y="1301"/>
                        <a:pt x="544" y="1301"/>
                        <a:pt x="544" y="1301"/>
                      </a:cubicBezTo>
                      <a:cubicBezTo>
                        <a:pt x="544" y="1294"/>
                        <a:pt x="544" y="1294"/>
                        <a:pt x="544" y="1294"/>
                      </a:cubicBezTo>
                      <a:moveTo>
                        <a:pt x="204" y="1279"/>
                      </a:moveTo>
                      <a:cubicBezTo>
                        <a:pt x="197" y="1279"/>
                        <a:pt x="197" y="1279"/>
                        <a:pt x="197" y="1279"/>
                      </a:cubicBezTo>
                      <a:cubicBezTo>
                        <a:pt x="197" y="1286"/>
                        <a:pt x="197" y="1286"/>
                        <a:pt x="197" y="1286"/>
                      </a:cubicBezTo>
                      <a:cubicBezTo>
                        <a:pt x="204" y="1286"/>
                        <a:pt x="204" y="1286"/>
                        <a:pt x="204" y="1286"/>
                      </a:cubicBezTo>
                      <a:cubicBezTo>
                        <a:pt x="204" y="1279"/>
                        <a:pt x="204" y="1279"/>
                        <a:pt x="204" y="1279"/>
                      </a:cubicBezTo>
                      <a:moveTo>
                        <a:pt x="219" y="1279"/>
                      </a:moveTo>
                      <a:cubicBezTo>
                        <a:pt x="212" y="1279"/>
                        <a:pt x="212" y="1279"/>
                        <a:pt x="212" y="1279"/>
                      </a:cubicBezTo>
                      <a:cubicBezTo>
                        <a:pt x="212" y="1286"/>
                        <a:pt x="212" y="1286"/>
                        <a:pt x="212" y="1286"/>
                      </a:cubicBezTo>
                      <a:cubicBezTo>
                        <a:pt x="219" y="1286"/>
                        <a:pt x="219" y="1286"/>
                        <a:pt x="219" y="1286"/>
                      </a:cubicBezTo>
                      <a:cubicBezTo>
                        <a:pt x="219" y="1279"/>
                        <a:pt x="219" y="1279"/>
                        <a:pt x="219" y="1279"/>
                      </a:cubicBezTo>
                      <a:moveTo>
                        <a:pt x="234" y="1279"/>
                      </a:moveTo>
                      <a:cubicBezTo>
                        <a:pt x="227" y="1279"/>
                        <a:pt x="227" y="1279"/>
                        <a:pt x="227" y="1279"/>
                      </a:cubicBezTo>
                      <a:cubicBezTo>
                        <a:pt x="227" y="1286"/>
                        <a:pt x="227" y="1286"/>
                        <a:pt x="227" y="1286"/>
                      </a:cubicBezTo>
                      <a:cubicBezTo>
                        <a:pt x="234" y="1286"/>
                        <a:pt x="234" y="1286"/>
                        <a:pt x="234" y="1286"/>
                      </a:cubicBezTo>
                      <a:cubicBezTo>
                        <a:pt x="234" y="1279"/>
                        <a:pt x="234" y="1279"/>
                        <a:pt x="234" y="1279"/>
                      </a:cubicBezTo>
                      <a:moveTo>
                        <a:pt x="249" y="1279"/>
                      </a:moveTo>
                      <a:cubicBezTo>
                        <a:pt x="242" y="1279"/>
                        <a:pt x="242" y="1279"/>
                        <a:pt x="242" y="1279"/>
                      </a:cubicBezTo>
                      <a:cubicBezTo>
                        <a:pt x="242" y="1286"/>
                        <a:pt x="242" y="1286"/>
                        <a:pt x="242" y="1286"/>
                      </a:cubicBezTo>
                      <a:cubicBezTo>
                        <a:pt x="249" y="1286"/>
                        <a:pt x="249" y="1286"/>
                        <a:pt x="249" y="1286"/>
                      </a:cubicBezTo>
                      <a:cubicBezTo>
                        <a:pt x="249" y="1279"/>
                        <a:pt x="249" y="1279"/>
                        <a:pt x="249" y="1279"/>
                      </a:cubicBezTo>
                      <a:moveTo>
                        <a:pt x="263" y="1279"/>
                      </a:moveTo>
                      <a:cubicBezTo>
                        <a:pt x="256" y="1279"/>
                        <a:pt x="256" y="1279"/>
                        <a:pt x="256" y="1279"/>
                      </a:cubicBezTo>
                      <a:cubicBezTo>
                        <a:pt x="256" y="1286"/>
                        <a:pt x="256" y="1286"/>
                        <a:pt x="256" y="1286"/>
                      </a:cubicBezTo>
                      <a:cubicBezTo>
                        <a:pt x="263" y="1286"/>
                        <a:pt x="263" y="1286"/>
                        <a:pt x="263" y="1286"/>
                      </a:cubicBezTo>
                      <a:cubicBezTo>
                        <a:pt x="263" y="1279"/>
                        <a:pt x="263" y="1279"/>
                        <a:pt x="263" y="1279"/>
                      </a:cubicBezTo>
                      <a:moveTo>
                        <a:pt x="278" y="1279"/>
                      </a:moveTo>
                      <a:cubicBezTo>
                        <a:pt x="271" y="1279"/>
                        <a:pt x="271" y="1279"/>
                        <a:pt x="271" y="1279"/>
                      </a:cubicBezTo>
                      <a:cubicBezTo>
                        <a:pt x="271" y="1286"/>
                        <a:pt x="271" y="1286"/>
                        <a:pt x="271" y="1286"/>
                      </a:cubicBezTo>
                      <a:cubicBezTo>
                        <a:pt x="278" y="1286"/>
                        <a:pt x="278" y="1286"/>
                        <a:pt x="278" y="1286"/>
                      </a:cubicBezTo>
                      <a:cubicBezTo>
                        <a:pt x="278" y="1279"/>
                        <a:pt x="278" y="1279"/>
                        <a:pt x="278" y="1279"/>
                      </a:cubicBezTo>
                      <a:moveTo>
                        <a:pt x="293" y="1279"/>
                      </a:moveTo>
                      <a:cubicBezTo>
                        <a:pt x="286" y="1279"/>
                        <a:pt x="286" y="1279"/>
                        <a:pt x="286" y="1279"/>
                      </a:cubicBezTo>
                      <a:cubicBezTo>
                        <a:pt x="286" y="1286"/>
                        <a:pt x="286" y="1286"/>
                        <a:pt x="286" y="1286"/>
                      </a:cubicBezTo>
                      <a:cubicBezTo>
                        <a:pt x="293" y="1286"/>
                        <a:pt x="293" y="1286"/>
                        <a:pt x="293" y="1286"/>
                      </a:cubicBezTo>
                      <a:cubicBezTo>
                        <a:pt x="293" y="1279"/>
                        <a:pt x="293" y="1279"/>
                        <a:pt x="293" y="1279"/>
                      </a:cubicBezTo>
                      <a:moveTo>
                        <a:pt x="308" y="1279"/>
                      </a:moveTo>
                      <a:cubicBezTo>
                        <a:pt x="301" y="1279"/>
                        <a:pt x="301" y="1279"/>
                        <a:pt x="301" y="1279"/>
                      </a:cubicBezTo>
                      <a:cubicBezTo>
                        <a:pt x="301" y="1286"/>
                        <a:pt x="301" y="1286"/>
                        <a:pt x="301" y="1286"/>
                      </a:cubicBezTo>
                      <a:cubicBezTo>
                        <a:pt x="308" y="1286"/>
                        <a:pt x="308" y="1286"/>
                        <a:pt x="308" y="1286"/>
                      </a:cubicBezTo>
                      <a:cubicBezTo>
                        <a:pt x="308" y="1279"/>
                        <a:pt x="308" y="1279"/>
                        <a:pt x="308" y="1279"/>
                      </a:cubicBezTo>
                      <a:moveTo>
                        <a:pt x="322" y="1279"/>
                      </a:moveTo>
                      <a:cubicBezTo>
                        <a:pt x="315" y="1279"/>
                        <a:pt x="315" y="1279"/>
                        <a:pt x="315" y="1279"/>
                      </a:cubicBezTo>
                      <a:cubicBezTo>
                        <a:pt x="315" y="1286"/>
                        <a:pt x="315" y="1286"/>
                        <a:pt x="315" y="1286"/>
                      </a:cubicBezTo>
                      <a:cubicBezTo>
                        <a:pt x="322" y="1286"/>
                        <a:pt x="322" y="1286"/>
                        <a:pt x="322" y="1286"/>
                      </a:cubicBezTo>
                      <a:cubicBezTo>
                        <a:pt x="322" y="1279"/>
                        <a:pt x="322" y="1279"/>
                        <a:pt x="322" y="1279"/>
                      </a:cubicBezTo>
                      <a:moveTo>
                        <a:pt x="337" y="1279"/>
                      </a:moveTo>
                      <a:cubicBezTo>
                        <a:pt x="330" y="1279"/>
                        <a:pt x="330" y="1279"/>
                        <a:pt x="330" y="1279"/>
                      </a:cubicBezTo>
                      <a:cubicBezTo>
                        <a:pt x="330" y="1286"/>
                        <a:pt x="330" y="1286"/>
                        <a:pt x="330" y="1286"/>
                      </a:cubicBezTo>
                      <a:cubicBezTo>
                        <a:pt x="337" y="1286"/>
                        <a:pt x="337" y="1286"/>
                        <a:pt x="337" y="1286"/>
                      </a:cubicBezTo>
                      <a:cubicBezTo>
                        <a:pt x="337" y="1279"/>
                        <a:pt x="337" y="1279"/>
                        <a:pt x="337" y="1279"/>
                      </a:cubicBezTo>
                      <a:moveTo>
                        <a:pt x="352" y="1279"/>
                      </a:moveTo>
                      <a:cubicBezTo>
                        <a:pt x="345" y="1279"/>
                        <a:pt x="345" y="1279"/>
                        <a:pt x="345" y="1279"/>
                      </a:cubicBezTo>
                      <a:cubicBezTo>
                        <a:pt x="345" y="1286"/>
                        <a:pt x="345" y="1286"/>
                        <a:pt x="345" y="1286"/>
                      </a:cubicBezTo>
                      <a:cubicBezTo>
                        <a:pt x="352" y="1286"/>
                        <a:pt x="352" y="1286"/>
                        <a:pt x="352" y="1286"/>
                      </a:cubicBezTo>
                      <a:cubicBezTo>
                        <a:pt x="352" y="1279"/>
                        <a:pt x="352" y="1279"/>
                        <a:pt x="352" y="1279"/>
                      </a:cubicBezTo>
                      <a:moveTo>
                        <a:pt x="367" y="1279"/>
                      </a:moveTo>
                      <a:cubicBezTo>
                        <a:pt x="360" y="1279"/>
                        <a:pt x="360" y="1279"/>
                        <a:pt x="360" y="1279"/>
                      </a:cubicBezTo>
                      <a:cubicBezTo>
                        <a:pt x="360" y="1286"/>
                        <a:pt x="360" y="1286"/>
                        <a:pt x="360" y="1286"/>
                      </a:cubicBezTo>
                      <a:cubicBezTo>
                        <a:pt x="367" y="1286"/>
                        <a:pt x="367" y="1286"/>
                        <a:pt x="367" y="1286"/>
                      </a:cubicBezTo>
                      <a:cubicBezTo>
                        <a:pt x="367" y="1279"/>
                        <a:pt x="367" y="1279"/>
                        <a:pt x="367" y="1279"/>
                      </a:cubicBezTo>
                      <a:moveTo>
                        <a:pt x="381" y="1279"/>
                      </a:moveTo>
                      <a:cubicBezTo>
                        <a:pt x="374" y="1279"/>
                        <a:pt x="374" y="1279"/>
                        <a:pt x="374" y="1279"/>
                      </a:cubicBezTo>
                      <a:cubicBezTo>
                        <a:pt x="374" y="1286"/>
                        <a:pt x="374" y="1286"/>
                        <a:pt x="374" y="1286"/>
                      </a:cubicBezTo>
                      <a:cubicBezTo>
                        <a:pt x="381" y="1286"/>
                        <a:pt x="381" y="1286"/>
                        <a:pt x="381" y="1286"/>
                      </a:cubicBezTo>
                      <a:cubicBezTo>
                        <a:pt x="381" y="1279"/>
                        <a:pt x="381" y="1279"/>
                        <a:pt x="381" y="1279"/>
                      </a:cubicBezTo>
                      <a:moveTo>
                        <a:pt x="396" y="1279"/>
                      </a:moveTo>
                      <a:cubicBezTo>
                        <a:pt x="389" y="1279"/>
                        <a:pt x="389" y="1279"/>
                        <a:pt x="389" y="1279"/>
                      </a:cubicBezTo>
                      <a:cubicBezTo>
                        <a:pt x="389" y="1286"/>
                        <a:pt x="389" y="1286"/>
                        <a:pt x="389" y="1286"/>
                      </a:cubicBezTo>
                      <a:cubicBezTo>
                        <a:pt x="396" y="1286"/>
                        <a:pt x="396" y="1286"/>
                        <a:pt x="396" y="1286"/>
                      </a:cubicBezTo>
                      <a:cubicBezTo>
                        <a:pt x="396" y="1279"/>
                        <a:pt x="396" y="1279"/>
                        <a:pt x="396" y="1279"/>
                      </a:cubicBezTo>
                      <a:moveTo>
                        <a:pt x="411" y="1279"/>
                      </a:moveTo>
                      <a:cubicBezTo>
                        <a:pt x="404" y="1279"/>
                        <a:pt x="404" y="1279"/>
                        <a:pt x="404" y="1279"/>
                      </a:cubicBezTo>
                      <a:cubicBezTo>
                        <a:pt x="404" y="1286"/>
                        <a:pt x="404" y="1286"/>
                        <a:pt x="404" y="1286"/>
                      </a:cubicBezTo>
                      <a:cubicBezTo>
                        <a:pt x="411" y="1286"/>
                        <a:pt x="411" y="1286"/>
                        <a:pt x="411" y="1286"/>
                      </a:cubicBezTo>
                      <a:cubicBezTo>
                        <a:pt x="411" y="1279"/>
                        <a:pt x="411" y="1279"/>
                        <a:pt x="411" y="1279"/>
                      </a:cubicBezTo>
                      <a:moveTo>
                        <a:pt x="426" y="1279"/>
                      </a:moveTo>
                      <a:cubicBezTo>
                        <a:pt x="419" y="1279"/>
                        <a:pt x="419" y="1279"/>
                        <a:pt x="419" y="1279"/>
                      </a:cubicBezTo>
                      <a:cubicBezTo>
                        <a:pt x="419" y="1286"/>
                        <a:pt x="419" y="1286"/>
                        <a:pt x="419" y="1286"/>
                      </a:cubicBezTo>
                      <a:cubicBezTo>
                        <a:pt x="426" y="1286"/>
                        <a:pt x="426" y="1286"/>
                        <a:pt x="426" y="1286"/>
                      </a:cubicBezTo>
                      <a:cubicBezTo>
                        <a:pt x="426" y="1279"/>
                        <a:pt x="426" y="1279"/>
                        <a:pt x="426" y="1279"/>
                      </a:cubicBezTo>
                      <a:moveTo>
                        <a:pt x="440" y="1279"/>
                      </a:moveTo>
                      <a:cubicBezTo>
                        <a:pt x="433" y="1279"/>
                        <a:pt x="433" y="1279"/>
                        <a:pt x="433" y="1279"/>
                      </a:cubicBezTo>
                      <a:cubicBezTo>
                        <a:pt x="433" y="1286"/>
                        <a:pt x="433" y="1286"/>
                        <a:pt x="433" y="1286"/>
                      </a:cubicBezTo>
                      <a:cubicBezTo>
                        <a:pt x="440" y="1286"/>
                        <a:pt x="440" y="1286"/>
                        <a:pt x="440" y="1286"/>
                      </a:cubicBezTo>
                      <a:cubicBezTo>
                        <a:pt x="440" y="1279"/>
                        <a:pt x="440" y="1279"/>
                        <a:pt x="440" y="1279"/>
                      </a:cubicBezTo>
                      <a:moveTo>
                        <a:pt x="455" y="1279"/>
                      </a:moveTo>
                      <a:cubicBezTo>
                        <a:pt x="448" y="1279"/>
                        <a:pt x="448" y="1279"/>
                        <a:pt x="448" y="1279"/>
                      </a:cubicBezTo>
                      <a:cubicBezTo>
                        <a:pt x="448" y="1286"/>
                        <a:pt x="448" y="1286"/>
                        <a:pt x="448" y="1286"/>
                      </a:cubicBezTo>
                      <a:cubicBezTo>
                        <a:pt x="455" y="1286"/>
                        <a:pt x="455" y="1286"/>
                        <a:pt x="455" y="1286"/>
                      </a:cubicBezTo>
                      <a:cubicBezTo>
                        <a:pt x="455" y="1279"/>
                        <a:pt x="455" y="1279"/>
                        <a:pt x="455" y="1279"/>
                      </a:cubicBezTo>
                      <a:moveTo>
                        <a:pt x="470" y="1279"/>
                      </a:moveTo>
                      <a:cubicBezTo>
                        <a:pt x="463" y="1279"/>
                        <a:pt x="463" y="1279"/>
                        <a:pt x="463" y="1279"/>
                      </a:cubicBezTo>
                      <a:cubicBezTo>
                        <a:pt x="463" y="1286"/>
                        <a:pt x="463" y="1286"/>
                        <a:pt x="463" y="1286"/>
                      </a:cubicBezTo>
                      <a:cubicBezTo>
                        <a:pt x="470" y="1286"/>
                        <a:pt x="470" y="1286"/>
                        <a:pt x="470" y="1286"/>
                      </a:cubicBezTo>
                      <a:cubicBezTo>
                        <a:pt x="470" y="1279"/>
                        <a:pt x="470" y="1279"/>
                        <a:pt x="470" y="1279"/>
                      </a:cubicBezTo>
                      <a:moveTo>
                        <a:pt x="485" y="1279"/>
                      </a:moveTo>
                      <a:cubicBezTo>
                        <a:pt x="478" y="1279"/>
                        <a:pt x="478" y="1279"/>
                        <a:pt x="478" y="1279"/>
                      </a:cubicBezTo>
                      <a:cubicBezTo>
                        <a:pt x="478" y="1286"/>
                        <a:pt x="478" y="1286"/>
                        <a:pt x="478" y="1286"/>
                      </a:cubicBezTo>
                      <a:cubicBezTo>
                        <a:pt x="485" y="1286"/>
                        <a:pt x="485" y="1286"/>
                        <a:pt x="485" y="1286"/>
                      </a:cubicBezTo>
                      <a:cubicBezTo>
                        <a:pt x="485" y="1279"/>
                        <a:pt x="485" y="1279"/>
                        <a:pt x="485" y="1279"/>
                      </a:cubicBezTo>
                      <a:moveTo>
                        <a:pt x="499" y="1279"/>
                      </a:moveTo>
                      <a:cubicBezTo>
                        <a:pt x="492" y="1279"/>
                        <a:pt x="492" y="1279"/>
                        <a:pt x="492" y="1279"/>
                      </a:cubicBezTo>
                      <a:cubicBezTo>
                        <a:pt x="492" y="1286"/>
                        <a:pt x="492" y="1286"/>
                        <a:pt x="492" y="1286"/>
                      </a:cubicBezTo>
                      <a:cubicBezTo>
                        <a:pt x="499" y="1286"/>
                        <a:pt x="499" y="1286"/>
                        <a:pt x="499" y="1286"/>
                      </a:cubicBezTo>
                      <a:cubicBezTo>
                        <a:pt x="499" y="1279"/>
                        <a:pt x="499" y="1279"/>
                        <a:pt x="499" y="1279"/>
                      </a:cubicBezTo>
                      <a:moveTo>
                        <a:pt x="514" y="1279"/>
                      </a:moveTo>
                      <a:cubicBezTo>
                        <a:pt x="507" y="1279"/>
                        <a:pt x="507" y="1279"/>
                        <a:pt x="507" y="1279"/>
                      </a:cubicBezTo>
                      <a:cubicBezTo>
                        <a:pt x="507" y="1286"/>
                        <a:pt x="507" y="1286"/>
                        <a:pt x="507" y="1286"/>
                      </a:cubicBezTo>
                      <a:cubicBezTo>
                        <a:pt x="514" y="1286"/>
                        <a:pt x="514" y="1286"/>
                        <a:pt x="514" y="1286"/>
                      </a:cubicBezTo>
                      <a:cubicBezTo>
                        <a:pt x="514" y="1279"/>
                        <a:pt x="514" y="1279"/>
                        <a:pt x="514" y="1279"/>
                      </a:cubicBezTo>
                      <a:moveTo>
                        <a:pt x="529" y="1279"/>
                      </a:moveTo>
                      <a:cubicBezTo>
                        <a:pt x="522" y="1279"/>
                        <a:pt x="522" y="1279"/>
                        <a:pt x="522" y="1279"/>
                      </a:cubicBezTo>
                      <a:cubicBezTo>
                        <a:pt x="522" y="1286"/>
                        <a:pt x="522" y="1286"/>
                        <a:pt x="522" y="1286"/>
                      </a:cubicBezTo>
                      <a:cubicBezTo>
                        <a:pt x="529" y="1286"/>
                        <a:pt x="529" y="1286"/>
                        <a:pt x="529" y="1286"/>
                      </a:cubicBezTo>
                      <a:cubicBezTo>
                        <a:pt x="529" y="1279"/>
                        <a:pt x="529" y="1279"/>
                        <a:pt x="529" y="1279"/>
                      </a:cubicBezTo>
                      <a:moveTo>
                        <a:pt x="544" y="1279"/>
                      </a:moveTo>
                      <a:cubicBezTo>
                        <a:pt x="537" y="1279"/>
                        <a:pt x="537" y="1279"/>
                        <a:pt x="537" y="1279"/>
                      </a:cubicBezTo>
                      <a:cubicBezTo>
                        <a:pt x="537" y="1286"/>
                        <a:pt x="537" y="1286"/>
                        <a:pt x="537" y="1286"/>
                      </a:cubicBezTo>
                      <a:cubicBezTo>
                        <a:pt x="544" y="1286"/>
                        <a:pt x="544" y="1286"/>
                        <a:pt x="544" y="1286"/>
                      </a:cubicBezTo>
                      <a:cubicBezTo>
                        <a:pt x="544" y="1279"/>
                        <a:pt x="544" y="1279"/>
                        <a:pt x="544" y="1279"/>
                      </a:cubicBezTo>
                      <a:moveTo>
                        <a:pt x="204" y="1264"/>
                      </a:moveTo>
                      <a:cubicBezTo>
                        <a:pt x="197" y="1264"/>
                        <a:pt x="197" y="1264"/>
                        <a:pt x="197" y="1264"/>
                      </a:cubicBezTo>
                      <a:cubicBezTo>
                        <a:pt x="197" y="1271"/>
                        <a:pt x="197" y="1271"/>
                        <a:pt x="197" y="1271"/>
                      </a:cubicBezTo>
                      <a:cubicBezTo>
                        <a:pt x="204" y="1271"/>
                        <a:pt x="204" y="1271"/>
                        <a:pt x="204" y="1271"/>
                      </a:cubicBezTo>
                      <a:cubicBezTo>
                        <a:pt x="204" y="1264"/>
                        <a:pt x="204" y="1264"/>
                        <a:pt x="204" y="1264"/>
                      </a:cubicBezTo>
                      <a:moveTo>
                        <a:pt x="219" y="1264"/>
                      </a:moveTo>
                      <a:cubicBezTo>
                        <a:pt x="212" y="1264"/>
                        <a:pt x="212" y="1264"/>
                        <a:pt x="212" y="1264"/>
                      </a:cubicBezTo>
                      <a:cubicBezTo>
                        <a:pt x="212" y="1271"/>
                        <a:pt x="212" y="1271"/>
                        <a:pt x="212" y="1271"/>
                      </a:cubicBezTo>
                      <a:cubicBezTo>
                        <a:pt x="219" y="1271"/>
                        <a:pt x="219" y="1271"/>
                        <a:pt x="219" y="1271"/>
                      </a:cubicBezTo>
                      <a:cubicBezTo>
                        <a:pt x="219" y="1264"/>
                        <a:pt x="219" y="1264"/>
                        <a:pt x="219" y="1264"/>
                      </a:cubicBezTo>
                      <a:moveTo>
                        <a:pt x="234" y="1264"/>
                      </a:moveTo>
                      <a:cubicBezTo>
                        <a:pt x="227" y="1264"/>
                        <a:pt x="227" y="1264"/>
                        <a:pt x="227" y="1264"/>
                      </a:cubicBezTo>
                      <a:cubicBezTo>
                        <a:pt x="227" y="1271"/>
                        <a:pt x="227" y="1271"/>
                        <a:pt x="227" y="1271"/>
                      </a:cubicBezTo>
                      <a:cubicBezTo>
                        <a:pt x="234" y="1271"/>
                        <a:pt x="234" y="1271"/>
                        <a:pt x="234" y="1271"/>
                      </a:cubicBezTo>
                      <a:cubicBezTo>
                        <a:pt x="234" y="1264"/>
                        <a:pt x="234" y="1264"/>
                        <a:pt x="234" y="1264"/>
                      </a:cubicBezTo>
                      <a:moveTo>
                        <a:pt x="249" y="1264"/>
                      </a:moveTo>
                      <a:cubicBezTo>
                        <a:pt x="242" y="1264"/>
                        <a:pt x="242" y="1264"/>
                        <a:pt x="242" y="1264"/>
                      </a:cubicBezTo>
                      <a:cubicBezTo>
                        <a:pt x="242" y="1271"/>
                        <a:pt x="242" y="1271"/>
                        <a:pt x="242" y="1271"/>
                      </a:cubicBezTo>
                      <a:cubicBezTo>
                        <a:pt x="249" y="1271"/>
                        <a:pt x="249" y="1271"/>
                        <a:pt x="249" y="1271"/>
                      </a:cubicBezTo>
                      <a:cubicBezTo>
                        <a:pt x="249" y="1264"/>
                        <a:pt x="249" y="1264"/>
                        <a:pt x="249" y="1264"/>
                      </a:cubicBezTo>
                      <a:moveTo>
                        <a:pt x="263" y="1264"/>
                      </a:moveTo>
                      <a:cubicBezTo>
                        <a:pt x="256" y="1264"/>
                        <a:pt x="256" y="1264"/>
                        <a:pt x="256" y="1264"/>
                      </a:cubicBezTo>
                      <a:cubicBezTo>
                        <a:pt x="256" y="1271"/>
                        <a:pt x="256" y="1271"/>
                        <a:pt x="256" y="1271"/>
                      </a:cubicBezTo>
                      <a:cubicBezTo>
                        <a:pt x="263" y="1271"/>
                        <a:pt x="263" y="1271"/>
                        <a:pt x="263" y="1271"/>
                      </a:cubicBezTo>
                      <a:cubicBezTo>
                        <a:pt x="263" y="1264"/>
                        <a:pt x="263" y="1264"/>
                        <a:pt x="263" y="1264"/>
                      </a:cubicBezTo>
                      <a:moveTo>
                        <a:pt x="278" y="1264"/>
                      </a:moveTo>
                      <a:cubicBezTo>
                        <a:pt x="271" y="1264"/>
                        <a:pt x="271" y="1264"/>
                        <a:pt x="271" y="1264"/>
                      </a:cubicBezTo>
                      <a:cubicBezTo>
                        <a:pt x="271" y="1271"/>
                        <a:pt x="271" y="1271"/>
                        <a:pt x="271" y="1271"/>
                      </a:cubicBezTo>
                      <a:cubicBezTo>
                        <a:pt x="278" y="1271"/>
                        <a:pt x="278" y="1271"/>
                        <a:pt x="278" y="1271"/>
                      </a:cubicBezTo>
                      <a:cubicBezTo>
                        <a:pt x="278" y="1264"/>
                        <a:pt x="278" y="1264"/>
                        <a:pt x="278" y="1264"/>
                      </a:cubicBezTo>
                      <a:moveTo>
                        <a:pt x="293" y="1264"/>
                      </a:moveTo>
                      <a:cubicBezTo>
                        <a:pt x="286" y="1264"/>
                        <a:pt x="286" y="1264"/>
                        <a:pt x="286" y="1264"/>
                      </a:cubicBezTo>
                      <a:cubicBezTo>
                        <a:pt x="286" y="1271"/>
                        <a:pt x="286" y="1271"/>
                        <a:pt x="286" y="1271"/>
                      </a:cubicBezTo>
                      <a:cubicBezTo>
                        <a:pt x="293" y="1271"/>
                        <a:pt x="293" y="1271"/>
                        <a:pt x="293" y="1271"/>
                      </a:cubicBezTo>
                      <a:cubicBezTo>
                        <a:pt x="293" y="1264"/>
                        <a:pt x="293" y="1264"/>
                        <a:pt x="293" y="1264"/>
                      </a:cubicBezTo>
                      <a:moveTo>
                        <a:pt x="308" y="1264"/>
                      </a:moveTo>
                      <a:cubicBezTo>
                        <a:pt x="301" y="1264"/>
                        <a:pt x="301" y="1264"/>
                        <a:pt x="301" y="1264"/>
                      </a:cubicBezTo>
                      <a:cubicBezTo>
                        <a:pt x="301" y="1271"/>
                        <a:pt x="301" y="1271"/>
                        <a:pt x="301" y="1271"/>
                      </a:cubicBezTo>
                      <a:cubicBezTo>
                        <a:pt x="308" y="1271"/>
                        <a:pt x="308" y="1271"/>
                        <a:pt x="308" y="1271"/>
                      </a:cubicBezTo>
                      <a:cubicBezTo>
                        <a:pt x="308" y="1264"/>
                        <a:pt x="308" y="1264"/>
                        <a:pt x="308" y="1264"/>
                      </a:cubicBezTo>
                      <a:moveTo>
                        <a:pt x="322" y="1264"/>
                      </a:moveTo>
                      <a:cubicBezTo>
                        <a:pt x="315" y="1264"/>
                        <a:pt x="315" y="1264"/>
                        <a:pt x="315" y="1264"/>
                      </a:cubicBezTo>
                      <a:cubicBezTo>
                        <a:pt x="315" y="1271"/>
                        <a:pt x="315" y="1271"/>
                        <a:pt x="315" y="1271"/>
                      </a:cubicBezTo>
                      <a:cubicBezTo>
                        <a:pt x="322" y="1271"/>
                        <a:pt x="322" y="1271"/>
                        <a:pt x="322" y="1271"/>
                      </a:cubicBezTo>
                      <a:cubicBezTo>
                        <a:pt x="322" y="1264"/>
                        <a:pt x="322" y="1264"/>
                        <a:pt x="322" y="1264"/>
                      </a:cubicBezTo>
                      <a:moveTo>
                        <a:pt x="337" y="1264"/>
                      </a:moveTo>
                      <a:cubicBezTo>
                        <a:pt x="330" y="1264"/>
                        <a:pt x="330" y="1264"/>
                        <a:pt x="330" y="1264"/>
                      </a:cubicBezTo>
                      <a:cubicBezTo>
                        <a:pt x="330" y="1271"/>
                        <a:pt x="330" y="1271"/>
                        <a:pt x="330" y="1271"/>
                      </a:cubicBezTo>
                      <a:cubicBezTo>
                        <a:pt x="337" y="1271"/>
                        <a:pt x="337" y="1271"/>
                        <a:pt x="337" y="1271"/>
                      </a:cubicBezTo>
                      <a:cubicBezTo>
                        <a:pt x="337" y="1264"/>
                        <a:pt x="337" y="1264"/>
                        <a:pt x="337" y="1264"/>
                      </a:cubicBezTo>
                      <a:moveTo>
                        <a:pt x="352" y="1264"/>
                      </a:moveTo>
                      <a:cubicBezTo>
                        <a:pt x="345" y="1264"/>
                        <a:pt x="345" y="1264"/>
                        <a:pt x="345" y="1264"/>
                      </a:cubicBezTo>
                      <a:cubicBezTo>
                        <a:pt x="345" y="1271"/>
                        <a:pt x="345" y="1271"/>
                        <a:pt x="345" y="1271"/>
                      </a:cubicBezTo>
                      <a:cubicBezTo>
                        <a:pt x="352" y="1271"/>
                        <a:pt x="352" y="1271"/>
                        <a:pt x="352" y="1271"/>
                      </a:cubicBezTo>
                      <a:cubicBezTo>
                        <a:pt x="352" y="1264"/>
                        <a:pt x="352" y="1264"/>
                        <a:pt x="352" y="1264"/>
                      </a:cubicBezTo>
                      <a:moveTo>
                        <a:pt x="367" y="1264"/>
                      </a:moveTo>
                      <a:cubicBezTo>
                        <a:pt x="360" y="1264"/>
                        <a:pt x="360" y="1264"/>
                        <a:pt x="360" y="1264"/>
                      </a:cubicBezTo>
                      <a:cubicBezTo>
                        <a:pt x="360" y="1271"/>
                        <a:pt x="360" y="1271"/>
                        <a:pt x="360" y="1271"/>
                      </a:cubicBezTo>
                      <a:cubicBezTo>
                        <a:pt x="367" y="1271"/>
                        <a:pt x="367" y="1271"/>
                        <a:pt x="367" y="1271"/>
                      </a:cubicBezTo>
                      <a:cubicBezTo>
                        <a:pt x="367" y="1264"/>
                        <a:pt x="367" y="1264"/>
                        <a:pt x="367" y="1264"/>
                      </a:cubicBezTo>
                      <a:moveTo>
                        <a:pt x="381" y="1264"/>
                      </a:moveTo>
                      <a:cubicBezTo>
                        <a:pt x="374" y="1264"/>
                        <a:pt x="374" y="1264"/>
                        <a:pt x="374" y="1264"/>
                      </a:cubicBezTo>
                      <a:cubicBezTo>
                        <a:pt x="374" y="1271"/>
                        <a:pt x="374" y="1271"/>
                        <a:pt x="374" y="1271"/>
                      </a:cubicBezTo>
                      <a:cubicBezTo>
                        <a:pt x="381" y="1271"/>
                        <a:pt x="381" y="1271"/>
                        <a:pt x="381" y="1271"/>
                      </a:cubicBezTo>
                      <a:cubicBezTo>
                        <a:pt x="381" y="1264"/>
                        <a:pt x="381" y="1264"/>
                        <a:pt x="381" y="1264"/>
                      </a:cubicBezTo>
                      <a:moveTo>
                        <a:pt x="396" y="1264"/>
                      </a:moveTo>
                      <a:cubicBezTo>
                        <a:pt x="389" y="1264"/>
                        <a:pt x="389" y="1264"/>
                        <a:pt x="389" y="1264"/>
                      </a:cubicBezTo>
                      <a:cubicBezTo>
                        <a:pt x="389" y="1271"/>
                        <a:pt x="389" y="1271"/>
                        <a:pt x="389" y="1271"/>
                      </a:cubicBezTo>
                      <a:cubicBezTo>
                        <a:pt x="396" y="1271"/>
                        <a:pt x="396" y="1271"/>
                        <a:pt x="396" y="1271"/>
                      </a:cubicBezTo>
                      <a:cubicBezTo>
                        <a:pt x="396" y="1264"/>
                        <a:pt x="396" y="1264"/>
                        <a:pt x="396" y="1264"/>
                      </a:cubicBezTo>
                      <a:moveTo>
                        <a:pt x="411" y="1264"/>
                      </a:moveTo>
                      <a:cubicBezTo>
                        <a:pt x="404" y="1264"/>
                        <a:pt x="404" y="1264"/>
                        <a:pt x="404" y="1264"/>
                      </a:cubicBezTo>
                      <a:cubicBezTo>
                        <a:pt x="404" y="1271"/>
                        <a:pt x="404" y="1271"/>
                        <a:pt x="404" y="1271"/>
                      </a:cubicBezTo>
                      <a:cubicBezTo>
                        <a:pt x="411" y="1271"/>
                        <a:pt x="411" y="1271"/>
                        <a:pt x="411" y="1271"/>
                      </a:cubicBezTo>
                      <a:cubicBezTo>
                        <a:pt x="411" y="1264"/>
                        <a:pt x="411" y="1264"/>
                        <a:pt x="411" y="1264"/>
                      </a:cubicBezTo>
                      <a:moveTo>
                        <a:pt x="426" y="1264"/>
                      </a:moveTo>
                      <a:cubicBezTo>
                        <a:pt x="419" y="1264"/>
                        <a:pt x="419" y="1264"/>
                        <a:pt x="419" y="1264"/>
                      </a:cubicBezTo>
                      <a:cubicBezTo>
                        <a:pt x="419" y="1271"/>
                        <a:pt x="419" y="1271"/>
                        <a:pt x="419" y="1271"/>
                      </a:cubicBezTo>
                      <a:cubicBezTo>
                        <a:pt x="426" y="1271"/>
                        <a:pt x="426" y="1271"/>
                        <a:pt x="426" y="1271"/>
                      </a:cubicBezTo>
                      <a:cubicBezTo>
                        <a:pt x="426" y="1264"/>
                        <a:pt x="426" y="1264"/>
                        <a:pt x="426" y="1264"/>
                      </a:cubicBezTo>
                      <a:moveTo>
                        <a:pt x="440" y="1264"/>
                      </a:moveTo>
                      <a:cubicBezTo>
                        <a:pt x="433" y="1264"/>
                        <a:pt x="433" y="1264"/>
                        <a:pt x="433" y="1264"/>
                      </a:cubicBezTo>
                      <a:cubicBezTo>
                        <a:pt x="433" y="1271"/>
                        <a:pt x="433" y="1271"/>
                        <a:pt x="433" y="1271"/>
                      </a:cubicBezTo>
                      <a:cubicBezTo>
                        <a:pt x="440" y="1271"/>
                        <a:pt x="440" y="1271"/>
                        <a:pt x="440" y="1271"/>
                      </a:cubicBezTo>
                      <a:cubicBezTo>
                        <a:pt x="440" y="1264"/>
                        <a:pt x="440" y="1264"/>
                        <a:pt x="440" y="1264"/>
                      </a:cubicBezTo>
                      <a:moveTo>
                        <a:pt x="455" y="1264"/>
                      </a:moveTo>
                      <a:cubicBezTo>
                        <a:pt x="448" y="1264"/>
                        <a:pt x="448" y="1264"/>
                        <a:pt x="448" y="1264"/>
                      </a:cubicBezTo>
                      <a:cubicBezTo>
                        <a:pt x="448" y="1271"/>
                        <a:pt x="448" y="1271"/>
                        <a:pt x="448" y="1271"/>
                      </a:cubicBezTo>
                      <a:cubicBezTo>
                        <a:pt x="455" y="1271"/>
                        <a:pt x="455" y="1271"/>
                        <a:pt x="455" y="1271"/>
                      </a:cubicBezTo>
                      <a:cubicBezTo>
                        <a:pt x="455" y="1264"/>
                        <a:pt x="455" y="1264"/>
                        <a:pt x="455" y="1264"/>
                      </a:cubicBezTo>
                      <a:moveTo>
                        <a:pt x="470" y="1264"/>
                      </a:moveTo>
                      <a:cubicBezTo>
                        <a:pt x="463" y="1264"/>
                        <a:pt x="463" y="1264"/>
                        <a:pt x="463" y="1264"/>
                      </a:cubicBezTo>
                      <a:cubicBezTo>
                        <a:pt x="463" y="1271"/>
                        <a:pt x="463" y="1271"/>
                        <a:pt x="463" y="1271"/>
                      </a:cubicBezTo>
                      <a:cubicBezTo>
                        <a:pt x="470" y="1271"/>
                        <a:pt x="470" y="1271"/>
                        <a:pt x="470" y="1271"/>
                      </a:cubicBezTo>
                      <a:cubicBezTo>
                        <a:pt x="470" y="1264"/>
                        <a:pt x="470" y="1264"/>
                        <a:pt x="470" y="1264"/>
                      </a:cubicBezTo>
                      <a:moveTo>
                        <a:pt x="485" y="1264"/>
                      </a:moveTo>
                      <a:cubicBezTo>
                        <a:pt x="478" y="1264"/>
                        <a:pt x="478" y="1264"/>
                        <a:pt x="478" y="1264"/>
                      </a:cubicBezTo>
                      <a:cubicBezTo>
                        <a:pt x="478" y="1271"/>
                        <a:pt x="478" y="1271"/>
                        <a:pt x="478" y="1271"/>
                      </a:cubicBezTo>
                      <a:cubicBezTo>
                        <a:pt x="485" y="1271"/>
                        <a:pt x="485" y="1271"/>
                        <a:pt x="485" y="1271"/>
                      </a:cubicBezTo>
                      <a:cubicBezTo>
                        <a:pt x="485" y="1264"/>
                        <a:pt x="485" y="1264"/>
                        <a:pt x="485" y="1264"/>
                      </a:cubicBezTo>
                      <a:moveTo>
                        <a:pt x="499" y="1264"/>
                      </a:moveTo>
                      <a:cubicBezTo>
                        <a:pt x="492" y="1264"/>
                        <a:pt x="492" y="1264"/>
                        <a:pt x="492" y="1264"/>
                      </a:cubicBezTo>
                      <a:cubicBezTo>
                        <a:pt x="492" y="1271"/>
                        <a:pt x="492" y="1271"/>
                        <a:pt x="492" y="1271"/>
                      </a:cubicBezTo>
                      <a:cubicBezTo>
                        <a:pt x="499" y="1271"/>
                        <a:pt x="499" y="1271"/>
                        <a:pt x="499" y="1271"/>
                      </a:cubicBezTo>
                      <a:cubicBezTo>
                        <a:pt x="499" y="1264"/>
                        <a:pt x="499" y="1264"/>
                        <a:pt x="499" y="1264"/>
                      </a:cubicBezTo>
                      <a:moveTo>
                        <a:pt x="514" y="1264"/>
                      </a:moveTo>
                      <a:cubicBezTo>
                        <a:pt x="507" y="1264"/>
                        <a:pt x="507" y="1264"/>
                        <a:pt x="507" y="1264"/>
                      </a:cubicBezTo>
                      <a:cubicBezTo>
                        <a:pt x="507" y="1271"/>
                        <a:pt x="507" y="1271"/>
                        <a:pt x="507" y="1271"/>
                      </a:cubicBezTo>
                      <a:cubicBezTo>
                        <a:pt x="514" y="1271"/>
                        <a:pt x="514" y="1271"/>
                        <a:pt x="514" y="1271"/>
                      </a:cubicBezTo>
                      <a:cubicBezTo>
                        <a:pt x="514" y="1264"/>
                        <a:pt x="514" y="1264"/>
                        <a:pt x="514" y="1264"/>
                      </a:cubicBezTo>
                      <a:moveTo>
                        <a:pt x="529" y="1264"/>
                      </a:moveTo>
                      <a:cubicBezTo>
                        <a:pt x="522" y="1264"/>
                        <a:pt x="522" y="1264"/>
                        <a:pt x="522" y="1264"/>
                      </a:cubicBezTo>
                      <a:cubicBezTo>
                        <a:pt x="522" y="1271"/>
                        <a:pt x="522" y="1271"/>
                        <a:pt x="522" y="1271"/>
                      </a:cubicBezTo>
                      <a:cubicBezTo>
                        <a:pt x="529" y="1271"/>
                        <a:pt x="529" y="1271"/>
                        <a:pt x="529" y="1271"/>
                      </a:cubicBezTo>
                      <a:cubicBezTo>
                        <a:pt x="529" y="1264"/>
                        <a:pt x="529" y="1264"/>
                        <a:pt x="529" y="1264"/>
                      </a:cubicBezTo>
                      <a:moveTo>
                        <a:pt x="544" y="1264"/>
                      </a:moveTo>
                      <a:cubicBezTo>
                        <a:pt x="537" y="1264"/>
                        <a:pt x="537" y="1264"/>
                        <a:pt x="537" y="1264"/>
                      </a:cubicBezTo>
                      <a:cubicBezTo>
                        <a:pt x="537" y="1271"/>
                        <a:pt x="537" y="1271"/>
                        <a:pt x="537" y="1271"/>
                      </a:cubicBezTo>
                      <a:cubicBezTo>
                        <a:pt x="544" y="1271"/>
                        <a:pt x="544" y="1271"/>
                        <a:pt x="544" y="1271"/>
                      </a:cubicBezTo>
                      <a:cubicBezTo>
                        <a:pt x="544" y="1264"/>
                        <a:pt x="544" y="1264"/>
                        <a:pt x="544" y="1264"/>
                      </a:cubicBezTo>
                      <a:moveTo>
                        <a:pt x="190" y="1249"/>
                      </a:moveTo>
                      <a:cubicBezTo>
                        <a:pt x="183" y="1249"/>
                        <a:pt x="183" y="1249"/>
                        <a:pt x="183" y="1249"/>
                      </a:cubicBezTo>
                      <a:cubicBezTo>
                        <a:pt x="183" y="1256"/>
                        <a:pt x="183" y="1256"/>
                        <a:pt x="183" y="1256"/>
                      </a:cubicBezTo>
                      <a:cubicBezTo>
                        <a:pt x="190" y="1256"/>
                        <a:pt x="190" y="1256"/>
                        <a:pt x="190" y="1256"/>
                      </a:cubicBezTo>
                      <a:cubicBezTo>
                        <a:pt x="190" y="1249"/>
                        <a:pt x="190" y="1249"/>
                        <a:pt x="190" y="1249"/>
                      </a:cubicBezTo>
                      <a:moveTo>
                        <a:pt x="204" y="1249"/>
                      </a:moveTo>
                      <a:cubicBezTo>
                        <a:pt x="197" y="1249"/>
                        <a:pt x="197" y="1249"/>
                        <a:pt x="197" y="1249"/>
                      </a:cubicBezTo>
                      <a:cubicBezTo>
                        <a:pt x="197" y="1256"/>
                        <a:pt x="197" y="1256"/>
                        <a:pt x="197" y="1256"/>
                      </a:cubicBezTo>
                      <a:cubicBezTo>
                        <a:pt x="204" y="1256"/>
                        <a:pt x="204" y="1256"/>
                        <a:pt x="204" y="1256"/>
                      </a:cubicBezTo>
                      <a:cubicBezTo>
                        <a:pt x="204" y="1249"/>
                        <a:pt x="204" y="1249"/>
                        <a:pt x="204" y="1249"/>
                      </a:cubicBezTo>
                      <a:moveTo>
                        <a:pt x="219" y="1249"/>
                      </a:moveTo>
                      <a:cubicBezTo>
                        <a:pt x="212" y="1249"/>
                        <a:pt x="212" y="1249"/>
                        <a:pt x="212" y="1249"/>
                      </a:cubicBezTo>
                      <a:cubicBezTo>
                        <a:pt x="212" y="1256"/>
                        <a:pt x="212" y="1256"/>
                        <a:pt x="212" y="1256"/>
                      </a:cubicBezTo>
                      <a:cubicBezTo>
                        <a:pt x="219" y="1256"/>
                        <a:pt x="219" y="1256"/>
                        <a:pt x="219" y="1256"/>
                      </a:cubicBezTo>
                      <a:cubicBezTo>
                        <a:pt x="219" y="1249"/>
                        <a:pt x="219" y="1249"/>
                        <a:pt x="219" y="1249"/>
                      </a:cubicBezTo>
                      <a:moveTo>
                        <a:pt x="234" y="1249"/>
                      </a:moveTo>
                      <a:cubicBezTo>
                        <a:pt x="227" y="1249"/>
                        <a:pt x="227" y="1249"/>
                        <a:pt x="227" y="1249"/>
                      </a:cubicBezTo>
                      <a:cubicBezTo>
                        <a:pt x="227" y="1256"/>
                        <a:pt x="227" y="1256"/>
                        <a:pt x="227" y="1256"/>
                      </a:cubicBezTo>
                      <a:cubicBezTo>
                        <a:pt x="234" y="1256"/>
                        <a:pt x="234" y="1256"/>
                        <a:pt x="234" y="1256"/>
                      </a:cubicBezTo>
                      <a:cubicBezTo>
                        <a:pt x="234" y="1249"/>
                        <a:pt x="234" y="1249"/>
                        <a:pt x="234" y="1249"/>
                      </a:cubicBezTo>
                      <a:moveTo>
                        <a:pt x="249" y="1249"/>
                      </a:moveTo>
                      <a:cubicBezTo>
                        <a:pt x="242" y="1249"/>
                        <a:pt x="242" y="1249"/>
                        <a:pt x="242" y="1249"/>
                      </a:cubicBezTo>
                      <a:cubicBezTo>
                        <a:pt x="242" y="1256"/>
                        <a:pt x="242" y="1256"/>
                        <a:pt x="242" y="1256"/>
                      </a:cubicBezTo>
                      <a:cubicBezTo>
                        <a:pt x="249" y="1256"/>
                        <a:pt x="249" y="1256"/>
                        <a:pt x="249" y="1256"/>
                      </a:cubicBezTo>
                      <a:cubicBezTo>
                        <a:pt x="249" y="1249"/>
                        <a:pt x="249" y="1249"/>
                        <a:pt x="249" y="1249"/>
                      </a:cubicBezTo>
                      <a:moveTo>
                        <a:pt x="263" y="1249"/>
                      </a:moveTo>
                      <a:cubicBezTo>
                        <a:pt x="256" y="1249"/>
                        <a:pt x="256" y="1249"/>
                        <a:pt x="256" y="1249"/>
                      </a:cubicBezTo>
                      <a:cubicBezTo>
                        <a:pt x="256" y="1256"/>
                        <a:pt x="256" y="1256"/>
                        <a:pt x="256" y="1256"/>
                      </a:cubicBezTo>
                      <a:cubicBezTo>
                        <a:pt x="263" y="1256"/>
                        <a:pt x="263" y="1256"/>
                        <a:pt x="263" y="1256"/>
                      </a:cubicBezTo>
                      <a:cubicBezTo>
                        <a:pt x="263" y="1249"/>
                        <a:pt x="263" y="1249"/>
                        <a:pt x="263" y="1249"/>
                      </a:cubicBezTo>
                      <a:moveTo>
                        <a:pt x="278" y="1249"/>
                      </a:moveTo>
                      <a:cubicBezTo>
                        <a:pt x="271" y="1249"/>
                        <a:pt x="271" y="1249"/>
                        <a:pt x="271" y="1249"/>
                      </a:cubicBezTo>
                      <a:cubicBezTo>
                        <a:pt x="271" y="1256"/>
                        <a:pt x="271" y="1256"/>
                        <a:pt x="271" y="1256"/>
                      </a:cubicBezTo>
                      <a:cubicBezTo>
                        <a:pt x="278" y="1256"/>
                        <a:pt x="278" y="1256"/>
                        <a:pt x="278" y="1256"/>
                      </a:cubicBezTo>
                      <a:cubicBezTo>
                        <a:pt x="278" y="1249"/>
                        <a:pt x="278" y="1249"/>
                        <a:pt x="278" y="1249"/>
                      </a:cubicBezTo>
                      <a:moveTo>
                        <a:pt x="293" y="1249"/>
                      </a:moveTo>
                      <a:cubicBezTo>
                        <a:pt x="286" y="1249"/>
                        <a:pt x="286" y="1249"/>
                        <a:pt x="286" y="1249"/>
                      </a:cubicBezTo>
                      <a:cubicBezTo>
                        <a:pt x="286" y="1256"/>
                        <a:pt x="286" y="1256"/>
                        <a:pt x="286" y="1256"/>
                      </a:cubicBezTo>
                      <a:cubicBezTo>
                        <a:pt x="293" y="1256"/>
                        <a:pt x="293" y="1256"/>
                        <a:pt x="293" y="1256"/>
                      </a:cubicBezTo>
                      <a:cubicBezTo>
                        <a:pt x="293" y="1249"/>
                        <a:pt x="293" y="1249"/>
                        <a:pt x="293" y="1249"/>
                      </a:cubicBezTo>
                      <a:moveTo>
                        <a:pt x="308" y="1249"/>
                      </a:moveTo>
                      <a:cubicBezTo>
                        <a:pt x="301" y="1249"/>
                        <a:pt x="301" y="1249"/>
                        <a:pt x="301" y="1249"/>
                      </a:cubicBezTo>
                      <a:cubicBezTo>
                        <a:pt x="301" y="1256"/>
                        <a:pt x="301" y="1256"/>
                        <a:pt x="301" y="1256"/>
                      </a:cubicBezTo>
                      <a:cubicBezTo>
                        <a:pt x="308" y="1256"/>
                        <a:pt x="308" y="1256"/>
                        <a:pt x="308" y="1256"/>
                      </a:cubicBezTo>
                      <a:cubicBezTo>
                        <a:pt x="308" y="1249"/>
                        <a:pt x="308" y="1249"/>
                        <a:pt x="308" y="1249"/>
                      </a:cubicBezTo>
                      <a:moveTo>
                        <a:pt x="322" y="1249"/>
                      </a:moveTo>
                      <a:cubicBezTo>
                        <a:pt x="315" y="1249"/>
                        <a:pt x="315" y="1249"/>
                        <a:pt x="315" y="1249"/>
                      </a:cubicBezTo>
                      <a:cubicBezTo>
                        <a:pt x="315" y="1256"/>
                        <a:pt x="315" y="1256"/>
                        <a:pt x="315" y="1256"/>
                      </a:cubicBezTo>
                      <a:cubicBezTo>
                        <a:pt x="322" y="1256"/>
                        <a:pt x="322" y="1256"/>
                        <a:pt x="322" y="1256"/>
                      </a:cubicBezTo>
                      <a:cubicBezTo>
                        <a:pt x="322" y="1249"/>
                        <a:pt x="322" y="1249"/>
                        <a:pt x="322" y="1249"/>
                      </a:cubicBezTo>
                      <a:moveTo>
                        <a:pt x="337" y="1249"/>
                      </a:moveTo>
                      <a:cubicBezTo>
                        <a:pt x="330" y="1249"/>
                        <a:pt x="330" y="1249"/>
                        <a:pt x="330" y="1249"/>
                      </a:cubicBezTo>
                      <a:cubicBezTo>
                        <a:pt x="330" y="1256"/>
                        <a:pt x="330" y="1256"/>
                        <a:pt x="330" y="1256"/>
                      </a:cubicBezTo>
                      <a:cubicBezTo>
                        <a:pt x="337" y="1256"/>
                        <a:pt x="337" y="1256"/>
                        <a:pt x="337" y="1256"/>
                      </a:cubicBezTo>
                      <a:cubicBezTo>
                        <a:pt x="337" y="1249"/>
                        <a:pt x="337" y="1249"/>
                        <a:pt x="337" y="1249"/>
                      </a:cubicBezTo>
                      <a:moveTo>
                        <a:pt x="352" y="1249"/>
                      </a:moveTo>
                      <a:cubicBezTo>
                        <a:pt x="345" y="1249"/>
                        <a:pt x="345" y="1249"/>
                        <a:pt x="345" y="1249"/>
                      </a:cubicBezTo>
                      <a:cubicBezTo>
                        <a:pt x="345" y="1256"/>
                        <a:pt x="345" y="1256"/>
                        <a:pt x="345" y="1256"/>
                      </a:cubicBezTo>
                      <a:cubicBezTo>
                        <a:pt x="352" y="1256"/>
                        <a:pt x="352" y="1256"/>
                        <a:pt x="352" y="1256"/>
                      </a:cubicBezTo>
                      <a:cubicBezTo>
                        <a:pt x="352" y="1249"/>
                        <a:pt x="352" y="1249"/>
                        <a:pt x="352" y="1249"/>
                      </a:cubicBezTo>
                      <a:moveTo>
                        <a:pt x="367" y="1249"/>
                      </a:moveTo>
                      <a:cubicBezTo>
                        <a:pt x="360" y="1249"/>
                        <a:pt x="360" y="1249"/>
                        <a:pt x="360" y="1249"/>
                      </a:cubicBezTo>
                      <a:cubicBezTo>
                        <a:pt x="360" y="1256"/>
                        <a:pt x="360" y="1256"/>
                        <a:pt x="360" y="1256"/>
                      </a:cubicBezTo>
                      <a:cubicBezTo>
                        <a:pt x="367" y="1256"/>
                        <a:pt x="367" y="1256"/>
                        <a:pt x="367" y="1256"/>
                      </a:cubicBezTo>
                      <a:cubicBezTo>
                        <a:pt x="367" y="1249"/>
                        <a:pt x="367" y="1249"/>
                        <a:pt x="367" y="1249"/>
                      </a:cubicBezTo>
                      <a:moveTo>
                        <a:pt x="381" y="1249"/>
                      </a:moveTo>
                      <a:cubicBezTo>
                        <a:pt x="374" y="1249"/>
                        <a:pt x="374" y="1249"/>
                        <a:pt x="374" y="1249"/>
                      </a:cubicBezTo>
                      <a:cubicBezTo>
                        <a:pt x="374" y="1256"/>
                        <a:pt x="374" y="1256"/>
                        <a:pt x="374" y="1256"/>
                      </a:cubicBezTo>
                      <a:cubicBezTo>
                        <a:pt x="381" y="1256"/>
                        <a:pt x="381" y="1256"/>
                        <a:pt x="381" y="1256"/>
                      </a:cubicBezTo>
                      <a:cubicBezTo>
                        <a:pt x="381" y="1249"/>
                        <a:pt x="381" y="1249"/>
                        <a:pt x="381" y="1249"/>
                      </a:cubicBezTo>
                      <a:moveTo>
                        <a:pt x="396" y="1249"/>
                      </a:moveTo>
                      <a:cubicBezTo>
                        <a:pt x="389" y="1249"/>
                        <a:pt x="389" y="1249"/>
                        <a:pt x="389" y="1249"/>
                      </a:cubicBezTo>
                      <a:cubicBezTo>
                        <a:pt x="389" y="1256"/>
                        <a:pt x="389" y="1256"/>
                        <a:pt x="389" y="1256"/>
                      </a:cubicBezTo>
                      <a:cubicBezTo>
                        <a:pt x="396" y="1256"/>
                        <a:pt x="396" y="1256"/>
                        <a:pt x="396" y="1256"/>
                      </a:cubicBezTo>
                      <a:cubicBezTo>
                        <a:pt x="396" y="1249"/>
                        <a:pt x="396" y="1249"/>
                        <a:pt x="396" y="1249"/>
                      </a:cubicBezTo>
                      <a:moveTo>
                        <a:pt x="411" y="1249"/>
                      </a:moveTo>
                      <a:cubicBezTo>
                        <a:pt x="404" y="1249"/>
                        <a:pt x="404" y="1249"/>
                        <a:pt x="404" y="1249"/>
                      </a:cubicBezTo>
                      <a:cubicBezTo>
                        <a:pt x="404" y="1256"/>
                        <a:pt x="404" y="1256"/>
                        <a:pt x="404" y="1256"/>
                      </a:cubicBezTo>
                      <a:cubicBezTo>
                        <a:pt x="411" y="1256"/>
                        <a:pt x="411" y="1256"/>
                        <a:pt x="411" y="1256"/>
                      </a:cubicBezTo>
                      <a:cubicBezTo>
                        <a:pt x="411" y="1249"/>
                        <a:pt x="411" y="1249"/>
                        <a:pt x="411" y="1249"/>
                      </a:cubicBezTo>
                      <a:moveTo>
                        <a:pt x="426" y="1249"/>
                      </a:moveTo>
                      <a:cubicBezTo>
                        <a:pt x="419" y="1249"/>
                        <a:pt x="419" y="1249"/>
                        <a:pt x="419" y="1249"/>
                      </a:cubicBezTo>
                      <a:cubicBezTo>
                        <a:pt x="419" y="1256"/>
                        <a:pt x="419" y="1256"/>
                        <a:pt x="419" y="1256"/>
                      </a:cubicBezTo>
                      <a:cubicBezTo>
                        <a:pt x="426" y="1256"/>
                        <a:pt x="426" y="1256"/>
                        <a:pt x="426" y="1256"/>
                      </a:cubicBezTo>
                      <a:cubicBezTo>
                        <a:pt x="426" y="1249"/>
                        <a:pt x="426" y="1249"/>
                        <a:pt x="426" y="1249"/>
                      </a:cubicBezTo>
                      <a:moveTo>
                        <a:pt x="440" y="1249"/>
                      </a:moveTo>
                      <a:cubicBezTo>
                        <a:pt x="433" y="1249"/>
                        <a:pt x="433" y="1249"/>
                        <a:pt x="433" y="1249"/>
                      </a:cubicBezTo>
                      <a:cubicBezTo>
                        <a:pt x="433" y="1256"/>
                        <a:pt x="433" y="1256"/>
                        <a:pt x="433" y="1256"/>
                      </a:cubicBezTo>
                      <a:cubicBezTo>
                        <a:pt x="440" y="1256"/>
                        <a:pt x="440" y="1256"/>
                        <a:pt x="440" y="1256"/>
                      </a:cubicBezTo>
                      <a:cubicBezTo>
                        <a:pt x="440" y="1249"/>
                        <a:pt x="440" y="1249"/>
                        <a:pt x="440" y="1249"/>
                      </a:cubicBezTo>
                      <a:moveTo>
                        <a:pt x="455" y="1249"/>
                      </a:moveTo>
                      <a:cubicBezTo>
                        <a:pt x="448" y="1249"/>
                        <a:pt x="448" y="1249"/>
                        <a:pt x="448" y="1249"/>
                      </a:cubicBezTo>
                      <a:cubicBezTo>
                        <a:pt x="448" y="1256"/>
                        <a:pt x="448" y="1256"/>
                        <a:pt x="448" y="1256"/>
                      </a:cubicBezTo>
                      <a:cubicBezTo>
                        <a:pt x="455" y="1256"/>
                        <a:pt x="455" y="1256"/>
                        <a:pt x="455" y="1256"/>
                      </a:cubicBezTo>
                      <a:cubicBezTo>
                        <a:pt x="455" y="1249"/>
                        <a:pt x="455" y="1249"/>
                        <a:pt x="455" y="1249"/>
                      </a:cubicBezTo>
                      <a:moveTo>
                        <a:pt x="470" y="1249"/>
                      </a:moveTo>
                      <a:cubicBezTo>
                        <a:pt x="463" y="1249"/>
                        <a:pt x="463" y="1249"/>
                        <a:pt x="463" y="1249"/>
                      </a:cubicBezTo>
                      <a:cubicBezTo>
                        <a:pt x="463" y="1256"/>
                        <a:pt x="463" y="1256"/>
                        <a:pt x="463" y="1256"/>
                      </a:cubicBezTo>
                      <a:cubicBezTo>
                        <a:pt x="470" y="1256"/>
                        <a:pt x="470" y="1256"/>
                        <a:pt x="470" y="1256"/>
                      </a:cubicBezTo>
                      <a:cubicBezTo>
                        <a:pt x="470" y="1249"/>
                        <a:pt x="470" y="1249"/>
                        <a:pt x="470" y="1249"/>
                      </a:cubicBezTo>
                      <a:moveTo>
                        <a:pt x="485" y="1249"/>
                      </a:moveTo>
                      <a:cubicBezTo>
                        <a:pt x="478" y="1249"/>
                        <a:pt x="478" y="1249"/>
                        <a:pt x="478" y="1249"/>
                      </a:cubicBezTo>
                      <a:cubicBezTo>
                        <a:pt x="478" y="1256"/>
                        <a:pt x="478" y="1256"/>
                        <a:pt x="478" y="1256"/>
                      </a:cubicBezTo>
                      <a:cubicBezTo>
                        <a:pt x="485" y="1256"/>
                        <a:pt x="485" y="1256"/>
                        <a:pt x="485" y="1256"/>
                      </a:cubicBezTo>
                      <a:cubicBezTo>
                        <a:pt x="485" y="1249"/>
                        <a:pt x="485" y="1249"/>
                        <a:pt x="485" y="1249"/>
                      </a:cubicBezTo>
                      <a:moveTo>
                        <a:pt x="499" y="1249"/>
                      </a:moveTo>
                      <a:cubicBezTo>
                        <a:pt x="492" y="1249"/>
                        <a:pt x="492" y="1249"/>
                        <a:pt x="492" y="1249"/>
                      </a:cubicBezTo>
                      <a:cubicBezTo>
                        <a:pt x="492" y="1256"/>
                        <a:pt x="492" y="1256"/>
                        <a:pt x="492" y="1256"/>
                      </a:cubicBezTo>
                      <a:cubicBezTo>
                        <a:pt x="499" y="1256"/>
                        <a:pt x="499" y="1256"/>
                        <a:pt x="499" y="1256"/>
                      </a:cubicBezTo>
                      <a:cubicBezTo>
                        <a:pt x="499" y="1249"/>
                        <a:pt x="499" y="1249"/>
                        <a:pt x="499" y="1249"/>
                      </a:cubicBezTo>
                      <a:moveTo>
                        <a:pt x="514" y="1249"/>
                      </a:moveTo>
                      <a:cubicBezTo>
                        <a:pt x="507" y="1249"/>
                        <a:pt x="507" y="1249"/>
                        <a:pt x="507" y="1249"/>
                      </a:cubicBezTo>
                      <a:cubicBezTo>
                        <a:pt x="507" y="1256"/>
                        <a:pt x="507" y="1256"/>
                        <a:pt x="507" y="1256"/>
                      </a:cubicBezTo>
                      <a:cubicBezTo>
                        <a:pt x="514" y="1256"/>
                        <a:pt x="514" y="1256"/>
                        <a:pt x="514" y="1256"/>
                      </a:cubicBezTo>
                      <a:cubicBezTo>
                        <a:pt x="514" y="1249"/>
                        <a:pt x="514" y="1249"/>
                        <a:pt x="514" y="1249"/>
                      </a:cubicBezTo>
                      <a:moveTo>
                        <a:pt x="529" y="1249"/>
                      </a:moveTo>
                      <a:cubicBezTo>
                        <a:pt x="522" y="1249"/>
                        <a:pt x="522" y="1249"/>
                        <a:pt x="522" y="1249"/>
                      </a:cubicBezTo>
                      <a:cubicBezTo>
                        <a:pt x="522" y="1256"/>
                        <a:pt x="522" y="1256"/>
                        <a:pt x="522" y="1256"/>
                      </a:cubicBezTo>
                      <a:cubicBezTo>
                        <a:pt x="529" y="1256"/>
                        <a:pt x="529" y="1256"/>
                        <a:pt x="529" y="1256"/>
                      </a:cubicBezTo>
                      <a:cubicBezTo>
                        <a:pt x="529" y="1249"/>
                        <a:pt x="529" y="1249"/>
                        <a:pt x="529" y="1249"/>
                      </a:cubicBezTo>
                      <a:moveTo>
                        <a:pt x="544" y="1249"/>
                      </a:moveTo>
                      <a:cubicBezTo>
                        <a:pt x="537" y="1249"/>
                        <a:pt x="537" y="1249"/>
                        <a:pt x="537" y="1249"/>
                      </a:cubicBezTo>
                      <a:cubicBezTo>
                        <a:pt x="537" y="1256"/>
                        <a:pt x="537" y="1256"/>
                        <a:pt x="537" y="1256"/>
                      </a:cubicBezTo>
                      <a:cubicBezTo>
                        <a:pt x="544" y="1256"/>
                        <a:pt x="544" y="1256"/>
                        <a:pt x="544" y="1256"/>
                      </a:cubicBezTo>
                      <a:cubicBezTo>
                        <a:pt x="544" y="1249"/>
                        <a:pt x="544" y="1249"/>
                        <a:pt x="544" y="1249"/>
                      </a:cubicBezTo>
                      <a:moveTo>
                        <a:pt x="558" y="1249"/>
                      </a:moveTo>
                      <a:cubicBezTo>
                        <a:pt x="551" y="1249"/>
                        <a:pt x="551" y="1249"/>
                        <a:pt x="551" y="1249"/>
                      </a:cubicBezTo>
                      <a:cubicBezTo>
                        <a:pt x="551" y="1256"/>
                        <a:pt x="551" y="1256"/>
                        <a:pt x="551" y="1256"/>
                      </a:cubicBezTo>
                      <a:cubicBezTo>
                        <a:pt x="558" y="1256"/>
                        <a:pt x="558" y="1256"/>
                        <a:pt x="558" y="1256"/>
                      </a:cubicBezTo>
                      <a:cubicBezTo>
                        <a:pt x="558" y="1249"/>
                        <a:pt x="558" y="1249"/>
                        <a:pt x="558" y="1249"/>
                      </a:cubicBezTo>
                      <a:moveTo>
                        <a:pt x="190" y="1235"/>
                      </a:moveTo>
                      <a:cubicBezTo>
                        <a:pt x="183" y="1235"/>
                        <a:pt x="183" y="1235"/>
                        <a:pt x="183" y="1235"/>
                      </a:cubicBezTo>
                      <a:cubicBezTo>
                        <a:pt x="183" y="1242"/>
                        <a:pt x="183" y="1242"/>
                        <a:pt x="183" y="1242"/>
                      </a:cubicBezTo>
                      <a:cubicBezTo>
                        <a:pt x="190" y="1242"/>
                        <a:pt x="190" y="1242"/>
                        <a:pt x="190" y="1242"/>
                      </a:cubicBezTo>
                      <a:cubicBezTo>
                        <a:pt x="190" y="1235"/>
                        <a:pt x="190" y="1235"/>
                        <a:pt x="190" y="1235"/>
                      </a:cubicBezTo>
                      <a:moveTo>
                        <a:pt x="204" y="1235"/>
                      </a:moveTo>
                      <a:cubicBezTo>
                        <a:pt x="197" y="1235"/>
                        <a:pt x="197" y="1235"/>
                        <a:pt x="197" y="1235"/>
                      </a:cubicBezTo>
                      <a:cubicBezTo>
                        <a:pt x="197" y="1242"/>
                        <a:pt x="197" y="1242"/>
                        <a:pt x="197" y="1242"/>
                      </a:cubicBezTo>
                      <a:cubicBezTo>
                        <a:pt x="204" y="1242"/>
                        <a:pt x="204" y="1242"/>
                        <a:pt x="204" y="1242"/>
                      </a:cubicBezTo>
                      <a:cubicBezTo>
                        <a:pt x="204" y="1235"/>
                        <a:pt x="204" y="1235"/>
                        <a:pt x="204" y="1235"/>
                      </a:cubicBezTo>
                      <a:moveTo>
                        <a:pt x="219" y="1235"/>
                      </a:moveTo>
                      <a:cubicBezTo>
                        <a:pt x="212" y="1235"/>
                        <a:pt x="212" y="1235"/>
                        <a:pt x="212" y="1235"/>
                      </a:cubicBezTo>
                      <a:cubicBezTo>
                        <a:pt x="212" y="1242"/>
                        <a:pt x="212" y="1242"/>
                        <a:pt x="212" y="1242"/>
                      </a:cubicBezTo>
                      <a:cubicBezTo>
                        <a:pt x="219" y="1242"/>
                        <a:pt x="219" y="1242"/>
                        <a:pt x="219" y="1242"/>
                      </a:cubicBezTo>
                      <a:cubicBezTo>
                        <a:pt x="219" y="1235"/>
                        <a:pt x="219" y="1235"/>
                        <a:pt x="219" y="1235"/>
                      </a:cubicBezTo>
                      <a:moveTo>
                        <a:pt x="234" y="1235"/>
                      </a:moveTo>
                      <a:cubicBezTo>
                        <a:pt x="227" y="1235"/>
                        <a:pt x="227" y="1235"/>
                        <a:pt x="227" y="1235"/>
                      </a:cubicBezTo>
                      <a:cubicBezTo>
                        <a:pt x="227" y="1242"/>
                        <a:pt x="227" y="1242"/>
                        <a:pt x="227" y="1242"/>
                      </a:cubicBezTo>
                      <a:cubicBezTo>
                        <a:pt x="234" y="1242"/>
                        <a:pt x="234" y="1242"/>
                        <a:pt x="234" y="1242"/>
                      </a:cubicBezTo>
                      <a:cubicBezTo>
                        <a:pt x="234" y="1235"/>
                        <a:pt x="234" y="1235"/>
                        <a:pt x="234" y="1235"/>
                      </a:cubicBezTo>
                      <a:moveTo>
                        <a:pt x="249" y="1235"/>
                      </a:moveTo>
                      <a:cubicBezTo>
                        <a:pt x="242" y="1235"/>
                        <a:pt x="242" y="1235"/>
                        <a:pt x="242" y="1235"/>
                      </a:cubicBezTo>
                      <a:cubicBezTo>
                        <a:pt x="242" y="1242"/>
                        <a:pt x="242" y="1242"/>
                        <a:pt x="242" y="1242"/>
                      </a:cubicBezTo>
                      <a:cubicBezTo>
                        <a:pt x="249" y="1242"/>
                        <a:pt x="249" y="1242"/>
                        <a:pt x="249" y="1242"/>
                      </a:cubicBezTo>
                      <a:cubicBezTo>
                        <a:pt x="249" y="1235"/>
                        <a:pt x="249" y="1235"/>
                        <a:pt x="249" y="1235"/>
                      </a:cubicBezTo>
                      <a:moveTo>
                        <a:pt x="263" y="1235"/>
                      </a:moveTo>
                      <a:cubicBezTo>
                        <a:pt x="256" y="1235"/>
                        <a:pt x="256" y="1235"/>
                        <a:pt x="256" y="1235"/>
                      </a:cubicBezTo>
                      <a:cubicBezTo>
                        <a:pt x="256" y="1242"/>
                        <a:pt x="256" y="1242"/>
                        <a:pt x="256" y="1242"/>
                      </a:cubicBezTo>
                      <a:cubicBezTo>
                        <a:pt x="263" y="1242"/>
                        <a:pt x="263" y="1242"/>
                        <a:pt x="263" y="1242"/>
                      </a:cubicBezTo>
                      <a:cubicBezTo>
                        <a:pt x="263" y="1235"/>
                        <a:pt x="263" y="1235"/>
                        <a:pt x="263" y="1235"/>
                      </a:cubicBezTo>
                      <a:moveTo>
                        <a:pt x="278" y="1235"/>
                      </a:moveTo>
                      <a:cubicBezTo>
                        <a:pt x="271" y="1235"/>
                        <a:pt x="271" y="1235"/>
                        <a:pt x="271" y="1235"/>
                      </a:cubicBezTo>
                      <a:cubicBezTo>
                        <a:pt x="271" y="1242"/>
                        <a:pt x="271" y="1242"/>
                        <a:pt x="271" y="1242"/>
                      </a:cubicBezTo>
                      <a:cubicBezTo>
                        <a:pt x="278" y="1242"/>
                        <a:pt x="278" y="1242"/>
                        <a:pt x="278" y="1242"/>
                      </a:cubicBezTo>
                      <a:cubicBezTo>
                        <a:pt x="278" y="1235"/>
                        <a:pt x="278" y="1235"/>
                        <a:pt x="278" y="1235"/>
                      </a:cubicBezTo>
                      <a:moveTo>
                        <a:pt x="293" y="1235"/>
                      </a:moveTo>
                      <a:cubicBezTo>
                        <a:pt x="286" y="1235"/>
                        <a:pt x="286" y="1235"/>
                        <a:pt x="286" y="1235"/>
                      </a:cubicBezTo>
                      <a:cubicBezTo>
                        <a:pt x="286" y="1242"/>
                        <a:pt x="286" y="1242"/>
                        <a:pt x="286" y="1242"/>
                      </a:cubicBezTo>
                      <a:cubicBezTo>
                        <a:pt x="293" y="1242"/>
                        <a:pt x="293" y="1242"/>
                        <a:pt x="293" y="1242"/>
                      </a:cubicBezTo>
                      <a:cubicBezTo>
                        <a:pt x="293" y="1235"/>
                        <a:pt x="293" y="1235"/>
                        <a:pt x="293" y="1235"/>
                      </a:cubicBezTo>
                      <a:moveTo>
                        <a:pt x="308" y="1235"/>
                      </a:moveTo>
                      <a:cubicBezTo>
                        <a:pt x="301" y="1235"/>
                        <a:pt x="301" y="1235"/>
                        <a:pt x="301" y="1235"/>
                      </a:cubicBezTo>
                      <a:cubicBezTo>
                        <a:pt x="301" y="1242"/>
                        <a:pt x="301" y="1242"/>
                        <a:pt x="301" y="1242"/>
                      </a:cubicBezTo>
                      <a:cubicBezTo>
                        <a:pt x="308" y="1242"/>
                        <a:pt x="308" y="1242"/>
                        <a:pt x="308" y="1242"/>
                      </a:cubicBezTo>
                      <a:cubicBezTo>
                        <a:pt x="308" y="1235"/>
                        <a:pt x="308" y="1235"/>
                        <a:pt x="308" y="1235"/>
                      </a:cubicBezTo>
                      <a:moveTo>
                        <a:pt x="322" y="1235"/>
                      </a:moveTo>
                      <a:cubicBezTo>
                        <a:pt x="315" y="1235"/>
                        <a:pt x="315" y="1235"/>
                        <a:pt x="315" y="1235"/>
                      </a:cubicBezTo>
                      <a:cubicBezTo>
                        <a:pt x="315" y="1242"/>
                        <a:pt x="315" y="1242"/>
                        <a:pt x="315" y="1242"/>
                      </a:cubicBezTo>
                      <a:cubicBezTo>
                        <a:pt x="322" y="1242"/>
                        <a:pt x="322" y="1242"/>
                        <a:pt x="322" y="1242"/>
                      </a:cubicBezTo>
                      <a:cubicBezTo>
                        <a:pt x="322" y="1235"/>
                        <a:pt x="322" y="1235"/>
                        <a:pt x="322" y="1235"/>
                      </a:cubicBezTo>
                      <a:moveTo>
                        <a:pt x="337" y="1235"/>
                      </a:moveTo>
                      <a:cubicBezTo>
                        <a:pt x="330" y="1235"/>
                        <a:pt x="330" y="1235"/>
                        <a:pt x="330" y="1235"/>
                      </a:cubicBezTo>
                      <a:cubicBezTo>
                        <a:pt x="330" y="1242"/>
                        <a:pt x="330" y="1242"/>
                        <a:pt x="330" y="1242"/>
                      </a:cubicBezTo>
                      <a:cubicBezTo>
                        <a:pt x="337" y="1242"/>
                        <a:pt x="337" y="1242"/>
                        <a:pt x="337" y="1242"/>
                      </a:cubicBezTo>
                      <a:cubicBezTo>
                        <a:pt x="337" y="1235"/>
                        <a:pt x="337" y="1235"/>
                        <a:pt x="337" y="1235"/>
                      </a:cubicBezTo>
                      <a:moveTo>
                        <a:pt x="352" y="1235"/>
                      </a:moveTo>
                      <a:cubicBezTo>
                        <a:pt x="345" y="1235"/>
                        <a:pt x="345" y="1235"/>
                        <a:pt x="345" y="1235"/>
                      </a:cubicBezTo>
                      <a:cubicBezTo>
                        <a:pt x="345" y="1242"/>
                        <a:pt x="345" y="1242"/>
                        <a:pt x="345" y="1242"/>
                      </a:cubicBezTo>
                      <a:cubicBezTo>
                        <a:pt x="352" y="1242"/>
                        <a:pt x="352" y="1242"/>
                        <a:pt x="352" y="1242"/>
                      </a:cubicBezTo>
                      <a:cubicBezTo>
                        <a:pt x="352" y="1235"/>
                        <a:pt x="352" y="1235"/>
                        <a:pt x="352" y="1235"/>
                      </a:cubicBezTo>
                      <a:moveTo>
                        <a:pt x="367" y="1235"/>
                      </a:moveTo>
                      <a:cubicBezTo>
                        <a:pt x="360" y="1235"/>
                        <a:pt x="360" y="1235"/>
                        <a:pt x="360" y="1235"/>
                      </a:cubicBezTo>
                      <a:cubicBezTo>
                        <a:pt x="360" y="1242"/>
                        <a:pt x="360" y="1242"/>
                        <a:pt x="360" y="1242"/>
                      </a:cubicBezTo>
                      <a:cubicBezTo>
                        <a:pt x="367" y="1242"/>
                        <a:pt x="367" y="1242"/>
                        <a:pt x="367" y="1242"/>
                      </a:cubicBezTo>
                      <a:cubicBezTo>
                        <a:pt x="367" y="1235"/>
                        <a:pt x="367" y="1235"/>
                        <a:pt x="367" y="1235"/>
                      </a:cubicBezTo>
                      <a:moveTo>
                        <a:pt x="381" y="1235"/>
                      </a:moveTo>
                      <a:cubicBezTo>
                        <a:pt x="374" y="1235"/>
                        <a:pt x="374" y="1235"/>
                        <a:pt x="374" y="1235"/>
                      </a:cubicBezTo>
                      <a:cubicBezTo>
                        <a:pt x="374" y="1242"/>
                        <a:pt x="374" y="1242"/>
                        <a:pt x="374" y="1242"/>
                      </a:cubicBezTo>
                      <a:cubicBezTo>
                        <a:pt x="381" y="1242"/>
                        <a:pt x="381" y="1242"/>
                        <a:pt x="381" y="1242"/>
                      </a:cubicBezTo>
                      <a:cubicBezTo>
                        <a:pt x="381" y="1235"/>
                        <a:pt x="381" y="1235"/>
                        <a:pt x="381" y="1235"/>
                      </a:cubicBezTo>
                      <a:moveTo>
                        <a:pt x="396" y="1235"/>
                      </a:moveTo>
                      <a:cubicBezTo>
                        <a:pt x="389" y="1235"/>
                        <a:pt x="389" y="1235"/>
                        <a:pt x="389" y="1235"/>
                      </a:cubicBezTo>
                      <a:cubicBezTo>
                        <a:pt x="389" y="1242"/>
                        <a:pt x="389" y="1242"/>
                        <a:pt x="389" y="1242"/>
                      </a:cubicBezTo>
                      <a:cubicBezTo>
                        <a:pt x="396" y="1242"/>
                        <a:pt x="396" y="1242"/>
                        <a:pt x="396" y="1242"/>
                      </a:cubicBezTo>
                      <a:cubicBezTo>
                        <a:pt x="396" y="1235"/>
                        <a:pt x="396" y="1235"/>
                        <a:pt x="396" y="1235"/>
                      </a:cubicBezTo>
                      <a:moveTo>
                        <a:pt x="411" y="1235"/>
                      </a:moveTo>
                      <a:cubicBezTo>
                        <a:pt x="404" y="1235"/>
                        <a:pt x="404" y="1235"/>
                        <a:pt x="404" y="1235"/>
                      </a:cubicBezTo>
                      <a:cubicBezTo>
                        <a:pt x="404" y="1242"/>
                        <a:pt x="404" y="1242"/>
                        <a:pt x="404" y="1242"/>
                      </a:cubicBezTo>
                      <a:cubicBezTo>
                        <a:pt x="411" y="1242"/>
                        <a:pt x="411" y="1242"/>
                        <a:pt x="411" y="1242"/>
                      </a:cubicBezTo>
                      <a:cubicBezTo>
                        <a:pt x="411" y="1235"/>
                        <a:pt x="411" y="1235"/>
                        <a:pt x="411" y="1235"/>
                      </a:cubicBezTo>
                      <a:moveTo>
                        <a:pt x="426" y="1235"/>
                      </a:moveTo>
                      <a:cubicBezTo>
                        <a:pt x="419" y="1235"/>
                        <a:pt x="419" y="1235"/>
                        <a:pt x="419" y="1235"/>
                      </a:cubicBezTo>
                      <a:cubicBezTo>
                        <a:pt x="419" y="1242"/>
                        <a:pt x="419" y="1242"/>
                        <a:pt x="419" y="1242"/>
                      </a:cubicBezTo>
                      <a:cubicBezTo>
                        <a:pt x="426" y="1242"/>
                        <a:pt x="426" y="1242"/>
                        <a:pt x="426" y="1242"/>
                      </a:cubicBezTo>
                      <a:cubicBezTo>
                        <a:pt x="426" y="1235"/>
                        <a:pt x="426" y="1235"/>
                        <a:pt x="426" y="1235"/>
                      </a:cubicBezTo>
                      <a:moveTo>
                        <a:pt x="440" y="1235"/>
                      </a:moveTo>
                      <a:cubicBezTo>
                        <a:pt x="433" y="1235"/>
                        <a:pt x="433" y="1235"/>
                        <a:pt x="433" y="1235"/>
                      </a:cubicBezTo>
                      <a:cubicBezTo>
                        <a:pt x="433" y="1242"/>
                        <a:pt x="433" y="1242"/>
                        <a:pt x="433" y="1242"/>
                      </a:cubicBezTo>
                      <a:cubicBezTo>
                        <a:pt x="440" y="1242"/>
                        <a:pt x="440" y="1242"/>
                        <a:pt x="440" y="1242"/>
                      </a:cubicBezTo>
                      <a:cubicBezTo>
                        <a:pt x="440" y="1235"/>
                        <a:pt x="440" y="1235"/>
                        <a:pt x="440" y="1235"/>
                      </a:cubicBezTo>
                      <a:moveTo>
                        <a:pt x="455" y="1235"/>
                      </a:moveTo>
                      <a:cubicBezTo>
                        <a:pt x="448" y="1235"/>
                        <a:pt x="448" y="1235"/>
                        <a:pt x="448" y="1235"/>
                      </a:cubicBezTo>
                      <a:cubicBezTo>
                        <a:pt x="448" y="1242"/>
                        <a:pt x="448" y="1242"/>
                        <a:pt x="448" y="1242"/>
                      </a:cubicBezTo>
                      <a:cubicBezTo>
                        <a:pt x="455" y="1242"/>
                        <a:pt x="455" y="1242"/>
                        <a:pt x="455" y="1242"/>
                      </a:cubicBezTo>
                      <a:cubicBezTo>
                        <a:pt x="455" y="1235"/>
                        <a:pt x="455" y="1235"/>
                        <a:pt x="455" y="1235"/>
                      </a:cubicBezTo>
                      <a:moveTo>
                        <a:pt x="470" y="1235"/>
                      </a:moveTo>
                      <a:cubicBezTo>
                        <a:pt x="463" y="1235"/>
                        <a:pt x="463" y="1235"/>
                        <a:pt x="463" y="1235"/>
                      </a:cubicBezTo>
                      <a:cubicBezTo>
                        <a:pt x="463" y="1242"/>
                        <a:pt x="463" y="1242"/>
                        <a:pt x="463" y="1242"/>
                      </a:cubicBezTo>
                      <a:cubicBezTo>
                        <a:pt x="470" y="1242"/>
                        <a:pt x="470" y="1242"/>
                        <a:pt x="470" y="1242"/>
                      </a:cubicBezTo>
                      <a:cubicBezTo>
                        <a:pt x="470" y="1235"/>
                        <a:pt x="470" y="1235"/>
                        <a:pt x="470" y="1235"/>
                      </a:cubicBezTo>
                      <a:moveTo>
                        <a:pt x="485" y="1235"/>
                      </a:moveTo>
                      <a:cubicBezTo>
                        <a:pt x="478" y="1235"/>
                        <a:pt x="478" y="1235"/>
                        <a:pt x="478" y="1235"/>
                      </a:cubicBezTo>
                      <a:cubicBezTo>
                        <a:pt x="478" y="1242"/>
                        <a:pt x="478" y="1242"/>
                        <a:pt x="478" y="1242"/>
                      </a:cubicBezTo>
                      <a:cubicBezTo>
                        <a:pt x="485" y="1242"/>
                        <a:pt x="485" y="1242"/>
                        <a:pt x="485" y="1242"/>
                      </a:cubicBezTo>
                      <a:cubicBezTo>
                        <a:pt x="485" y="1235"/>
                        <a:pt x="485" y="1235"/>
                        <a:pt x="485" y="1235"/>
                      </a:cubicBezTo>
                      <a:moveTo>
                        <a:pt x="499" y="1235"/>
                      </a:moveTo>
                      <a:cubicBezTo>
                        <a:pt x="492" y="1235"/>
                        <a:pt x="492" y="1235"/>
                        <a:pt x="492" y="1235"/>
                      </a:cubicBezTo>
                      <a:cubicBezTo>
                        <a:pt x="492" y="1242"/>
                        <a:pt x="492" y="1242"/>
                        <a:pt x="492" y="1242"/>
                      </a:cubicBezTo>
                      <a:cubicBezTo>
                        <a:pt x="499" y="1242"/>
                        <a:pt x="499" y="1242"/>
                        <a:pt x="499" y="1242"/>
                      </a:cubicBezTo>
                      <a:cubicBezTo>
                        <a:pt x="499" y="1235"/>
                        <a:pt x="499" y="1235"/>
                        <a:pt x="499" y="1235"/>
                      </a:cubicBezTo>
                      <a:moveTo>
                        <a:pt x="514" y="1235"/>
                      </a:moveTo>
                      <a:cubicBezTo>
                        <a:pt x="507" y="1235"/>
                        <a:pt x="507" y="1235"/>
                        <a:pt x="507" y="1235"/>
                      </a:cubicBezTo>
                      <a:cubicBezTo>
                        <a:pt x="507" y="1242"/>
                        <a:pt x="507" y="1242"/>
                        <a:pt x="507" y="1242"/>
                      </a:cubicBezTo>
                      <a:cubicBezTo>
                        <a:pt x="514" y="1242"/>
                        <a:pt x="514" y="1242"/>
                        <a:pt x="514" y="1242"/>
                      </a:cubicBezTo>
                      <a:cubicBezTo>
                        <a:pt x="514" y="1235"/>
                        <a:pt x="514" y="1235"/>
                        <a:pt x="514" y="1235"/>
                      </a:cubicBezTo>
                      <a:moveTo>
                        <a:pt x="529" y="1235"/>
                      </a:moveTo>
                      <a:cubicBezTo>
                        <a:pt x="522" y="1235"/>
                        <a:pt x="522" y="1235"/>
                        <a:pt x="522" y="1235"/>
                      </a:cubicBezTo>
                      <a:cubicBezTo>
                        <a:pt x="522" y="1242"/>
                        <a:pt x="522" y="1242"/>
                        <a:pt x="522" y="1242"/>
                      </a:cubicBezTo>
                      <a:cubicBezTo>
                        <a:pt x="529" y="1242"/>
                        <a:pt x="529" y="1242"/>
                        <a:pt x="529" y="1242"/>
                      </a:cubicBezTo>
                      <a:cubicBezTo>
                        <a:pt x="529" y="1235"/>
                        <a:pt x="529" y="1235"/>
                        <a:pt x="529" y="1235"/>
                      </a:cubicBezTo>
                      <a:moveTo>
                        <a:pt x="544" y="1235"/>
                      </a:moveTo>
                      <a:cubicBezTo>
                        <a:pt x="537" y="1235"/>
                        <a:pt x="537" y="1235"/>
                        <a:pt x="537" y="1235"/>
                      </a:cubicBezTo>
                      <a:cubicBezTo>
                        <a:pt x="537" y="1242"/>
                        <a:pt x="537" y="1242"/>
                        <a:pt x="537" y="1242"/>
                      </a:cubicBezTo>
                      <a:cubicBezTo>
                        <a:pt x="544" y="1242"/>
                        <a:pt x="544" y="1242"/>
                        <a:pt x="544" y="1242"/>
                      </a:cubicBezTo>
                      <a:cubicBezTo>
                        <a:pt x="544" y="1235"/>
                        <a:pt x="544" y="1235"/>
                        <a:pt x="544" y="1235"/>
                      </a:cubicBezTo>
                      <a:moveTo>
                        <a:pt x="558" y="1235"/>
                      </a:moveTo>
                      <a:cubicBezTo>
                        <a:pt x="551" y="1235"/>
                        <a:pt x="551" y="1235"/>
                        <a:pt x="551" y="1235"/>
                      </a:cubicBezTo>
                      <a:cubicBezTo>
                        <a:pt x="551" y="1242"/>
                        <a:pt x="551" y="1242"/>
                        <a:pt x="551" y="1242"/>
                      </a:cubicBezTo>
                      <a:cubicBezTo>
                        <a:pt x="558" y="1242"/>
                        <a:pt x="558" y="1242"/>
                        <a:pt x="558" y="1242"/>
                      </a:cubicBezTo>
                      <a:cubicBezTo>
                        <a:pt x="558" y="1235"/>
                        <a:pt x="558" y="1235"/>
                        <a:pt x="558" y="1235"/>
                      </a:cubicBezTo>
                      <a:moveTo>
                        <a:pt x="190" y="1220"/>
                      </a:moveTo>
                      <a:cubicBezTo>
                        <a:pt x="183" y="1220"/>
                        <a:pt x="183" y="1220"/>
                        <a:pt x="183" y="1220"/>
                      </a:cubicBezTo>
                      <a:cubicBezTo>
                        <a:pt x="183" y="1227"/>
                        <a:pt x="183" y="1227"/>
                        <a:pt x="183" y="1227"/>
                      </a:cubicBezTo>
                      <a:cubicBezTo>
                        <a:pt x="190" y="1227"/>
                        <a:pt x="190" y="1227"/>
                        <a:pt x="190" y="1227"/>
                      </a:cubicBezTo>
                      <a:cubicBezTo>
                        <a:pt x="190" y="1220"/>
                        <a:pt x="190" y="1220"/>
                        <a:pt x="190" y="1220"/>
                      </a:cubicBezTo>
                      <a:moveTo>
                        <a:pt x="204" y="1220"/>
                      </a:moveTo>
                      <a:cubicBezTo>
                        <a:pt x="197" y="1220"/>
                        <a:pt x="197" y="1220"/>
                        <a:pt x="197" y="1220"/>
                      </a:cubicBezTo>
                      <a:cubicBezTo>
                        <a:pt x="197" y="1227"/>
                        <a:pt x="197" y="1227"/>
                        <a:pt x="197" y="1227"/>
                      </a:cubicBezTo>
                      <a:cubicBezTo>
                        <a:pt x="204" y="1227"/>
                        <a:pt x="204" y="1227"/>
                        <a:pt x="204" y="1227"/>
                      </a:cubicBezTo>
                      <a:cubicBezTo>
                        <a:pt x="204" y="1220"/>
                        <a:pt x="204" y="1220"/>
                        <a:pt x="204" y="1220"/>
                      </a:cubicBezTo>
                      <a:moveTo>
                        <a:pt x="219" y="1220"/>
                      </a:moveTo>
                      <a:cubicBezTo>
                        <a:pt x="212" y="1220"/>
                        <a:pt x="212" y="1220"/>
                        <a:pt x="212" y="1220"/>
                      </a:cubicBezTo>
                      <a:cubicBezTo>
                        <a:pt x="212" y="1227"/>
                        <a:pt x="212" y="1227"/>
                        <a:pt x="212" y="1227"/>
                      </a:cubicBezTo>
                      <a:cubicBezTo>
                        <a:pt x="219" y="1227"/>
                        <a:pt x="219" y="1227"/>
                        <a:pt x="219" y="1227"/>
                      </a:cubicBezTo>
                      <a:cubicBezTo>
                        <a:pt x="219" y="1220"/>
                        <a:pt x="219" y="1220"/>
                        <a:pt x="219" y="1220"/>
                      </a:cubicBezTo>
                      <a:moveTo>
                        <a:pt x="234" y="1220"/>
                      </a:moveTo>
                      <a:cubicBezTo>
                        <a:pt x="227" y="1220"/>
                        <a:pt x="227" y="1220"/>
                        <a:pt x="227" y="1220"/>
                      </a:cubicBezTo>
                      <a:cubicBezTo>
                        <a:pt x="227" y="1227"/>
                        <a:pt x="227" y="1227"/>
                        <a:pt x="227" y="1227"/>
                      </a:cubicBezTo>
                      <a:cubicBezTo>
                        <a:pt x="234" y="1227"/>
                        <a:pt x="234" y="1227"/>
                        <a:pt x="234" y="1227"/>
                      </a:cubicBezTo>
                      <a:cubicBezTo>
                        <a:pt x="234" y="1220"/>
                        <a:pt x="234" y="1220"/>
                        <a:pt x="234" y="1220"/>
                      </a:cubicBezTo>
                      <a:moveTo>
                        <a:pt x="249" y="1220"/>
                      </a:moveTo>
                      <a:cubicBezTo>
                        <a:pt x="242" y="1220"/>
                        <a:pt x="242" y="1220"/>
                        <a:pt x="242" y="1220"/>
                      </a:cubicBezTo>
                      <a:cubicBezTo>
                        <a:pt x="242" y="1227"/>
                        <a:pt x="242" y="1227"/>
                        <a:pt x="242" y="1227"/>
                      </a:cubicBezTo>
                      <a:cubicBezTo>
                        <a:pt x="249" y="1227"/>
                        <a:pt x="249" y="1227"/>
                        <a:pt x="249" y="1227"/>
                      </a:cubicBezTo>
                      <a:cubicBezTo>
                        <a:pt x="249" y="1220"/>
                        <a:pt x="249" y="1220"/>
                        <a:pt x="249" y="1220"/>
                      </a:cubicBezTo>
                      <a:moveTo>
                        <a:pt x="263" y="1220"/>
                      </a:moveTo>
                      <a:cubicBezTo>
                        <a:pt x="256" y="1220"/>
                        <a:pt x="256" y="1220"/>
                        <a:pt x="256" y="1220"/>
                      </a:cubicBezTo>
                      <a:cubicBezTo>
                        <a:pt x="256" y="1227"/>
                        <a:pt x="256" y="1227"/>
                        <a:pt x="256" y="1227"/>
                      </a:cubicBezTo>
                      <a:cubicBezTo>
                        <a:pt x="263" y="1227"/>
                        <a:pt x="263" y="1227"/>
                        <a:pt x="263" y="1227"/>
                      </a:cubicBezTo>
                      <a:cubicBezTo>
                        <a:pt x="263" y="1220"/>
                        <a:pt x="263" y="1220"/>
                        <a:pt x="263" y="1220"/>
                      </a:cubicBezTo>
                      <a:moveTo>
                        <a:pt x="278" y="1220"/>
                      </a:moveTo>
                      <a:cubicBezTo>
                        <a:pt x="271" y="1220"/>
                        <a:pt x="271" y="1220"/>
                        <a:pt x="271" y="1220"/>
                      </a:cubicBezTo>
                      <a:cubicBezTo>
                        <a:pt x="271" y="1227"/>
                        <a:pt x="271" y="1227"/>
                        <a:pt x="271" y="1227"/>
                      </a:cubicBezTo>
                      <a:cubicBezTo>
                        <a:pt x="278" y="1227"/>
                        <a:pt x="278" y="1227"/>
                        <a:pt x="278" y="1227"/>
                      </a:cubicBezTo>
                      <a:cubicBezTo>
                        <a:pt x="278" y="1220"/>
                        <a:pt x="278" y="1220"/>
                        <a:pt x="278" y="1220"/>
                      </a:cubicBezTo>
                      <a:moveTo>
                        <a:pt x="293" y="1220"/>
                      </a:moveTo>
                      <a:cubicBezTo>
                        <a:pt x="286" y="1220"/>
                        <a:pt x="286" y="1220"/>
                        <a:pt x="286" y="1220"/>
                      </a:cubicBezTo>
                      <a:cubicBezTo>
                        <a:pt x="286" y="1227"/>
                        <a:pt x="286" y="1227"/>
                        <a:pt x="286" y="1227"/>
                      </a:cubicBezTo>
                      <a:cubicBezTo>
                        <a:pt x="293" y="1227"/>
                        <a:pt x="293" y="1227"/>
                        <a:pt x="293" y="1227"/>
                      </a:cubicBezTo>
                      <a:cubicBezTo>
                        <a:pt x="293" y="1220"/>
                        <a:pt x="293" y="1220"/>
                        <a:pt x="293" y="1220"/>
                      </a:cubicBezTo>
                      <a:moveTo>
                        <a:pt x="308" y="1220"/>
                      </a:moveTo>
                      <a:cubicBezTo>
                        <a:pt x="301" y="1220"/>
                        <a:pt x="301" y="1220"/>
                        <a:pt x="301" y="1220"/>
                      </a:cubicBezTo>
                      <a:cubicBezTo>
                        <a:pt x="301" y="1227"/>
                        <a:pt x="301" y="1227"/>
                        <a:pt x="301" y="1227"/>
                      </a:cubicBezTo>
                      <a:cubicBezTo>
                        <a:pt x="308" y="1227"/>
                        <a:pt x="308" y="1227"/>
                        <a:pt x="308" y="1227"/>
                      </a:cubicBezTo>
                      <a:cubicBezTo>
                        <a:pt x="308" y="1220"/>
                        <a:pt x="308" y="1220"/>
                        <a:pt x="308" y="1220"/>
                      </a:cubicBezTo>
                      <a:moveTo>
                        <a:pt x="322" y="1220"/>
                      </a:moveTo>
                      <a:cubicBezTo>
                        <a:pt x="315" y="1220"/>
                        <a:pt x="315" y="1220"/>
                        <a:pt x="315" y="1220"/>
                      </a:cubicBezTo>
                      <a:cubicBezTo>
                        <a:pt x="315" y="1227"/>
                        <a:pt x="315" y="1227"/>
                        <a:pt x="315" y="1227"/>
                      </a:cubicBezTo>
                      <a:cubicBezTo>
                        <a:pt x="322" y="1227"/>
                        <a:pt x="322" y="1227"/>
                        <a:pt x="322" y="1227"/>
                      </a:cubicBezTo>
                      <a:cubicBezTo>
                        <a:pt x="322" y="1220"/>
                        <a:pt x="322" y="1220"/>
                        <a:pt x="322" y="1220"/>
                      </a:cubicBezTo>
                      <a:moveTo>
                        <a:pt x="337" y="1220"/>
                      </a:moveTo>
                      <a:cubicBezTo>
                        <a:pt x="330" y="1220"/>
                        <a:pt x="330" y="1220"/>
                        <a:pt x="330" y="1220"/>
                      </a:cubicBezTo>
                      <a:cubicBezTo>
                        <a:pt x="330" y="1227"/>
                        <a:pt x="330" y="1227"/>
                        <a:pt x="330" y="1227"/>
                      </a:cubicBezTo>
                      <a:cubicBezTo>
                        <a:pt x="337" y="1227"/>
                        <a:pt x="337" y="1227"/>
                        <a:pt x="337" y="1227"/>
                      </a:cubicBezTo>
                      <a:cubicBezTo>
                        <a:pt x="337" y="1220"/>
                        <a:pt x="337" y="1220"/>
                        <a:pt x="337" y="1220"/>
                      </a:cubicBezTo>
                      <a:moveTo>
                        <a:pt x="352" y="1220"/>
                      </a:moveTo>
                      <a:cubicBezTo>
                        <a:pt x="345" y="1220"/>
                        <a:pt x="345" y="1220"/>
                        <a:pt x="345" y="1220"/>
                      </a:cubicBezTo>
                      <a:cubicBezTo>
                        <a:pt x="345" y="1227"/>
                        <a:pt x="345" y="1227"/>
                        <a:pt x="345" y="1227"/>
                      </a:cubicBezTo>
                      <a:cubicBezTo>
                        <a:pt x="352" y="1227"/>
                        <a:pt x="352" y="1227"/>
                        <a:pt x="352" y="1227"/>
                      </a:cubicBezTo>
                      <a:cubicBezTo>
                        <a:pt x="352" y="1220"/>
                        <a:pt x="352" y="1220"/>
                        <a:pt x="352" y="1220"/>
                      </a:cubicBezTo>
                      <a:moveTo>
                        <a:pt x="367" y="1220"/>
                      </a:moveTo>
                      <a:cubicBezTo>
                        <a:pt x="360" y="1220"/>
                        <a:pt x="360" y="1220"/>
                        <a:pt x="360" y="1220"/>
                      </a:cubicBezTo>
                      <a:cubicBezTo>
                        <a:pt x="360" y="1227"/>
                        <a:pt x="360" y="1227"/>
                        <a:pt x="360" y="1227"/>
                      </a:cubicBezTo>
                      <a:cubicBezTo>
                        <a:pt x="367" y="1227"/>
                        <a:pt x="367" y="1227"/>
                        <a:pt x="367" y="1227"/>
                      </a:cubicBezTo>
                      <a:cubicBezTo>
                        <a:pt x="367" y="1220"/>
                        <a:pt x="367" y="1220"/>
                        <a:pt x="367" y="1220"/>
                      </a:cubicBezTo>
                      <a:moveTo>
                        <a:pt x="381" y="1220"/>
                      </a:moveTo>
                      <a:cubicBezTo>
                        <a:pt x="374" y="1220"/>
                        <a:pt x="374" y="1220"/>
                        <a:pt x="374" y="1220"/>
                      </a:cubicBezTo>
                      <a:cubicBezTo>
                        <a:pt x="374" y="1227"/>
                        <a:pt x="374" y="1227"/>
                        <a:pt x="374" y="1227"/>
                      </a:cubicBezTo>
                      <a:cubicBezTo>
                        <a:pt x="381" y="1227"/>
                        <a:pt x="381" y="1227"/>
                        <a:pt x="381" y="1227"/>
                      </a:cubicBezTo>
                      <a:cubicBezTo>
                        <a:pt x="381" y="1220"/>
                        <a:pt x="381" y="1220"/>
                        <a:pt x="381" y="1220"/>
                      </a:cubicBezTo>
                      <a:moveTo>
                        <a:pt x="396" y="1220"/>
                      </a:moveTo>
                      <a:cubicBezTo>
                        <a:pt x="389" y="1220"/>
                        <a:pt x="389" y="1220"/>
                        <a:pt x="389" y="1220"/>
                      </a:cubicBezTo>
                      <a:cubicBezTo>
                        <a:pt x="389" y="1227"/>
                        <a:pt x="389" y="1227"/>
                        <a:pt x="389" y="1227"/>
                      </a:cubicBezTo>
                      <a:cubicBezTo>
                        <a:pt x="396" y="1227"/>
                        <a:pt x="396" y="1227"/>
                        <a:pt x="396" y="1227"/>
                      </a:cubicBezTo>
                      <a:cubicBezTo>
                        <a:pt x="396" y="1220"/>
                        <a:pt x="396" y="1220"/>
                        <a:pt x="396" y="1220"/>
                      </a:cubicBezTo>
                      <a:moveTo>
                        <a:pt x="411" y="1220"/>
                      </a:moveTo>
                      <a:cubicBezTo>
                        <a:pt x="404" y="1220"/>
                        <a:pt x="404" y="1220"/>
                        <a:pt x="404" y="1220"/>
                      </a:cubicBezTo>
                      <a:cubicBezTo>
                        <a:pt x="404" y="1227"/>
                        <a:pt x="404" y="1227"/>
                        <a:pt x="404" y="1227"/>
                      </a:cubicBezTo>
                      <a:cubicBezTo>
                        <a:pt x="411" y="1227"/>
                        <a:pt x="411" y="1227"/>
                        <a:pt x="411" y="1227"/>
                      </a:cubicBezTo>
                      <a:cubicBezTo>
                        <a:pt x="411" y="1220"/>
                        <a:pt x="411" y="1220"/>
                        <a:pt x="411" y="1220"/>
                      </a:cubicBezTo>
                      <a:moveTo>
                        <a:pt x="426" y="1220"/>
                      </a:moveTo>
                      <a:cubicBezTo>
                        <a:pt x="419" y="1220"/>
                        <a:pt x="419" y="1220"/>
                        <a:pt x="419" y="1220"/>
                      </a:cubicBezTo>
                      <a:cubicBezTo>
                        <a:pt x="419" y="1227"/>
                        <a:pt x="419" y="1227"/>
                        <a:pt x="419" y="1227"/>
                      </a:cubicBezTo>
                      <a:cubicBezTo>
                        <a:pt x="426" y="1227"/>
                        <a:pt x="426" y="1227"/>
                        <a:pt x="426" y="1227"/>
                      </a:cubicBezTo>
                      <a:cubicBezTo>
                        <a:pt x="426" y="1220"/>
                        <a:pt x="426" y="1220"/>
                        <a:pt x="426" y="1220"/>
                      </a:cubicBezTo>
                      <a:moveTo>
                        <a:pt x="440" y="1220"/>
                      </a:moveTo>
                      <a:cubicBezTo>
                        <a:pt x="433" y="1220"/>
                        <a:pt x="433" y="1220"/>
                        <a:pt x="433" y="1220"/>
                      </a:cubicBezTo>
                      <a:cubicBezTo>
                        <a:pt x="433" y="1227"/>
                        <a:pt x="433" y="1227"/>
                        <a:pt x="433" y="1227"/>
                      </a:cubicBezTo>
                      <a:cubicBezTo>
                        <a:pt x="440" y="1227"/>
                        <a:pt x="440" y="1227"/>
                        <a:pt x="440" y="1227"/>
                      </a:cubicBezTo>
                      <a:cubicBezTo>
                        <a:pt x="440" y="1220"/>
                        <a:pt x="440" y="1220"/>
                        <a:pt x="440" y="1220"/>
                      </a:cubicBezTo>
                      <a:moveTo>
                        <a:pt x="455" y="1220"/>
                      </a:moveTo>
                      <a:cubicBezTo>
                        <a:pt x="448" y="1220"/>
                        <a:pt x="448" y="1220"/>
                        <a:pt x="448" y="1220"/>
                      </a:cubicBezTo>
                      <a:cubicBezTo>
                        <a:pt x="448" y="1227"/>
                        <a:pt x="448" y="1227"/>
                        <a:pt x="448" y="1227"/>
                      </a:cubicBezTo>
                      <a:cubicBezTo>
                        <a:pt x="455" y="1227"/>
                        <a:pt x="455" y="1227"/>
                        <a:pt x="455" y="1227"/>
                      </a:cubicBezTo>
                      <a:cubicBezTo>
                        <a:pt x="455" y="1220"/>
                        <a:pt x="455" y="1220"/>
                        <a:pt x="455" y="1220"/>
                      </a:cubicBezTo>
                      <a:moveTo>
                        <a:pt x="470" y="1220"/>
                      </a:moveTo>
                      <a:cubicBezTo>
                        <a:pt x="463" y="1220"/>
                        <a:pt x="463" y="1220"/>
                        <a:pt x="463" y="1220"/>
                      </a:cubicBezTo>
                      <a:cubicBezTo>
                        <a:pt x="463" y="1227"/>
                        <a:pt x="463" y="1227"/>
                        <a:pt x="463" y="1227"/>
                      </a:cubicBezTo>
                      <a:cubicBezTo>
                        <a:pt x="470" y="1227"/>
                        <a:pt x="470" y="1227"/>
                        <a:pt x="470" y="1227"/>
                      </a:cubicBezTo>
                      <a:cubicBezTo>
                        <a:pt x="470" y="1220"/>
                        <a:pt x="470" y="1220"/>
                        <a:pt x="470" y="1220"/>
                      </a:cubicBezTo>
                      <a:moveTo>
                        <a:pt x="485" y="1220"/>
                      </a:moveTo>
                      <a:cubicBezTo>
                        <a:pt x="478" y="1220"/>
                        <a:pt x="478" y="1220"/>
                        <a:pt x="478" y="1220"/>
                      </a:cubicBezTo>
                      <a:cubicBezTo>
                        <a:pt x="478" y="1227"/>
                        <a:pt x="478" y="1227"/>
                        <a:pt x="478" y="1227"/>
                      </a:cubicBezTo>
                      <a:cubicBezTo>
                        <a:pt x="485" y="1227"/>
                        <a:pt x="485" y="1227"/>
                        <a:pt x="485" y="1227"/>
                      </a:cubicBezTo>
                      <a:cubicBezTo>
                        <a:pt x="485" y="1220"/>
                        <a:pt x="485" y="1220"/>
                        <a:pt x="485" y="1220"/>
                      </a:cubicBezTo>
                      <a:moveTo>
                        <a:pt x="499" y="1220"/>
                      </a:moveTo>
                      <a:cubicBezTo>
                        <a:pt x="492" y="1220"/>
                        <a:pt x="492" y="1220"/>
                        <a:pt x="492" y="1220"/>
                      </a:cubicBezTo>
                      <a:cubicBezTo>
                        <a:pt x="492" y="1227"/>
                        <a:pt x="492" y="1227"/>
                        <a:pt x="492" y="1227"/>
                      </a:cubicBezTo>
                      <a:cubicBezTo>
                        <a:pt x="499" y="1227"/>
                        <a:pt x="499" y="1227"/>
                        <a:pt x="499" y="1227"/>
                      </a:cubicBezTo>
                      <a:cubicBezTo>
                        <a:pt x="499" y="1220"/>
                        <a:pt x="499" y="1220"/>
                        <a:pt x="499" y="1220"/>
                      </a:cubicBezTo>
                      <a:moveTo>
                        <a:pt x="514" y="1220"/>
                      </a:moveTo>
                      <a:cubicBezTo>
                        <a:pt x="507" y="1220"/>
                        <a:pt x="507" y="1220"/>
                        <a:pt x="507" y="1220"/>
                      </a:cubicBezTo>
                      <a:cubicBezTo>
                        <a:pt x="507" y="1227"/>
                        <a:pt x="507" y="1227"/>
                        <a:pt x="507" y="1227"/>
                      </a:cubicBezTo>
                      <a:cubicBezTo>
                        <a:pt x="514" y="1227"/>
                        <a:pt x="514" y="1227"/>
                        <a:pt x="514" y="1227"/>
                      </a:cubicBezTo>
                      <a:cubicBezTo>
                        <a:pt x="514" y="1220"/>
                        <a:pt x="514" y="1220"/>
                        <a:pt x="514" y="1220"/>
                      </a:cubicBezTo>
                      <a:moveTo>
                        <a:pt x="529" y="1220"/>
                      </a:moveTo>
                      <a:cubicBezTo>
                        <a:pt x="522" y="1220"/>
                        <a:pt x="522" y="1220"/>
                        <a:pt x="522" y="1220"/>
                      </a:cubicBezTo>
                      <a:cubicBezTo>
                        <a:pt x="522" y="1227"/>
                        <a:pt x="522" y="1227"/>
                        <a:pt x="522" y="1227"/>
                      </a:cubicBezTo>
                      <a:cubicBezTo>
                        <a:pt x="529" y="1227"/>
                        <a:pt x="529" y="1227"/>
                        <a:pt x="529" y="1227"/>
                      </a:cubicBezTo>
                      <a:cubicBezTo>
                        <a:pt x="529" y="1220"/>
                        <a:pt x="529" y="1220"/>
                        <a:pt x="529" y="1220"/>
                      </a:cubicBezTo>
                      <a:moveTo>
                        <a:pt x="544" y="1220"/>
                      </a:moveTo>
                      <a:cubicBezTo>
                        <a:pt x="537" y="1220"/>
                        <a:pt x="537" y="1220"/>
                        <a:pt x="537" y="1220"/>
                      </a:cubicBezTo>
                      <a:cubicBezTo>
                        <a:pt x="537" y="1227"/>
                        <a:pt x="537" y="1227"/>
                        <a:pt x="537" y="1227"/>
                      </a:cubicBezTo>
                      <a:cubicBezTo>
                        <a:pt x="544" y="1227"/>
                        <a:pt x="544" y="1227"/>
                        <a:pt x="544" y="1227"/>
                      </a:cubicBezTo>
                      <a:cubicBezTo>
                        <a:pt x="544" y="1220"/>
                        <a:pt x="544" y="1220"/>
                        <a:pt x="544" y="1220"/>
                      </a:cubicBezTo>
                      <a:moveTo>
                        <a:pt x="558" y="1220"/>
                      </a:moveTo>
                      <a:cubicBezTo>
                        <a:pt x="551" y="1220"/>
                        <a:pt x="551" y="1220"/>
                        <a:pt x="551" y="1220"/>
                      </a:cubicBezTo>
                      <a:cubicBezTo>
                        <a:pt x="551" y="1227"/>
                        <a:pt x="551" y="1227"/>
                        <a:pt x="551" y="1227"/>
                      </a:cubicBezTo>
                      <a:cubicBezTo>
                        <a:pt x="558" y="1227"/>
                        <a:pt x="558" y="1227"/>
                        <a:pt x="558" y="1227"/>
                      </a:cubicBezTo>
                      <a:cubicBezTo>
                        <a:pt x="558" y="1220"/>
                        <a:pt x="558" y="1220"/>
                        <a:pt x="558" y="1220"/>
                      </a:cubicBezTo>
                      <a:moveTo>
                        <a:pt x="190" y="1205"/>
                      </a:moveTo>
                      <a:cubicBezTo>
                        <a:pt x="183" y="1205"/>
                        <a:pt x="183" y="1205"/>
                        <a:pt x="183" y="1205"/>
                      </a:cubicBezTo>
                      <a:cubicBezTo>
                        <a:pt x="183" y="1212"/>
                        <a:pt x="183" y="1212"/>
                        <a:pt x="183" y="1212"/>
                      </a:cubicBezTo>
                      <a:cubicBezTo>
                        <a:pt x="190" y="1212"/>
                        <a:pt x="190" y="1212"/>
                        <a:pt x="190" y="1212"/>
                      </a:cubicBezTo>
                      <a:cubicBezTo>
                        <a:pt x="190" y="1205"/>
                        <a:pt x="190" y="1205"/>
                        <a:pt x="190" y="1205"/>
                      </a:cubicBezTo>
                      <a:moveTo>
                        <a:pt x="204" y="1205"/>
                      </a:moveTo>
                      <a:cubicBezTo>
                        <a:pt x="197" y="1205"/>
                        <a:pt x="197" y="1205"/>
                        <a:pt x="197" y="1205"/>
                      </a:cubicBezTo>
                      <a:cubicBezTo>
                        <a:pt x="197" y="1212"/>
                        <a:pt x="197" y="1212"/>
                        <a:pt x="197" y="1212"/>
                      </a:cubicBezTo>
                      <a:cubicBezTo>
                        <a:pt x="204" y="1212"/>
                        <a:pt x="204" y="1212"/>
                        <a:pt x="204" y="1212"/>
                      </a:cubicBezTo>
                      <a:cubicBezTo>
                        <a:pt x="204" y="1205"/>
                        <a:pt x="204" y="1205"/>
                        <a:pt x="204" y="1205"/>
                      </a:cubicBezTo>
                      <a:moveTo>
                        <a:pt x="219" y="1205"/>
                      </a:moveTo>
                      <a:cubicBezTo>
                        <a:pt x="212" y="1205"/>
                        <a:pt x="212" y="1205"/>
                        <a:pt x="212" y="1205"/>
                      </a:cubicBezTo>
                      <a:cubicBezTo>
                        <a:pt x="212" y="1212"/>
                        <a:pt x="212" y="1212"/>
                        <a:pt x="212" y="1212"/>
                      </a:cubicBezTo>
                      <a:cubicBezTo>
                        <a:pt x="219" y="1212"/>
                        <a:pt x="219" y="1212"/>
                        <a:pt x="219" y="1212"/>
                      </a:cubicBezTo>
                      <a:cubicBezTo>
                        <a:pt x="219" y="1205"/>
                        <a:pt x="219" y="1205"/>
                        <a:pt x="219" y="1205"/>
                      </a:cubicBezTo>
                      <a:moveTo>
                        <a:pt x="234" y="1205"/>
                      </a:moveTo>
                      <a:cubicBezTo>
                        <a:pt x="227" y="1205"/>
                        <a:pt x="227" y="1205"/>
                        <a:pt x="227" y="1205"/>
                      </a:cubicBezTo>
                      <a:cubicBezTo>
                        <a:pt x="227" y="1212"/>
                        <a:pt x="227" y="1212"/>
                        <a:pt x="227" y="1212"/>
                      </a:cubicBezTo>
                      <a:cubicBezTo>
                        <a:pt x="234" y="1212"/>
                        <a:pt x="234" y="1212"/>
                        <a:pt x="234" y="1212"/>
                      </a:cubicBezTo>
                      <a:cubicBezTo>
                        <a:pt x="234" y="1205"/>
                        <a:pt x="234" y="1205"/>
                        <a:pt x="234" y="1205"/>
                      </a:cubicBezTo>
                      <a:moveTo>
                        <a:pt x="249" y="1205"/>
                      </a:moveTo>
                      <a:cubicBezTo>
                        <a:pt x="242" y="1205"/>
                        <a:pt x="242" y="1205"/>
                        <a:pt x="242" y="1205"/>
                      </a:cubicBezTo>
                      <a:cubicBezTo>
                        <a:pt x="242" y="1212"/>
                        <a:pt x="242" y="1212"/>
                        <a:pt x="242" y="1212"/>
                      </a:cubicBezTo>
                      <a:cubicBezTo>
                        <a:pt x="249" y="1212"/>
                        <a:pt x="249" y="1212"/>
                        <a:pt x="249" y="1212"/>
                      </a:cubicBezTo>
                      <a:cubicBezTo>
                        <a:pt x="249" y="1205"/>
                        <a:pt x="249" y="1205"/>
                        <a:pt x="249" y="1205"/>
                      </a:cubicBezTo>
                      <a:moveTo>
                        <a:pt x="263" y="1205"/>
                      </a:moveTo>
                      <a:cubicBezTo>
                        <a:pt x="256" y="1205"/>
                        <a:pt x="256" y="1205"/>
                        <a:pt x="256" y="1205"/>
                      </a:cubicBezTo>
                      <a:cubicBezTo>
                        <a:pt x="256" y="1212"/>
                        <a:pt x="256" y="1212"/>
                        <a:pt x="256" y="1212"/>
                      </a:cubicBezTo>
                      <a:cubicBezTo>
                        <a:pt x="263" y="1212"/>
                        <a:pt x="263" y="1212"/>
                        <a:pt x="263" y="1212"/>
                      </a:cubicBezTo>
                      <a:cubicBezTo>
                        <a:pt x="263" y="1205"/>
                        <a:pt x="263" y="1205"/>
                        <a:pt x="263" y="1205"/>
                      </a:cubicBezTo>
                      <a:moveTo>
                        <a:pt x="278" y="1205"/>
                      </a:moveTo>
                      <a:cubicBezTo>
                        <a:pt x="271" y="1205"/>
                        <a:pt x="271" y="1205"/>
                        <a:pt x="271" y="1205"/>
                      </a:cubicBezTo>
                      <a:cubicBezTo>
                        <a:pt x="271" y="1212"/>
                        <a:pt x="271" y="1212"/>
                        <a:pt x="271" y="1212"/>
                      </a:cubicBezTo>
                      <a:cubicBezTo>
                        <a:pt x="278" y="1212"/>
                        <a:pt x="278" y="1212"/>
                        <a:pt x="278" y="1212"/>
                      </a:cubicBezTo>
                      <a:cubicBezTo>
                        <a:pt x="278" y="1205"/>
                        <a:pt x="278" y="1205"/>
                        <a:pt x="278" y="1205"/>
                      </a:cubicBezTo>
                      <a:moveTo>
                        <a:pt x="293" y="1205"/>
                      </a:moveTo>
                      <a:cubicBezTo>
                        <a:pt x="286" y="1205"/>
                        <a:pt x="286" y="1205"/>
                        <a:pt x="286" y="1205"/>
                      </a:cubicBezTo>
                      <a:cubicBezTo>
                        <a:pt x="286" y="1212"/>
                        <a:pt x="286" y="1212"/>
                        <a:pt x="286" y="1212"/>
                      </a:cubicBezTo>
                      <a:cubicBezTo>
                        <a:pt x="293" y="1212"/>
                        <a:pt x="293" y="1212"/>
                        <a:pt x="293" y="1212"/>
                      </a:cubicBezTo>
                      <a:cubicBezTo>
                        <a:pt x="293" y="1205"/>
                        <a:pt x="293" y="1205"/>
                        <a:pt x="293" y="1205"/>
                      </a:cubicBezTo>
                      <a:moveTo>
                        <a:pt x="308" y="1205"/>
                      </a:moveTo>
                      <a:cubicBezTo>
                        <a:pt x="301" y="1205"/>
                        <a:pt x="301" y="1205"/>
                        <a:pt x="301" y="1205"/>
                      </a:cubicBezTo>
                      <a:cubicBezTo>
                        <a:pt x="301" y="1212"/>
                        <a:pt x="301" y="1212"/>
                        <a:pt x="301" y="1212"/>
                      </a:cubicBezTo>
                      <a:cubicBezTo>
                        <a:pt x="308" y="1212"/>
                        <a:pt x="308" y="1212"/>
                        <a:pt x="308" y="1212"/>
                      </a:cubicBezTo>
                      <a:cubicBezTo>
                        <a:pt x="308" y="1205"/>
                        <a:pt x="308" y="1205"/>
                        <a:pt x="308" y="1205"/>
                      </a:cubicBezTo>
                      <a:moveTo>
                        <a:pt x="322" y="1205"/>
                      </a:moveTo>
                      <a:cubicBezTo>
                        <a:pt x="315" y="1205"/>
                        <a:pt x="315" y="1205"/>
                        <a:pt x="315" y="1205"/>
                      </a:cubicBezTo>
                      <a:cubicBezTo>
                        <a:pt x="315" y="1212"/>
                        <a:pt x="315" y="1212"/>
                        <a:pt x="315" y="1212"/>
                      </a:cubicBezTo>
                      <a:cubicBezTo>
                        <a:pt x="322" y="1212"/>
                        <a:pt x="322" y="1212"/>
                        <a:pt x="322" y="1212"/>
                      </a:cubicBezTo>
                      <a:cubicBezTo>
                        <a:pt x="322" y="1205"/>
                        <a:pt x="322" y="1205"/>
                        <a:pt x="322" y="1205"/>
                      </a:cubicBezTo>
                      <a:moveTo>
                        <a:pt x="337" y="1205"/>
                      </a:moveTo>
                      <a:cubicBezTo>
                        <a:pt x="330" y="1205"/>
                        <a:pt x="330" y="1205"/>
                        <a:pt x="330" y="1205"/>
                      </a:cubicBezTo>
                      <a:cubicBezTo>
                        <a:pt x="330" y="1212"/>
                        <a:pt x="330" y="1212"/>
                        <a:pt x="330" y="1212"/>
                      </a:cubicBezTo>
                      <a:cubicBezTo>
                        <a:pt x="337" y="1212"/>
                        <a:pt x="337" y="1212"/>
                        <a:pt x="337" y="1212"/>
                      </a:cubicBezTo>
                      <a:cubicBezTo>
                        <a:pt x="337" y="1205"/>
                        <a:pt x="337" y="1205"/>
                        <a:pt x="337" y="1205"/>
                      </a:cubicBezTo>
                      <a:moveTo>
                        <a:pt x="352" y="1205"/>
                      </a:moveTo>
                      <a:cubicBezTo>
                        <a:pt x="345" y="1205"/>
                        <a:pt x="345" y="1205"/>
                        <a:pt x="345" y="1205"/>
                      </a:cubicBezTo>
                      <a:cubicBezTo>
                        <a:pt x="345" y="1212"/>
                        <a:pt x="345" y="1212"/>
                        <a:pt x="345" y="1212"/>
                      </a:cubicBezTo>
                      <a:cubicBezTo>
                        <a:pt x="352" y="1212"/>
                        <a:pt x="352" y="1212"/>
                        <a:pt x="352" y="1212"/>
                      </a:cubicBezTo>
                      <a:cubicBezTo>
                        <a:pt x="352" y="1205"/>
                        <a:pt x="352" y="1205"/>
                        <a:pt x="352" y="1205"/>
                      </a:cubicBezTo>
                      <a:moveTo>
                        <a:pt x="367" y="1205"/>
                      </a:moveTo>
                      <a:cubicBezTo>
                        <a:pt x="360" y="1205"/>
                        <a:pt x="360" y="1205"/>
                        <a:pt x="360" y="1205"/>
                      </a:cubicBezTo>
                      <a:cubicBezTo>
                        <a:pt x="360" y="1212"/>
                        <a:pt x="360" y="1212"/>
                        <a:pt x="360" y="1212"/>
                      </a:cubicBezTo>
                      <a:cubicBezTo>
                        <a:pt x="367" y="1212"/>
                        <a:pt x="367" y="1212"/>
                        <a:pt x="367" y="1212"/>
                      </a:cubicBezTo>
                      <a:cubicBezTo>
                        <a:pt x="367" y="1205"/>
                        <a:pt x="367" y="1205"/>
                        <a:pt x="367" y="1205"/>
                      </a:cubicBezTo>
                      <a:moveTo>
                        <a:pt x="381" y="1205"/>
                      </a:moveTo>
                      <a:cubicBezTo>
                        <a:pt x="374" y="1205"/>
                        <a:pt x="374" y="1205"/>
                        <a:pt x="374" y="1205"/>
                      </a:cubicBezTo>
                      <a:cubicBezTo>
                        <a:pt x="374" y="1212"/>
                        <a:pt x="374" y="1212"/>
                        <a:pt x="374" y="1212"/>
                      </a:cubicBezTo>
                      <a:cubicBezTo>
                        <a:pt x="381" y="1212"/>
                        <a:pt x="381" y="1212"/>
                        <a:pt x="381" y="1212"/>
                      </a:cubicBezTo>
                      <a:cubicBezTo>
                        <a:pt x="381" y="1205"/>
                        <a:pt x="381" y="1205"/>
                        <a:pt x="381" y="1205"/>
                      </a:cubicBezTo>
                      <a:moveTo>
                        <a:pt x="396" y="1205"/>
                      </a:moveTo>
                      <a:cubicBezTo>
                        <a:pt x="389" y="1205"/>
                        <a:pt x="389" y="1205"/>
                        <a:pt x="389" y="1205"/>
                      </a:cubicBezTo>
                      <a:cubicBezTo>
                        <a:pt x="389" y="1212"/>
                        <a:pt x="389" y="1212"/>
                        <a:pt x="389" y="1212"/>
                      </a:cubicBezTo>
                      <a:cubicBezTo>
                        <a:pt x="396" y="1212"/>
                        <a:pt x="396" y="1212"/>
                        <a:pt x="396" y="1212"/>
                      </a:cubicBezTo>
                      <a:cubicBezTo>
                        <a:pt x="396" y="1205"/>
                        <a:pt x="396" y="1205"/>
                        <a:pt x="396" y="1205"/>
                      </a:cubicBezTo>
                      <a:moveTo>
                        <a:pt x="411" y="1205"/>
                      </a:moveTo>
                      <a:cubicBezTo>
                        <a:pt x="404" y="1205"/>
                        <a:pt x="404" y="1205"/>
                        <a:pt x="404" y="1205"/>
                      </a:cubicBezTo>
                      <a:cubicBezTo>
                        <a:pt x="404" y="1212"/>
                        <a:pt x="404" y="1212"/>
                        <a:pt x="404" y="1212"/>
                      </a:cubicBezTo>
                      <a:cubicBezTo>
                        <a:pt x="411" y="1212"/>
                        <a:pt x="411" y="1212"/>
                        <a:pt x="411" y="1212"/>
                      </a:cubicBezTo>
                      <a:cubicBezTo>
                        <a:pt x="411" y="1205"/>
                        <a:pt x="411" y="1205"/>
                        <a:pt x="411" y="1205"/>
                      </a:cubicBezTo>
                      <a:moveTo>
                        <a:pt x="426" y="1205"/>
                      </a:moveTo>
                      <a:cubicBezTo>
                        <a:pt x="419" y="1205"/>
                        <a:pt x="419" y="1205"/>
                        <a:pt x="419" y="1205"/>
                      </a:cubicBezTo>
                      <a:cubicBezTo>
                        <a:pt x="419" y="1212"/>
                        <a:pt x="419" y="1212"/>
                        <a:pt x="419" y="1212"/>
                      </a:cubicBezTo>
                      <a:cubicBezTo>
                        <a:pt x="426" y="1212"/>
                        <a:pt x="426" y="1212"/>
                        <a:pt x="426" y="1212"/>
                      </a:cubicBezTo>
                      <a:cubicBezTo>
                        <a:pt x="426" y="1205"/>
                        <a:pt x="426" y="1205"/>
                        <a:pt x="426" y="1205"/>
                      </a:cubicBezTo>
                      <a:moveTo>
                        <a:pt x="440" y="1205"/>
                      </a:moveTo>
                      <a:cubicBezTo>
                        <a:pt x="433" y="1205"/>
                        <a:pt x="433" y="1205"/>
                        <a:pt x="433" y="1205"/>
                      </a:cubicBezTo>
                      <a:cubicBezTo>
                        <a:pt x="433" y="1212"/>
                        <a:pt x="433" y="1212"/>
                        <a:pt x="433" y="1212"/>
                      </a:cubicBezTo>
                      <a:cubicBezTo>
                        <a:pt x="440" y="1212"/>
                        <a:pt x="440" y="1212"/>
                        <a:pt x="440" y="1212"/>
                      </a:cubicBezTo>
                      <a:cubicBezTo>
                        <a:pt x="440" y="1205"/>
                        <a:pt x="440" y="1205"/>
                        <a:pt x="440" y="1205"/>
                      </a:cubicBezTo>
                      <a:moveTo>
                        <a:pt x="455" y="1205"/>
                      </a:moveTo>
                      <a:cubicBezTo>
                        <a:pt x="448" y="1205"/>
                        <a:pt x="448" y="1205"/>
                        <a:pt x="448" y="1205"/>
                      </a:cubicBezTo>
                      <a:cubicBezTo>
                        <a:pt x="448" y="1212"/>
                        <a:pt x="448" y="1212"/>
                        <a:pt x="448" y="1212"/>
                      </a:cubicBezTo>
                      <a:cubicBezTo>
                        <a:pt x="455" y="1212"/>
                        <a:pt x="455" y="1212"/>
                        <a:pt x="455" y="1212"/>
                      </a:cubicBezTo>
                      <a:cubicBezTo>
                        <a:pt x="455" y="1205"/>
                        <a:pt x="455" y="1205"/>
                        <a:pt x="455" y="1205"/>
                      </a:cubicBezTo>
                      <a:moveTo>
                        <a:pt x="470" y="1205"/>
                      </a:moveTo>
                      <a:cubicBezTo>
                        <a:pt x="463" y="1205"/>
                        <a:pt x="463" y="1205"/>
                        <a:pt x="463" y="1205"/>
                      </a:cubicBezTo>
                      <a:cubicBezTo>
                        <a:pt x="463" y="1212"/>
                        <a:pt x="463" y="1212"/>
                        <a:pt x="463" y="1212"/>
                      </a:cubicBezTo>
                      <a:cubicBezTo>
                        <a:pt x="470" y="1212"/>
                        <a:pt x="470" y="1212"/>
                        <a:pt x="470" y="1212"/>
                      </a:cubicBezTo>
                      <a:cubicBezTo>
                        <a:pt x="470" y="1205"/>
                        <a:pt x="470" y="1205"/>
                        <a:pt x="470" y="1205"/>
                      </a:cubicBezTo>
                      <a:moveTo>
                        <a:pt x="485" y="1205"/>
                      </a:moveTo>
                      <a:cubicBezTo>
                        <a:pt x="478" y="1205"/>
                        <a:pt x="478" y="1205"/>
                        <a:pt x="478" y="1205"/>
                      </a:cubicBezTo>
                      <a:cubicBezTo>
                        <a:pt x="478" y="1212"/>
                        <a:pt x="478" y="1212"/>
                        <a:pt x="478" y="1212"/>
                      </a:cubicBezTo>
                      <a:cubicBezTo>
                        <a:pt x="485" y="1212"/>
                        <a:pt x="485" y="1212"/>
                        <a:pt x="485" y="1212"/>
                      </a:cubicBezTo>
                      <a:cubicBezTo>
                        <a:pt x="485" y="1205"/>
                        <a:pt x="485" y="1205"/>
                        <a:pt x="485" y="1205"/>
                      </a:cubicBezTo>
                      <a:moveTo>
                        <a:pt x="499" y="1205"/>
                      </a:moveTo>
                      <a:cubicBezTo>
                        <a:pt x="492" y="1205"/>
                        <a:pt x="492" y="1205"/>
                        <a:pt x="492" y="1205"/>
                      </a:cubicBezTo>
                      <a:cubicBezTo>
                        <a:pt x="492" y="1212"/>
                        <a:pt x="492" y="1212"/>
                        <a:pt x="492" y="1212"/>
                      </a:cubicBezTo>
                      <a:cubicBezTo>
                        <a:pt x="499" y="1212"/>
                        <a:pt x="499" y="1212"/>
                        <a:pt x="499" y="1212"/>
                      </a:cubicBezTo>
                      <a:cubicBezTo>
                        <a:pt x="499" y="1205"/>
                        <a:pt x="499" y="1205"/>
                        <a:pt x="499" y="1205"/>
                      </a:cubicBezTo>
                      <a:moveTo>
                        <a:pt x="514" y="1205"/>
                      </a:moveTo>
                      <a:cubicBezTo>
                        <a:pt x="507" y="1205"/>
                        <a:pt x="507" y="1205"/>
                        <a:pt x="507" y="1205"/>
                      </a:cubicBezTo>
                      <a:cubicBezTo>
                        <a:pt x="507" y="1212"/>
                        <a:pt x="507" y="1212"/>
                        <a:pt x="507" y="1212"/>
                      </a:cubicBezTo>
                      <a:cubicBezTo>
                        <a:pt x="514" y="1212"/>
                        <a:pt x="514" y="1212"/>
                        <a:pt x="514" y="1212"/>
                      </a:cubicBezTo>
                      <a:cubicBezTo>
                        <a:pt x="514" y="1205"/>
                        <a:pt x="514" y="1205"/>
                        <a:pt x="514" y="1205"/>
                      </a:cubicBezTo>
                      <a:moveTo>
                        <a:pt x="529" y="1205"/>
                      </a:moveTo>
                      <a:cubicBezTo>
                        <a:pt x="522" y="1205"/>
                        <a:pt x="522" y="1205"/>
                        <a:pt x="522" y="1205"/>
                      </a:cubicBezTo>
                      <a:cubicBezTo>
                        <a:pt x="522" y="1212"/>
                        <a:pt x="522" y="1212"/>
                        <a:pt x="522" y="1212"/>
                      </a:cubicBezTo>
                      <a:cubicBezTo>
                        <a:pt x="529" y="1212"/>
                        <a:pt x="529" y="1212"/>
                        <a:pt x="529" y="1212"/>
                      </a:cubicBezTo>
                      <a:cubicBezTo>
                        <a:pt x="529" y="1205"/>
                        <a:pt x="529" y="1205"/>
                        <a:pt x="529" y="1205"/>
                      </a:cubicBezTo>
                      <a:moveTo>
                        <a:pt x="544" y="1205"/>
                      </a:moveTo>
                      <a:cubicBezTo>
                        <a:pt x="537" y="1205"/>
                        <a:pt x="537" y="1205"/>
                        <a:pt x="537" y="1205"/>
                      </a:cubicBezTo>
                      <a:cubicBezTo>
                        <a:pt x="537" y="1212"/>
                        <a:pt x="537" y="1212"/>
                        <a:pt x="537" y="1212"/>
                      </a:cubicBezTo>
                      <a:cubicBezTo>
                        <a:pt x="544" y="1212"/>
                        <a:pt x="544" y="1212"/>
                        <a:pt x="544" y="1212"/>
                      </a:cubicBezTo>
                      <a:cubicBezTo>
                        <a:pt x="544" y="1205"/>
                        <a:pt x="544" y="1205"/>
                        <a:pt x="544" y="1205"/>
                      </a:cubicBezTo>
                      <a:moveTo>
                        <a:pt x="558" y="1205"/>
                      </a:moveTo>
                      <a:cubicBezTo>
                        <a:pt x="551" y="1205"/>
                        <a:pt x="551" y="1205"/>
                        <a:pt x="551" y="1205"/>
                      </a:cubicBezTo>
                      <a:cubicBezTo>
                        <a:pt x="551" y="1212"/>
                        <a:pt x="551" y="1212"/>
                        <a:pt x="551" y="1212"/>
                      </a:cubicBezTo>
                      <a:cubicBezTo>
                        <a:pt x="558" y="1212"/>
                        <a:pt x="558" y="1212"/>
                        <a:pt x="558" y="1212"/>
                      </a:cubicBezTo>
                      <a:cubicBezTo>
                        <a:pt x="558" y="1205"/>
                        <a:pt x="558" y="1205"/>
                        <a:pt x="558" y="1205"/>
                      </a:cubicBezTo>
                      <a:moveTo>
                        <a:pt x="190" y="1190"/>
                      </a:moveTo>
                      <a:cubicBezTo>
                        <a:pt x="183" y="1190"/>
                        <a:pt x="183" y="1190"/>
                        <a:pt x="183" y="1190"/>
                      </a:cubicBezTo>
                      <a:cubicBezTo>
                        <a:pt x="183" y="1197"/>
                        <a:pt x="183" y="1197"/>
                        <a:pt x="183" y="1197"/>
                      </a:cubicBezTo>
                      <a:cubicBezTo>
                        <a:pt x="190" y="1197"/>
                        <a:pt x="190" y="1197"/>
                        <a:pt x="190" y="1197"/>
                      </a:cubicBezTo>
                      <a:cubicBezTo>
                        <a:pt x="190" y="1190"/>
                        <a:pt x="190" y="1190"/>
                        <a:pt x="190" y="1190"/>
                      </a:cubicBezTo>
                      <a:moveTo>
                        <a:pt x="204" y="1190"/>
                      </a:moveTo>
                      <a:cubicBezTo>
                        <a:pt x="197" y="1190"/>
                        <a:pt x="197" y="1190"/>
                        <a:pt x="197" y="1190"/>
                      </a:cubicBezTo>
                      <a:cubicBezTo>
                        <a:pt x="197" y="1197"/>
                        <a:pt x="197" y="1197"/>
                        <a:pt x="197" y="1197"/>
                      </a:cubicBezTo>
                      <a:cubicBezTo>
                        <a:pt x="204" y="1197"/>
                        <a:pt x="204" y="1197"/>
                        <a:pt x="204" y="1197"/>
                      </a:cubicBezTo>
                      <a:cubicBezTo>
                        <a:pt x="204" y="1190"/>
                        <a:pt x="204" y="1190"/>
                        <a:pt x="204" y="1190"/>
                      </a:cubicBezTo>
                      <a:moveTo>
                        <a:pt x="219" y="1190"/>
                      </a:moveTo>
                      <a:cubicBezTo>
                        <a:pt x="212" y="1190"/>
                        <a:pt x="212" y="1190"/>
                        <a:pt x="212" y="1190"/>
                      </a:cubicBezTo>
                      <a:cubicBezTo>
                        <a:pt x="212" y="1197"/>
                        <a:pt x="212" y="1197"/>
                        <a:pt x="212" y="1197"/>
                      </a:cubicBezTo>
                      <a:cubicBezTo>
                        <a:pt x="219" y="1197"/>
                        <a:pt x="219" y="1197"/>
                        <a:pt x="219" y="1197"/>
                      </a:cubicBezTo>
                      <a:cubicBezTo>
                        <a:pt x="219" y="1190"/>
                        <a:pt x="219" y="1190"/>
                        <a:pt x="219" y="1190"/>
                      </a:cubicBezTo>
                      <a:moveTo>
                        <a:pt x="234" y="1190"/>
                      </a:moveTo>
                      <a:cubicBezTo>
                        <a:pt x="227" y="1190"/>
                        <a:pt x="227" y="1190"/>
                        <a:pt x="227" y="1190"/>
                      </a:cubicBezTo>
                      <a:cubicBezTo>
                        <a:pt x="227" y="1197"/>
                        <a:pt x="227" y="1197"/>
                        <a:pt x="227" y="1197"/>
                      </a:cubicBezTo>
                      <a:cubicBezTo>
                        <a:pt x="234" y="1197"/>
                        <a:pt x="234" y="1197"/>
                        <a:pt x="234" y="1197"/>
                      </a:cubicBezTo>
                      <a:cubicBezTo>
                        <a:pt x="234" y="1190"/>
                        <a:pt x="234" y="1190"/>
                        <a:pt x="234" y="1190"/>
                      </a:cubicBezTo>
                      <a:moveTo>
                        <a:pt x="249" y="1190"/>
                      </a:moveTo>
                      <a:cubicBezTo>
                        <a:pt x="242" y="1190"/>
                        <a:pt x="242" y="1190"/>
                        <a:pt x="242" y="1190"/>
                      </a:cubicBezTo>
                      <a:cubicBezTo>
                        <a:pt x="242" y="1197"/>
                        <a:pt x="242" y="1197"/>
                        <a:pt x="242" y="1197"/>
                      </a:cubicBezTo>
                      <a:cubicBezTo>
                        <a:pt x="249" y="1197"/>
                        <a:pt x="249" y="1197"/>
                        <a:pt x="249" y="1197"/>
                      </a:cubicBezTo>
                      <a:cubicBezTo>
                        <a:pt x="249" y="1190"/>
                        <a:pt x="249" y="1190"/>
                        <a:pt x="249" y="1190"/>
                      </a:cubicBezTo>
                      <a:moveTo>
                        <a:pt x="263" y="1190"/>
                      </a:moveTo>
                      <a:cubicBezTo>
                        <a:pt x="256" y="1190"/>
                        <a:pt x="256" y="1190"/>
                        <a:pt x="256" y="1190"/>
                      </a:cubicBezTo>
                      <a:cubicBezTo>
                        <a:pt x="256" y="1197"/>
                        <a:pt x="256" y="1197"/>
                        <a:pt x="256" y="1197"/>
                      </a:cubicBezTo>
                      <a:cubicBezTo>
                        <a:pt x="263" y="1197"/>
                        <a:pt x="263" y="1197"/>
                        <a:pt x="263" y="1197"/>
                      </a:cubicBezTo>
                      <a:cubicBezTo>
                        <a:pt x="263" y="1190"/>
                        <a:pt x="263" y="1190"/>
                        <a:pt x="263" y="1190"/>
                      </a:cubicBezTo>
                      <a:moveTo>
                        <a:pt x="278" y="1190"/>
                      </a:moveTo>
                      <a:cubicBezTo>
                        <a:pt x="271" y="1190"/>
                        <a:pt x="271" y="1190"/>
                        <a:pt x="271" y="1190"/>
                      </a:cubicBezTo>
                      <a:cubicBezTo>
                        <a:pt x="271" y="1197"/>
                        <a:pt x="271" y="1197"/>
                        <a:pt x="271" y="1197"/>
                      </a:cubicBezTo>
                      <a:cubicBezTo>
                        <a:pt x="278" y="1197"/>
                        <a:pt x="278" y="1197"/>
                        <a:pt x="278" y="1197"/>
                      </a:cubicBezTo>
                      <a:cubicBezTo>
                        <a:pt x="278" y="1190"/>
                        <a:pt x="278" y="1190"/>
                        <a:pt x="278" y="1190"/>
                      </a:cubicBezTo>
                      <a:moveTo>
                        <a:pt x="293" y="1190"/>
                      </a:moveTo>
                      <a:cubicBezTo>
                        <a:pt x="286" y="1190"/>
                        <a:pt x="286" y="1190"/>
                        <a:pt x="286" y="1190"/>
                      </a:cubicBezTo>
                      <a:cubicBezTo>
                        <a:pt x="286" y="1197"/>
                        <a:pt x="286" y="1197"/>
                        <a:pt x="286" y="1197"/>
                      </a:cubicBezTo>
                      <a:cubicBezTo>
                        <a:pt x="293" y="1197"/>
                        <a:pt x="293" y="1197"/>
                        <a:pt x="293" y="1197"/>
                      </a:cubicBezTo>
                      <a:cubicBezTo>
                        <a:pt x="293" y="1190"/>
                        <a:pt x="293" y="1190"/>
                        <a:pt x="293" y="1190"/>
                      </a:cubicBezTo>
                      <a:moveTo>
                        <a:pt x="308" y="1190"/>
                      </a:moveTo>
                      <a:cubicBezTo>
                        <a:pt x="301" y="1190"/>
                        <a:pt x="301" y="1190"/>
                        <a:pt x="301" y="1190"/>
                      </a:cubicBezTo>
                      <a:cubicBezTo>
                        <a:pt x="301" y="1197"/>
                        <a:pt x="301" y="1197"/>
                        <a:pt x="301" y="1197"/>
                      </a:cubicBezTo>
                      <a:cubicBezTo>
                        <a:pt x="308" y="1197"/>
                        <a:pt x="308" y="1197"/>
                        <a:pt x="308" y="1197"/>
                      </a:cubicBezTo>
                      <a:cubicBezTo>
                        <a:pt x="308" y="1190"/>
                        <a:pt x="308" y="1190"/>
                        <a:pt x="308" y="1190"/>
                      </a:cubicBezTo>
                      <a:moveTo>
                        <a:pt x="322" y="1190"/>
                      </a:moveTo>
                      <a:cubicBezTo>
                        <a:pt x="315" y="1190"/>
                        <a:pt x="315" y="1190"/>
                        <a:pt x="315" y="1190"/>
                      </a:cubicBezTo>
                      <a:cubicBezTo>
                        <a:pt x="315" y="1197"/>
                        <a:pt x="315" y="1197"/>
                        <a:pt x="315" y="1197"/>
                      </a:cubicBezTo>
                      <a:cubicBezTo>
                        <a:pt x="322" y="1197"/>
                        <a:pt x="322" y="1197"/>
                        <a:pt x="322" y="1197"/>
                      </a:cubicBezTo>
                      <a:cubicBezTo>
                        <a:pt x="322" y="1190"/>
                        <a:pt x="322" y="1190"/>
                        <a:pt x="322" y="1190"/>
                      </a:cubicBezTo>
                      <a:moveTo>
                        <a:pt x="337" y="1190"/>
                      </a:moveTo>
                      <a:cubicBezTo>
                        <a:pt x="330" y="1190"/>
                        <a:pt x="330" y="1190"/>
                        <a:pt x="330" y="1190"/>
                      </a:cubicBezTo>
                      <a:cubicBezTo>
                        <a:pt x="330" y="1197"/>
                        <a:pt x="330" y="1197"/>
                        <a:pt x="330" y="1197"/>
                      </a:cubicBezTo>
                      <a:cubicBezTo>
                        <a:pt x="337" y="1197"/>
                        <a:pt x="337" y="1197"/>
                        <a:pt x="337" y="1197"/>
                      </a:cubicBezTo>
                      <a:cubicBezTo>
                        <a:pt x="337" y="1190"/>
                        <a:pt x="337" y="1190"/>
                        <a:pt x="337" y="1190"/>
                      </a:cubicBezTo>
                      <a:moveTo>
                        <a:pt x="352" y="1190"/>
                      </a:moveTo>
                      <a:cubicBezTo>
                        <a:pt x="345" y="1190"/>
                        <a:pt x="345" y="1190"/>
                        <a:pt x="345" y="1190"/>
                      </a:cubicBezTo>
                      <a:cubicBezTo>
                        <a:pt x="345" y="1197"/>
                        <a:pt x="345" y="1197"/>
                        <a:pt x="345" y="1197"/>
                      </a:cubicBezTo>
                      <a:cubicBezTo>
                        <a:pt x="352" y="1197"/>
                        <a:pt x="352" y="1197"/>
                        <a:pt x="352" y="1197"/>
                      </a:cubicBezTo>
                      <a:cubicBezTo>
                        <a:pt x="352" y="1190"/>
                        <a:pt x="352" y="1190"/>
                        <a:pt x="352" y="1190"/>
                      </a:cubicBezTo>
                      <a:moveTo>
                        <a:pt x="367" y="1190"/>
                      </a:moveTo>
                      <a:cubicBezTo>
                        <a:pt x="360" y="1190"/>
                        <a:pt x="360" y="1190"/>
                        <a:pt x="360" y="1190"/>
                      </a:cubicBezTo>
                      <a:cubicBezTo>
                        <a:pt x="360" y="1197"/>
                        <a:pt x="360" y="1197"/>
                        <a:pt x="360" y="1197"/>
                      </a:cubicBezTo>
                      <a:cubicBezTo>
                        <a:pt x="367" y="1197"/>
                        <a:pt x="367" y="1197"/>
                        <a:pt x="367" y="1197"/>
                      </a:cubicBezTo>
                      <a:cubicBezTo>
                        <a:pt x="367" y="1190"/>
                        <a:pt x="367" y="1190"/>
                        <a:pt x="367" y="1190"/>
                      </a:cubicBezTo>
                      <a:moveTo>
                        <a:pt x="381" y="1190"/>
                      </a:moveTo>
                      <a:cubicBezTo>
                        <a:pt x="374" y="1190"/>
                        <a:pt x="374" y="1190"/>
                        <a:pt x="374" y="1190"/>
                      </a:cubicBezTo>
                      <a:cubicBezTo>
                        <a:pt x="374" y="1197"/>
                        <a:pt x="374" y="1197"/>
                        <a:pt x="374" y="1197"/>
                      </a:cubicBezTo>
                      <a:cubicBezTo>
                        <a:pt x="381" y="1197"/>
                        <a:pt x="381" y="1197"/>
                        <a:pt x="381" y="1197"/>
                      </a:cubicBezTo>
                      <a:cubicBezTo>
                        <a:pt x="381" y="1190"/>
                        <a:pt x="381" y="1190"/>
                        <a:pt x="381" y="1190"/>
                      </a:cubicBezTo>
                      <a:moveTo>
                        <a:pt x="396" y="1190"/>
                      </a:moveTo>
                      <a:cubicBezTo>
                        <a:pt x="389" y="1190"/>
                        <a:pt x="389" y="1190"/>
                        <a:pt x="389" y="1190"/>
                      </a:cubicBezTo>
                      <a:cubicBezTo>
                        <a:pt x="389" y="1197"/>
                        <a:pt x="389" y="1197"/>
                        <a:pt x="389" y="1197"/>
                      </a:cubicBezTo>
                      <a:cubicBezTo>
                        <a:pt x="396" y="1197"/>
                        <a:pt x="396" y="1197"/>
                        <a:pt x="396" y="1197"/>
                      </a:cubicBezTo>
                      <a:cubicBezTo>
                        <a:pt x="396" y="1190"/>
                        <a:pt x="396" y="1190"/>
                        <a:pt x="396" y="1190"/>
                      </a:cubicBezTo>
                      <a:moveTo>
                        <a:pt x="411" y="1190"/>
                      </a:moveTo>
                      <a:cubicBezTo>
                        <a:pt x="404" y="1190"/>
                        <a:pt x="404" y="1190"/>
                        <a:pt x="404" y="1190"/>
                      </a:cubicBezTo>
                      <a:cubicBezTo>
                        <a:pt x="404" y="1197"/>
                        <a:pt x="404" y="1197"/>
                        <a:pt x="404" y="1197"/>
                      </a:cubicBezTo>
                      <a:cubicBezTo>
                        <a:pt x="411" y="1197"/>
                        <a:pt x="411" y="1197"/>
                        <a:pt x="411" y="1197"/>
                      </a:cubicBezTo>
                      <a:cubicBezTo>
                        <a:pt x="411" y="1190"/>
                        <a:pt x="411" y="1190"/>
                        <a:pt x="411" y="1190"/>
                      </a:cubicBezTo>
                      <a:moveTo>
                        <a:pt x="426" y="1190"/>
                      </a:moveTo>
                      <a:cubicBezTo>
                        <a:pt x="419" y="1190"/>
                        <a:pt x="419" y="1190"/>
                        <a:pt x="419" y="1190"/>
                      </a:cubicBezTo>
                      <a:cubicBezTo>
                        <a:pt x="419" y="1197"/>
                        <a:pt x="419" y="1197"/>
                        <a:pt x="419" y="1197"/>
                      </a:cubicBezTo>
                      <a:cubicBezTo>
                        <a:pt x="426" y="1197"/>
                        <a:pt x="426" y="1197"/>
                        <a:pt x="426" y="1197"/>
                      </a:cubicBezTo>
                      <a:cubicBezTo>
                        <a:pt x="426" y="1190"/>
                        <a:pt x="426" y="1190"/>
                        <a:pt x="426" y="1190"/>
                      </a:cubicBezTo>
                      <a:moveTo>
                        <a:pt x="440" y="1190"/>
                      </a:moveTo>
                      <a:cubicBezTo>
                        <a:pt x="433" y="1190"/>
                        <a:pt x="433" y="1190"/>
                        <a:pt x="433" y="1190"/>
                      </a:cubicBezTo>
                      <a:cubicBezTo>
                        <a:pt x="433" y="1197"/>
                        <a:pt x="433" y="1197"/>
                        <a:pt x="433" y="1197"/>
                      </a:cubicBezTo>
                      <a:cubicBezTo>
                        <a:pt x="440" y="1197"/>
                        <a:pt x="440" y="1197"/>
                        <a:pt x="440" y="1197"/>
                      </a:cubicBezTo>
                      <a:cubicBezTo>
                        <a:pt x="440" y="1190"/>
                        <a:pt x="440" y="1190"/>
                        <a:pt x="440" y="1190"/>
                      </a:cubicBezTo>
                      <a:moveTo>
                        <a:pt x="455" y="1190"/>
                      </a:moveTo>
                      <a:cubicBezTo>
                        <a:pt x="448" y="1190"/>
                        <a:pt x="448" y="1190"/>
                        <a:pt x="448" y="1190"/>
                      </a:cubicBezTo>
                      <a:cubicBezTo>
                        <a:pt x="448" y="1197"/>
                        <a:pt x="448" y="1197"/>
                        <a:pt x="448" y="1197"/>
                      </a:cubicBezTo>
                      <a:cubicBezTo>
                        <a:pt x="455" y="1197"/>
                        <a:pt x="455" y="1197"/>
                        <a:pt x="455" y="1197"/>
                      </a:cubicBezTo>
                      <a:cubicBezTo>
                        <a:pt x="455" y="1190"/>
                        <a:pt x="455" y="1190"/>
                        <a:pt x="455" y="1190"/>
                      </a:cubicBezTo>
                      <a:moveTo>
                        <a:pt x="470" y="1190"/>
                      </a:moveTo>
                      <a:cubicBezTo>
                        <a:pt x="463" y="1190"/>
                        <a:pt x="463" y="1190"/>
                        <a:pt x="463" y="1190"/>
                      </a:cubicBezTo>
                      <a:cubicBezTo>
                        <a:pt x="463" y="1197"/>
                        <a:pt x="463" y="1197"/>
                        <a:pt x="463" y="1197"/>
                      </a:cubicBezTo>
                      <a:cubicBezTo>
                        <a:pt x="470" y="1197"/>
                        <a:pt x="470" y="1197"/>
                        <a:pt x="470" y="1197"/>
                      </a:cubicBezTo>
                      <a:cubicBezTo>
                        <a:pt x="470" y="1190"/>
                        <a:pt x="470" y="1190"/>
                        <a:pt x="470" y="1190"/>
                      </a:cubicBezTo>
                      <a:moveTo>
                        <a:pt x="485" y="1190"/>
                      </a:moveTo>
                      <a:cubicBezTo>
                        <a:pt x="478" y="1190"/>
                        <a:pt x="478" y="1190"/>
                        <a:pt x="478" y="1190"/>
                      </a:cubicBezTo>
                      <a:cubicBezTo>
                        <a:pt x="478" y="1197"/>
                        <a:pt x="478" y="1197"/>
                        <a:pt x="478" y="1197"/>
                      </a:cubicBezTo>
                      <a:cubicBezTo>
                        <a:pt x="485" y="1197"/>
                        <a:pt x="485" y="1197"/>
                        <a:pt x="485" y="1197"/>
                      </a:cubicBezTo>
                      <a:cubicBezTo>
                        <a:pt x="485" y="1190"/>
                        <a:pt x="485" y="1190"/>
                        <a:pt x="485" y="1190"/>
                      </a:cubicBezTo>
                      <a:moveTo>
                        <a:pt x="499" y="1190"/>
                      </a:moveTo>
                      <a:cubicBezTo>
                        <a:pt x="492" y="1190"/>
                        <a:pt x="492" y="1190"/>
                        <a:pt x="492" y="1190"/>
                      </a:cubicBezTo>
                      <a:cubicBezTo>
                        <a:pt x="492" y="1197"/>
                        <a:pt x="492" y="1197"/>
                        <a:pt x="492" y="1197"/>
                      </a:cubicBezTo>
                      <a:cubicBezTo>
                        <a:pt x="499" y="1197"/>
                        <a:pt x="499" y="1197"/>
                        <a:pt x="499" y="1197"/>
                      </a:cubicBezTo>
                      <a:cubicBezTo>
                        <a:pt x="499" y="1190"/>
                        <a:pt x="499" y="1190"/>
                        <a:pt x="499" y="1190"/>
                      </a:cubicBezTo>
                      <a:moveTo>
                        <a:pt x="514" y="1190"/>
                      </a:moveTo>
                      <a:cubicBezTo>
                        <a:pt x="507" y="1190"/>
                        <a:pt x="507" y="1190"/>
                        <a:pt x="507" y="1190"/>
                      </a:cubicBezTo>
                      <a:cubicBezTo>
                        <a:pt x="507" y="1197"/>
                        <a:pt x="507" y="1197"/>
                        <a:pt x="507" y="1197"/>
                      </a:cubicBezTo>
                      <a:cubicBezTo>
                        <a:pt x="514" y="1197"/>
                        <a:pt x="514" y="1197"/>
                        <a:pt x="514" y="1197"/>
                      </a:cubicBezTo>
                      <a:cubicBezTo>
                        <a:pt x="514" y="1190"/>
                        <a:pt x="514" y="1190"/>
                        <a:pt x="514" y="1190"/>
                      </a:cubicBezTo>
                      <a:moveTo>
                        <a:pt x="529" y="1190"/>
                      </a:moveTo>
                      <a:cubicBezTo>
                        <a:pt x="522" y="1190"/>
                        <a:pt x="522" y="1190"/>
                        <a:pt x="522" y="1190"/>
                      </a:cubicBezTo>
                      <a:cubicBezTo>
                        <a:pt x="522" y="1197"/>
                        <a:pt x="522" y="1197"/>
                        <a:pt x="522" y="1197"/>
                      </a:cubicBezTo>
                      <a:cubicBezTo>
                        <a:pt x="529" y="1197"/>
                        <a:pt x="529" y="1197"/>
                        <a:pt x="529" y="1197"/>
                      </a:cubicBezTo>
                      <a:cubicBezTo>
                        <a:pt x="529" y="1190"/>
                        <a:pt x="529" y="1190"/>
                        <a:pt x="529" y="1190"/>
                      </a:cubicBezTo>
                      <a:moveTo>
                        <a:pt x="544" y="1190"/>
                      </a:moveTo>
                      <a:cubicBezTo>
                        <a:pt x="537" y="1190"/>
                        <a:pt x="537" y="1190"/>
                        <a:pt x="537" y="1190"/>
                      </a:cubicBezTo>
                      <a:cubicBezTo>
                        <a:pt x="537" y="1197"/>
                        <a:pt x="537" y="1197"/>
                        <a:pt x="537" y="1197"/>
                      </a:cubicBezTo>
                      <a:cubicBezTo>
                        <a:pt x="544" y="1197"/>
                        <a:pt x="544" y="1197"/>
                        <a:pt x="544" y="1197"/>
                      </a:cubicBezTo>
                      <a:cubicBezTo>
                        <a:pt x="544" y="1190"/>
                        <a:pt x="544" y="1190"/>
                        <a:pt x="544" y="1190"/>
                      </a:cubicBezTo>
                      <a:moveTo>
                        <a:pt x="558" y="1190"/>
                      </a:moveTo>
                      <a:cubicBezTo>
                        <a:pt x="551" y="1190"/>
                        <a:pt x="551" y="1190"/>
                        <a:pt x="551" y="1190"/>
                      </a:cubicBezTo>
                      <a:cubicBezTo>
                        <a:pt x="551" y="1197"/>
                        <a:pt x="551" y="1197"/>
                        <a:pt x="551" y="1197"/>
                      </a:cubicBezTo>
                      <a:cubicBezTo>
                        <a:pt x="558" y="1197"/>
                        <a:pt x="558" y="1197"/>
                        <a:pt x="558" y="1197"/>
                      </a:cubicBezTo>
                      <a:cubicBezTo>
                        <a:pt x="558" y="1190"/>
                        <a:pt x="558" y="1190"/>
                        <a:pt x="558" y="1190"/>
                      </a:cubicBezTo>
                      <a:moveTo>
                        <a:pt x="190" y="1176"/>
                      </a:moveTo>
                      <a:cubicBezTo>
                        <a:pt x="183" y="1176"/>
                        <a:pt x="183" y="1176"/>
                        <a:pt x="183" y="1176"/>
                      </a:cubicBezTo>
                      <a:cubicBezTo>
                        <a:pt x="183" y="1183"/>
                        <a:pt x="183" y="1183"/>
                        <a:pt x="183" y="1183"/>
                      </a:cubicBezTo>
                      <a:cubicBezTo>
                        <a:pt x="190" y="1183"/>
                        <a:pt x="190" y="1183"/>
                        <a:pt x="190" y="1183"/>
                      </a:cubicBezTo>
                      <a:cubicBezTo>
                        <a:pt x="190" y="1176"/>
                        <a:pt x="190" y="1176"/>
                        <a:pt x="190" y="1176"/>
                      </a:cubicBezTo>
                      <a:moveTo>
                        <a:pt x="204" y="1176"/>
                      </a:moveTo>
                      <a:cubicBezTo>
                        <a:pt x="197" y="1176"/>
                        <a:pt x="197" y="1176"/>
                        <a:pt x="197" y="1176"/>
                      </a:cubicBezTo>
                      <a:cubicBezTo>
                        <a:pt x="197" y="1183"/>
                        <a:pt x="197" y="1183"/>
                        <a:pt x="197" y="1183"/>
                      </a:cubicBezTo>
                      <a:cubicBezTo>
                        <a:pt x="204" y="1183"/>
                        <a:pt x="204" y="1183"/>
                        <a:pt x="204" y="1183"/>
                      </a:cubicBezTo>
                      <a:cubicBezTo>
                        <a:pt x="204" y="1176"/>
                        <a:pt x="204" y="1176"/>
                        <a:pt x="204" y="1176"/>
                      </a:cubicBezTo>
                      <a:moveTo>
                        <a:pt x="219" y="1176"/>
                      </a:moveTo>
                      <a:cubicBezTo>
                        <a:pt x="212" y="1176"/>
                        <a:pt x="212" y="1176"/>
                        <a:pt x="212" y="1176"/>
                      </a:cubicBezTo>
                      <a:cubicBezTo>
                        <a:pt x="212" y="1183"/>
                        <a:pt x="212" y="1183"/>
                        <a:pt x="212" y="1183"/>
                      </a:cubicBezTo>
                      <a:cubicBezTo>
                        <a:pt x="219" y="1183"/>
                        <a:pt x="219" y="1183"/>
                        <a:pt x="219" y="1183"/>
                      </a:cubicBezTo>
                      <a:cubicBezTo>
                        <a:pt x="219" y="1176"/>
                        <a:pt x="219" y="1176"/>
                        <a:pt x="219" y="1176"/>
                      </a:cubicBezTo>
                      <a:moveTo>
                        <a:pt x="234" y="1176"/>
                      </a:moveTo>
                      <a:cubicBezTo>
                        <a:pt x="227" y="1176"/>
                        <a:pt x="227" y="1176"/>
                        <a:pt x="227" y="1176"/>
                      </a:cubicBezTo>
                      <a:cubicBezTo>
                        <a:pt x="227" y="1183"/>
                        <a:pt x="227" y="1183"/>
                        <a:pt x="227" y="1183"/>
                      </a:cubicBezTo>
                      <a:cubicBezTo>
                        <a:pt x="234" y="1183"/>
                        <a:pt x="234" y="1183"/>
                        <a:pt x="234" y="1183"/>
                      </a:cubicBezTo>
                      <a:cubicBezTo>
                        <a:pt x="234" y="1176"/>
                        <a:pt x="234" y="1176"/>
                        <a:pt x="234" y="1176"/>
                      </a:cubicBezTo>
                      <a:moveTo>
                        <a:pt x="249" y="1176"/>
                      </a:moveTo>
                      <a:cubicBezTo>
                        <a:pt x="242" y="1176"/>
                        <a:pt x="242" y="1176"/>
                        <a:pt x="242" y="1176"/>
                      </a:cubicBezTo>
                      <a:cubicBezTo>
                        <a:pt x="242" y="1183"/>
                        <a:pt x="242" y="1183"/>
                        <a:pt x="242" y="1183"/>
                      </a:cubicBezTo>
                      <a:cubicBezTo>
                        <a:pt x="249" y="1183"/>
                        <a:pt x="249" y="1183"/>
                        <a:pt x="249" y="1183"/>
                      </a:cubicBezTo>
                      <a:cubicBezTo>
                        <a:pt x="249" y="1176"/>
                        <a:pt x="249" y="1176"/>
                        <a:pt x="249" y="1176"/>
                      </a:cubicBezTo>
                      <a:moveTo>
                        <a:pt x="263" y="1176"/>
                      </a:moveTo>
                      <a:cubicBezTo>
                        <a:pt x="256" y="1176"/>
                        <a:pt x="256" y="1176"/>
                        <a:pt x="256" y="1176"/>
                      </a:cubicBezTo>
                      <a:cubicBezTo>
                        <a:pt x="256" y="1183"/>
                        <a:pt x="256" y="1183"/>
                        <a:pt x="256" y="1183"/>
                      </a:cubicBezTo>
                      <a:cubicBezTo>
                        <a:pt x="263" y="1183"/>
                        <a:pt x="263" y="1183"/>
                        <a:pt x="263" y="1183"/>
                      </a:cubicBezTo>
                      <a:cubicBezTo>
                        <a:pt x="263" y="1176"/>
                        <a:pt x="263" y="1176"/>
                        <a:pt x="263" y="1176"/>
                      </a:cubicBezTo>
                      <a:moveTo>
                        <a:pt x="278" y="1176"/>
                      </a:moveTo>
                      <a:cubicBezTo>
                        <a:pt x="271" y="1176"/>
                        <a:pt x="271" y="1176"/>
                        <a:pt x="271" y="1176"/>
                      </a:cubicBezTo>
                      <a:cubicBezTo>
                        <a:pt x="271" y="1183"/>
                        <a:pt x="271" y="1183"/>
                        <a:pt x="271" y="1183"/>
                      </a:cubicBezTo>
                      <a:cubicBezTo>
                        <a:pt x="278" y="1183"/>
                        <a:pt x="278" y="1183"/>
                        <a:pt x="278" y="1183"/>
                      </a:cubicBezTo>
                      <a:cubicBezTo>
                        <a:pt x="278" y="1176"/>
                        <a:pt x="278" y="1176"/>
                        <a:pt x="278" y="1176"/>
                      </a:cubicBezTo>
                      <a:moveTo>
                        <a:pt x="293" y="1176"/>
                      </a:moveTo>
                      <a:cubicBezTo>
                        <a:pt x="286" y="1176"/>
                        <a:pt x="286" y="1176"/>
                        <a:pt x="286" y="1176"/>
                      </a:cubicBezTo>
                      <a:cubicBezTo>
                        <a:pt x="286" y="1183"/>
                        <a:pt x="286" y="1183"/>
                        <a:pt x="286" y="1183"/>
                      </a:cubicBezTo>
                      <a:cubicBezTo>
                        <a:pt x="293" y="1183"/>
                        <a:pt x="293" y="1183"/>
                        <a:pt x="293" y="1183"/>
                      </a:cubicBezTo>
                      <a:cubicBezTo>
                        <a:pt x="293" y="1176"/>
                        <a:pt x="293" y="1176"/>
                        <a:pt x="293" y="1176"/>
                      </a:cubicBezTo>
                      <a:moveTo>
                        <a:pt x="308" y="1176"/>
                      </a:moveTo>
                      <a:cubicBezTo>
                        <a:pt x="301" y="1176"/>
                        <a:pt x="301" y="1176"/>
                        <a:pt x="301" y="1176"/>
                      </a:cubicBezTo>
                      <a:cubicBezTo>
                        <a:pt x="301" y="1183"/>
                        <a:pt x="301" y="1183"/>
                        <a:pt x="301" y="1183"/>
                      </a:cubicBezTo>
                      <a:cubicBezTo>
                        <a:pt x="308" y="1183"/>
                        <a:pt x="308" y="1183"/>
                        <a:pt x="308" y="1183"/>
                      </a:cubicBezTo>
                      <a:cubicBezTo>
                        <a:pt x="308" y="1176"/>
                        <a:pt x="308" y="1176"/>
                        <a:pt x="308" y="1176"/>
                      </a:cubicBezTo>
                      <a:moveTo>
                        <a:pt x="322" y="1176"/>
                      </a:moveTo>
                      <a:cubicBezTo>
                        <a:pt x="315" y="1176"/>
                        <a:pt x="315" y="1176"/>
                        <a:pt x="315" y="1176"/>
                      </a:cubicBezTo>
                      <a:cubicBezTo>
                        <a:pt x="315" y="1183"/>
                        <a:pt x="315" y="1183"/>
                        <a:pt x="315" y="1183"/>
                      </a:cubicBezTo>
                      <a:cubicBezTo>
                        <a:pt x="322" y="1183"/>
                        <a:pt x="322" y="1183"/>
                        <a:pt x="322" y="1183"/>
                      </a:cubicBezTo>
                      <a:cubicBezTo>
                        <a:pt x="322" y="1176"/>
                        <a:pt x="322" y="1176"/>
                        <a:pt x="322" y="1176"/>
                      </a:cubicBezTo>
                      <a:moveTo>
                        <a:pt x="337" y="1176"/>
                      </a:moveTo>
                      <a:cubicBezTo>
                        <a:pt x="330" y="1176"/>
                        <a:pt x="330" y="1176"/>
                        <a:pt x="330" y="1176"/>
                      </a:cubicBezTo>
                      <a:cubicBezTo>
                        <a:pt x="330" y="1183"/>
                        <a:pt x="330" y="1183"/>
                        <a:pt x="330" y="1183"/>
                      </a:cubicBezTo>
                      <a:cubicBezTo>
                        <a:pt x="337" y="1183"/>
                        <a:pt x="337" y="1183"/>
                        <a:pt x="337" y="1183"/>
                      </a:cubicBezTo>
                      <a:cubicBezTo>
                        <a:pt x="337" y="1176"/>
                        <a:pt x="337" y="1176"/>
                        <a:pt x="337" y="1176"/>
                      </a:cubicBezTo>
                      <a:moveTo>
                        <a:pt x="352" y="1176"/>
                      </a:moveTo>
                      <a:cubicBezTo>
                        <a:pt x="345" y="1176"/>
                        <a:pt x="345" y="1176"/>
                        <a:pt x="345" y="1176"/>
                      </a:cubicBezTo>
                      <a:cubicBezTo>
                        <a:pt x="345" y="1183"/>
                        <a:pt x="345" y="1183"/>
                        <a:pt x="345" y="1183"/>
                      </a:cubicBezTo>
                      <a:cubicBezTo>
                        <a:pt x="352" y="1183"/>
                        <a:pt x="352" y="1183"/>
                        <a:pt x="352" y="1183"/>
                      </a:cubicBezTo>
                      <a:cubicBezTo>
                        <a:pt x="352" y="1176"/>
                        <a:pt x="352" y="1176"/>
                        <a:pt x="352" y="1176"/>
                      </a:cubicBezTo>
                      <a:moveTo>
                        <a:pt x="367" y="1176"/>
                      </a:moveTo>
                      <a:cubicBezTo>
                        <a:pt x="360" y="1176"/>
                        <a:pt x="360" y="1176"/>
                        <a:pt x="360" y="1176"/>
                      </a:cubicBezTo>
                      <a:cubicBezTo>
                        <a:pt x="360" y="1183"/>
                        <a:pt x="360" y="1183"/>
                        <a:pt x="360" y="1183"/>
                      </a:cubicBezTo>
                      <a:cubicBezTo>
                        <a:pt x="367" y="1183"/>
                        <a:pt x="367" y="1183"/>
                        <a:pt x="367" y="1183"/>
                      </a:cubicBezTo>
                      <a:cubicBezTo>
                        <a:pt x="367" y="1176"/>
                        <a:pt x="367" y="1176"/>
                        <a:pt x="367" y="1176"/>
                      </a:cubicBezTo>
                      <a:moveTo>
                        <a:pt x="381" y="1176"/>
                      </a:moveTo>
                      <a:cubicBezTo>
                        <a:pt x="374" y="1176"/>
                        <a:pt x="374" y="1176"/>
                        <a:pt x="374" y="1176"/>
                      </a:cubicBezTo>
                      <a:cubicBezTo>
                        <a:pt x="374" y="1183"/>
                        <a:pt x="374" y="1183"/>
                        <a:pt x="374" y="1183"/>
                      </a:cubicBezTo>
                      <a:cubicBezTo>
                        <a:pt x="381" y="1183"/>
                        <a:pt x="381" y="1183"/>
                        <a:pt x="381" y="1183"/>
                      </a:cubicBezTo>
                      <a:cubicBezTo>
                        <a:pt x="381" y="1176"/>
                        <a:pt x="381" y="1176"/>
                        <a:pt x="381" y="1176"/>
                      </a:cubicBezTo>
                      <a:moveTo>
                        <a:pt x="396" y="1176"/>
                      </a:moveTo>
                      <a:cubicBezTo>
                        <a:pt x="389" y="1176"/>
                        <a:pt x="389" y="1176"/>
                        <a:pt x="389" y="1176"/>
                      </a:cubicBezTo>
                      <a:cubicBezTo>
                        <a:pt x="389" y="1183"/>
                        <a:pt x="389" y="1183"/>
                        <a:pt x="389" y="1183"/>
                      </a:cubicBezTo>
                      <a:cubicBezTo>
                        <a:pt x="396" y="1183"/>
                        <a:pt x="396" y="1183"/>
                        <a:pt x="396" y="1183"/>
                      </a:cubicBezTo>
                      <a:cubicBezTo>
                        <a:pt x="396" y="1176"/>
                        <a:pt x="396" y="1176"/>
                        <a:pt x="396" y="1176"/>
                      </a:cubicBezTo>
                      <a:moveTo>
                        <a:pt x="411" y="1176"/>
                      </a:moveTo>
                      <a:cubicBezTo>
                        <a:pt x="404" y="1176"/>
                        <a:pt x="404" y="1176"/>
                        <a:pt x="404" y="1176"/>
                      </a:cubicBezTo>
                      <a:cubicBezTo>
                        <a:pt x="404" y="1183"/>
                        <a:pt x="404" y="1183"/>
                        <a:pt x="404" y="1183"/>
                      </a:cubicBezTo>
                      <a:cubicBezTo>
                        <a:pt x="411" y="1183"/>
                        <a:pt x="411" y="1183"/>
                        <a:pt x="411" y="1183"/>
                      </a:cubicBezTo>
                      <a:cubicBezTo>
                        <a:pt x="411" y="1176"/>
                        <a:pt x="411" y="1176"/>
                        <a:pt x="411" y="1176"/>
                      </a:cubicBezTo>
                      <a:moveTo>
                        <a:pt x="426" y="1176"/>
                      </a:moveTo>
                      <a:cubicBezTo>
                        <a:pt x="419" y="1176"/>
                        <a:pt x="419" y="1176"/>
                        <a:pt x="419" y="1176"/>
                      </a:cubicBezTo>
                      <a:cubicBezTo>
                        <a:pt x="419" y="1183"/>
                        <a:pt x="419" y="1183"/>
                        <a:pt x="419" y="1183"/>
                      </a:cubicBezTo>
                      <a:cubicBezTo>
                        <a:pt x="426" y="1183"/>
                        <a:pt x="426" y="1183"/>
                        <a:pt x="426" y="1183"/>
                      </a:cubicBezTo>
                      <a:cubicBezTo>
                        <a:pt x="426" y="1176"/>
                        <a:pt x="426" y="1176"/>
                        <a:pt x="426" y="1176"/>
                      </a:cubicBezTo>
                      <a:moveTo>
                        <a:pt x="440" y="1176"/>
                      </a:moveTo>
                      <a:cubicBezTo>
                        <a:pt x="433" y="1176"/>
                        <a:pt x="433" y="1176"/>
                        <a:pt x="433" y="1176"/>
                      </a:cubicBezTo>
                      <a:cubicBezTo>
                        <a:pt x="433" y="1183"/>
                        <a:pt x="433" y="1183"/>
                        <a:pt x="433" y="1183"/>
                      </a:cubicBezTo>
                      <a:cubicBezTo>
                        <a:pt x="440" y="1183"/>
                        <a:pt x="440" y="1183"/>
                        <a:pt x="440" y="1183"/>
                      </a:cubicBezTo>
                      <a:cubicBezTo>
                        <a:pt x="440" y="1176"/>
                        <a:pt x="440" y="1176"/>
                        <a:pt x="440" y="1176"/>
                      </a:cubicBezTo>
                      <a:moveTo>
                        <a:pt x="455" y="1176"/>
                      </a:moveTo>
                      <a:cubicBezTo>
                        <a:pt x="448" y="1176"/>
                        <a:pt x="448" y="1176"/>
                        <a:pt x="448" y="1176"/>
                      </a:cubicBezTo>
                      <a:cubicBezTo>
                        <a:pt x="448" y="1183"/>
                        <a:pt x="448" y="1183"/>
                        <a:pt x="448" y="1183"/>
                      </a:cubicBezTo>
                      <a:cubicBezTo>
                        <a:pt x="455" y="1183"/>
                        <a:pt x="455" y="1183"/>
                        <a:pt x="455" y="1183"/>
                      </a:cubicBezTo>
                      <a:cubicBezTo>
                        <a:pt x="455" y="1176"/>
                        <a:pt x="455" y="1176"/>
                        <a:pt x="455" y="1176"/>
                      </a:cubicBezTo>
                      <a:moveTo>
                        <a:pt x="470" y="1176"/>
                      </a:moveTo>
                      <a:cubicBezTo>
                        <a:pt x="463" y="1176"/>
                        <a:pt x="463" y="1176"/>
                        <a:pt x="463" y="1176"/>
                      </a:cubicBezTo>
                      <a:cubicBezTo>
                        <a:pt x="463" y="1183"/>
                        <a:pt x="463" y="1183"/>
                        <a:pt x="463" y="1183"/>
                      </a:cubicBezTo>
                      <a:cubicBezTo>
                        <a:pt x="470" y="1183"/>
                        <a:pt x="470" y="1183"/>
                        <a:pt x="470" y="1183"/>
                      </a:cubicBezTo>
                      <a:cubicBezTo>
                        <a:pt x="470" y="1176"/>
                        <a:pt x="470" y="1176"/>
                        <a:pt x="470" y="1176"/>
                      </a:cubicBezTo>
                      <a:moveTo>
                        <a:pt x="485" y="1176"/>
                      </a:moveTo>
                      <a:cubicBezTo>
                        <a:pt x="478" y="1176"/>
                        <a:pt x="478" y="1176"/>
                        <a:pt x="478" y="1176"/>
                      </a:cubicBezTo>
                      <a:cubicBezTo>
                        <a:pt x="478" y="1183"/>
                        <a:pt x="478" y="1183"/>
                        <a:pt x="478" y="1183"/>
                      </a:cubicBezTo>
                      <a:cubicBezTo>
                        <a:pt x="485" y="1183"/>
                        <a:pt x="485" y="1183"/>
                        <a:pt x="485" y="1183"/>
                      </a:cubicBezTo>
                      <a:cubicBezTo>
                        <a:pt x="485" y="1176"/>
                        <a:pt x="485" y="1176"/>
                        <a:pt x="485" y="1176"/>
                      </a:cubicBezTo>
                      <a:moveTo>
                        <a:pt x="499" y="1176"/>
                      </a:moveTo>
                      <a:cubicBezTo>
                        <a:pt x="492" y="1176"/>
                        <a:pt x="492" y="1176"/>
                        <a:pt x="492" y="1176"/>
                      </a:cubicBezTo>
                      <a:cubicBezTo>
                        <a:pt x="492" y="1183"/>
                        <a:pt x="492" y="1183"/>
                        <a:pt x="492" y="1183"/>
                      </a:cubicBezTo>
                      <a:cubicBezTo>
                        <a:pt x="499" y="1183"/>
                        <a:pt x="499" y="1183"/>
                        <a:pt x="499" y="1183"/>
                      </a:cubicBezTo>
                      <a:cubicBezTo>
                        <a:pt x="499" y="1176"/>
                        <a:pt x="499" y="1176"/>
                        <a:pt x="499" y="1176"/>
                      </a:cubicBezTo>
                      <a:moveTo>
                        <a:pt x="514" y="1176"/>
                      </a:moveTo>
                      <a:cubicBezTo>
                        <a:pt x="507" y="1176"/>
                        <a:pt x="507" y="1176"/>
                        <a:pt x="507" y="1176"/>
                      </a:cubicBezTo>
                      <a:cubicBezTo>
                        <a:pt x="507" y="1183"/>
                        <a:pt x="507" y="1183"/>
                        <a:pt x="507" y="1183"/>
                      </a:cubicBezTo>
                      <a:cubicBezTo>
                        <a:pt x="514" y="1183"/>
                        <a:pt x="514" y="1183"/>
                        <a:pt x="514" y="1183"/>
                      </a:cubicBezTo>
                      <a:cubicBezTo>
                        <a:pt x="514" y="1176"/>
                        <a:pt x="514" y="1176"/>
                        <a:pt x="514" y="1176"/>
                      </a:cubicBezTo>
                      <a:moveTo>
                        <a:pt x="529" y="1176"/>
                      </a:moveTo>
                      <a:cubicBezTo>
                        <a:pt x="522" y="1176"/>
                        <a:pt x="522" y="1176"/>
                        <a:pt x="522" y="1176"/>
                      </a:cubicBezTo>
                      <a:cubicBezTo>
                        <a:pt x="522" y="1183"/>
                        <a:pt x="522" y="1183"/>
                        <a:pt x="522" y="1183"/>
                      </a:cubicBezTo>
                      <a:cubicBezTo>
                        <a:pt x="529" y="1183"/>
                        <a:pt x="529" y="1183"/>
                        <a:pt x="529" y="1183"/>
                      </a:cubicBezTo>
                      <a:cubicBezTo>
                        <a:pt x="529" y="1176"/>
                        <a:pt x="529" y="1176"/>
                        <a:pt x="529" y="1176"/>
                      </a:cubicBezTo>
                      <a:moveTo>
                        <a:pt x="544" y="1176"/>
                      </a:moveTo>
                      <a:cubicBezTo>
                        <a:pt x="537" y="1176"/>
                        <a:pt x="537" y="1176"/>
                        <a:pt x="537" y="1176"/>
                      </a:cubicBezTo>
                      <a:cubicBezTo>
                        <a:pt x="537" y="1183"/>
                        <a:pt x="537" y="1183"/>
                        <a:pt x="537" y="1183"/>
                      </a:cubicBezTo>
                      <a:cubicBezTo>
                        <a:pt x="544" y="1183"/>
                        <a:pt x="544" y="1183"/>
                        <a:pt x="544" y="1183"/>
                      </a:cubicBezTo>
                      <a:cubicBezTo>
                        <a:pt x="544" y="1176"/>
                        <a:pt x="544" y="1176"/>
                        <a:pt x="544" y="1176"/>
                      </a:cubicBezTo>
                      <a:moveTo>
                        <a:pt x="558" y="1176"/>
                      </a:moveTo>
                      <a:cubicBezTo>
                        <a:pt x="551" y="1176"/>
                        <a:pt x="551" y="1176"/>
                        <a:pt x="551" y="1176"/>
                      </a:cubicBezTo>
                      <a:cubicBezTo>
                        <a:pt x="551" y="1183"/>
                        <a:pt x="551" y="1183"/>
                        <a:pt x="551" y="1183"/>
                      </a:cubicBezTo>
                      <a:cubicBezTo>
                        <a:pt x="558" y="1183"/>
                        <a:pt x="558" y="1183"/>
                        <a:pt x="558" y="1183"/>
                      </a:cubicBezTo>
                      <a:cubicBezTo>
                        <a:pt x="558" y="1176"/>
                        <a:pt x="558" y="1176"/>
                        <a:pt x="558" y="1176"/>
                      </a:cubicBezTo>
                      <a:moveTo>
                        <a:pt x="204" y="1161"/>
                      </a:moveTo>
                      <a:cubicBezTo>
                        <a:pt x="197" y="1161"/>
                        <a:pt x="197" y="1161"/>
                        <a:pt x="197" y="1161"/>
                      </a:cubicBezTo>
                      <a:cubicBezTo>
                        <a:pt x="197" y="1168"/>
                        <a:pt x="197" y="1168"/>
                        <a:pt x="197" y="1168"/>
                      </a:cubicBezTo>
                      <a:cubicBezTo>
                        <a:pt x="204" y="1168"/>
                        <a:pt x="204" y="1168"/>
                        <a:pt x="204" y="1168"/>
                      </a:cubicBezTo>
                      <a:cubicBezTo>
                        <a:pt x="204" y="1161"/>
                        <a:pt x="204" y="1161"/>
                        <a:pt x="204" y="1161"/>
                      </a:cubicBezTo>
                      <a:moveTo>
                        <a:pt x="219" y="1161"/>
                      </a:moveTo>
                      <a:cubicBezTo>
                        <a:pt x="212" y="1161"/>
                        <a:pt x="212" y="1161"/>
                        <a:pt x="212" y="1161"/>
                      </a:cubicBezTo>
                      <a:cubicBezTo>
                        <a:pt x="212" y="1168"/>
                        <a:pt x="212" y="1168"/>
                        <a:pt x="212" y="1168"/>
                      </a:cubicBezTo>
                      <a:cubicBezTo>
                        <a:pt x="219" y="1168"/>
                        <a:pt x="219" y="1168"/>
                        <a:pt x="219" y="1168"/>
                      </a:cubicBezTo>
                      <a:cubicBezTo>
                        <a:pt x="219" y="1161"/>
                        <a:pt x="219" y="1161"/>
                        <a:pt x="219" y="1161"/>
                      </a:cubicBezTo>
                      <a:moveTo>
                        <a:pt x="234" y="1161"/>
                      </a:moveTo>
                      <a:cubicBezTo>
                        <a:pt x="227" y="1161"/>
                        <a:pt x="227" y="1161"/>
                        <a:pt x="227" y="1161"/>
                      </a:cubicBezTo>
                      <a:cubicBezTo>
                        <a:pt x="227" y="1168"/>
                        <a:pt x="227" y="1168"/>
                        <a:pt x="227" y="1168"/>
                      </a:cubicBezTo>
                      <a:cubicBezTo>
                        <a:pt x="234" y="1168"/>
                        <a:pt x="234" y="1168"/>
                        <a:pt x="234" y="1168"/>
                      </a:cubicBezTo>
                      <a:cubicBezTo>
                        <a:pt x="234" y="1161"/>
                        <a:pt x="234" y="1161"/>
                        <a:pt x="234" y="1161"/>
                      </a:cubicBezTo>
                      <a:moveTo>
                        <a:pt x="249" y="1161"/>
                      </a:moveTo>
                      <a:cubicBezTo>
                        <a:pt x="242" y="1161"/>
                        <a:pt x="242" y="1161"/>
                        <a:pt x="242" y="1161"/>
                      </a:cubicBezTo>
                      <a:cubicBezTo>
                        <a:pt x="242" y="1168"/>
                        <a:pt x="242" y="1168"/>
                        <a:pt x="242" y="1168"/>
                      </a:cubicBezTo>
                      <a:cubicBezTo>
                        <a:pt x="249" y="1168"/>
                        <a:pt x="249" y="1168"/>
                        <a:pt x="249" y="1168"/>
                      </a:cubicBezTo>
                      <a:cubicBezTo>
                        <a:pt x="249" y="1161"/>
                        <a:pt x="249" y="1161"/>
                        <a:pt x="249" y="1161"/>
                      </a:cubicBezTo>
                      <a:moveTo>
                        <a:pt x="263" y="1161"/>
                      </a:moveTo>
                      <a:cubicBezTo>
                        <a:pt x="256" y="1161"/>
                        <a:pt x="256" y="1161"/>
                        <a:pt x="256" y="1161"/>
                      </a:cubicBezTo>
                      <a:cubicBezTo>
                        <a:pt x="256" y="1168"/>
                        <a:pt x="256" y="1168"/>
                        <a:pt x="256" y="1168"/>
                      </a:cubicBezTo>
                      <a:cubicBezTo>
                        <a:pt x="263" y="1168"/>
                        <a:pt x="263" y="1168"/>
                        <a:pt x="263" y="1168"/>
                      </a:cubicBezTo>
                      <a:cubicBezTo>
                        <a:pt x="263" y="1161"/>
                        <a:pt x="263" y="1161"/>
                        <a:pt x="263" y="1161"/>
                      </a:cubicBezTo>
                      <a:moveTo>
                        <a:pt x="278" y="1161"/>
                      </a:moveTo>
                      <a:cubicBezTo>
                        <a:pt x="271" y="1161"/>
                        <a:pt x="271" y="1161"/>
                        <a:pt x="271" y="1161"/>
                      </a:cubicBezTo>
                      <a:cubicBezTo>
                        <a:pt x="271" y="1168"/>
                        <a:pt x="271" y="1168"/>
                        <a:pt x="271" y="1168"/>
                      </a:cubicBezTo>
                      <a:cubicBezTo>
                        <a:pt x="278" y="1168"/>
                        <a:pt x="278" y="1168"/>
                        <a:pt x="278" y="1168"/>
                      </a:cubicBezTo>
                      <a:cubicBezTo>
                        <a:pt x="278" y="1161"/>
                        <a:pt x="278" y="1161"/>
                        <a:pt x="278" y="1161"/>
                      </a:cubicBezTo>
                      <a:moveTo>
                        <a:pt x="293" y="1161"/>
                      </a:moveTo>
                      <a:cubicBezTo>
                        <a:pt x="286" y="1161"/>
                        <a:pt x="286" y="1161"/>
                        <a:pt x="286" y="1161"/>
                      </a:cubicBezTo>
                      <a:cubicBezTo>
                        <a:pt x="286" y="1168"/>
                        <a:pt x="286" y="1168"/>
                        <a:pt x="286" y="1168"/>
                      </a:cubicBezTo>
                      <a:cubicBezTo>
                        <a:pt x="293" y="1168"/>
                        <a:pt x="293" y="1168"/>
                        <a:pt x="293" y="1168"/>
                      </a:cubicBezTo>
                      <a:cubicBezTo>
                        <a:pt x="293" y="1161"/>
                        <a:pt x="293" y="1161"/>
                        <a:pt x="293" y="1161"/>
                      </a:cubicBezTo>
                      <a:moveTo>
                        <a:pt x="308" y="1161"/>
                      </a:moveTo>
                      <a:cubicBezTo>
                        <a:pt x="301" y="1161"/>
                        <a:pt x="301" y="1161"/>
                        <a:pt x="301" y="1161"/>
                      </a:cubicBezTo>
                      <a:cubicBezTo>
                        <a:pt x="301" y="1168"/>
                        <a:pt x="301" y="1168"/>
                        <a:pt x="301" y="1168"/>
                      </a:cubicBezTo>
                      <a:cubicBezTo>
                        <a:pt x="308" y="1168"/>
                        <a:pt x="308" y="1168"/>
                        <a:pt x="308" y="1168"/>
                      </a:cubicBezTo>
                      <a:cubicBezTo>
                        <a:pt x="308" y="1161"/>
                        <a:pt x="308" y="1161"/>
                        <a:pt x="308" y="1161"/>
                      </a:cubicBezTo>
                      <a:moveTo>
                        <a:pt x="322" y="1161"/>
                      </a:moveTo>
                      <a:cubicBezTo>
                        <a:pt x="315" y="1161"/>
                        <a:pt x="315" y="1161"/>
                        <a:pt x="315" y="1161"/>
                      </a:cubicBezTo>
                      <a:cubicBezTo>
                        <a:pt x="315" y="1168"/>
                        <a:pt x="315" y="1168"/>
                        <a:pt x="315" y="1168"/>
                      </a:cubicBezTo>
                      <a:cubicBezTo>
                        <a:pt x="322" y="1168"/>
                        <a:pt x="322" y="1168"/>
                        <a:pt x="322" y="1168"/>
                      </a:cubicBezTo>
                      <a:cubicBezTo>
                        <a:pt x="322" y="1161"/>
                        <a:pt x="322" y="1161"/>
                        <a:pt x="322" y="1161"/>
                      </a:cubicBezTo>
                      <a:moveTo>
                        <a:pt x="337" y="1161"/>
                      </a:moveTo>
                      <a:cubicBezTo>
                        <a:pt x="330" y="1161"/>
                        <a:pt x="330" y="1161"/>
                        <a:pt x="330" y="1161"/>
                      </a:cubicBezTo>
                      <a:cubicBezTo>
                        <a:pt x="330" y="1168"/>
                        <a:pt x="330" y="1168"/>
                        <a:pt x="330" y="1168"/>
                      </a:cubicBezTo>
                      <a:cubicBezTo>
                        <a:pt x="337" y="1168"/>
                        <a:pt x="337" y="1168"/>
                        <a:pt x="337" y="1168"/>
                      </a:cubicBezTo>
                      <a:cubicBezTo>
                        <a:pt x="337" y="1161"/>
                        <a:pt x="337" y="1161"/>
                        <a:pt x="337" y="1161"/>
                      </a:cubicBezTo>
                      <a:moveTo>
                        <a:pt x="352" y="1161"/>
                      </a:moveTo>
                      <a:cubicBezTo>
                        <a:pt x="345" y="1161"/>
                        <a:pt x="345" y="1161"/>
                        <a:pt x="345" y="1161"/>
                      </a:cubicBezTo>
                      <a:cubicBezTo>
                        <a:pt x="345" y="1168"/>
                        <a:pt x="345" y="1168"/>
                        <a:pt x="345" y="1168"/>
                      </a:cubicBezTo>
                      <a:cubicBezTo>
                        <a:pt x="352" y="1168"/>
                        <a:pt x="352" y="1168"/>
                        <a:pt x="352" y="1168"/>
                      </a:cubicBezTo>
                      <a:cubicBezTo>
                        <a:pt x="352" y="1161"/>
                        <a:pt x="352" y="1161"/>
                        <a:pt x="352" y="1161"/>
                      </a:cubicBezTo>
                      <a:moveTo>
                        <a:pt x="367" y="1161"/>
                      </a:moveTo>
                      <a:cubicBezTo>
                        <a:pt x="360" y="1161"/>
                        <a:pt x="360" y="1161"/>
                        <a:pt x="360" y="1161"/>
                      </a:cubicBezTo>
                      <a:cubicBezTo>
                        <a:pt x="360" y="1168"/>
                        <a:pt x="360" y="1168"/>
                        <a:pt x="360" y="1168"/>
                      </a:cubicBezTo>
                      <a:cubicBezTo>
                        <a:pt x="367" y="1168"/>
                        <a:pt x="367" y="1168"/>
                        <a:pt x="367" y="1168"/>
                      </a:cubicBezTo>
                      <a:cubicBezTo>
                        <a:pt x="367" y="1161"/>
                        <a:pt x="367" y="1161"/>
                        <a:pt x="367" y="1161"/>
                      </a:cubicBezTo>
                      <a:moveTo>
                        <a:pt x="381" y="1161"/>
                      </a:moveTo>
                      <a:cubicBezTo>
                        <a:pt x="374" y="1161"/>
                        <a:pt x="374" y="1161"/>
                        <a:pt x="374" y="1161"/>
                      </a:cubicBezTo>
                      <a:cubicBezTo>
                        <a:pt x="374" y="1168"/>
                        <a:pt x="374" y="1168"/>
                        <a:pt x="374" y="1168"/>
                      </a:cubicBezTo>
                      <a:cubicBezTo>
                        <a:pt x="381" y="1168"/>
                        <a:pt x="381" y="1168"/>
                        <a:pt x="381" y="1168"/>
                      </a:cubicBezTo>
                      <a:cubicBezTo>
                        <a:pt x="381" y="1161"/>
                        <a:pt x="381" y="1161"/>
                        <a:pt x="381" y="1161"/>
                      </a:cubicBezTo>
                      <a:moveTo>
                        <a:pt x="396" y="1161"/>
                      </a:moveTo>
                      <a:cubicBezTo>
                        <a:pt x="389" y="1161"/>
                        <a:pt x="389" y="1161"/>
                        <a:pt x="389" y="1161"/>
                      </a:cubicBezTo>
                      <a:cubicBezTo>
                        <a:pt x="389" y="1168"/>
                        <a:pt x="389" y="1168"/>
                        <a:pt x="389" y="1168"/>
                      </a:cubicBezTo>
                      <a:cubicBezTo>
                        <a:pt x="396" y="1168"/>
                        <a:pt x="396" y="1168"/>
                        <a:pt x="396" y="1168"/>
                      </a:cubicBezTo>
                      <a:cubicBezTo>
                        <a:pt x="396" y="1161"/>
                        <a:pt x="396" y="1161"/>
                        <a:pt x="396" y="1161"/>
                      </a:cubicBezTo>
                      <a:moveTo>
                        <a:pt x="411" y="1161"/>
                      </a:moveTo>
                      <a:cubicBezTo>
                        <a:pt x="404" y="1161"/>
                        <a:pt x="404" y="1161"/>
                        <a:pt x="404" y="1161"/>
                      </a:cubicBezTo>
                      <a:cubicBezTo>
                        <a:pt x="404" y="1168"/>
                        <a:pt x="404" y="1168"/>
                        <a:pt x="404" y="1168"/>
                      </a:cubicBezTo>
                      <a:cubicBezTo>
                        <a:pt x="411" y="1168"/>
                        <a:pt x="411" y="1168"/>
                        <a:pt x="411" y="1168"/>
                      </a:cubicBezTo>
                      <a:cubicBezTo>
                        <a:pt x="411" y="1161"/>
                        <a:pt x="411" y="1161"/>
                        <a:pt x="411" y="1161"/>
                      </a:cubicBezTo>
                      <a:moveTo>
                        <a:pt x="426" y="1161"/>
                      </a:moveTo>
                      <a:cubicBezTo>
                        <a:pt x="419" y="1161"/>
                        <a:pt x="419" y="1161"/>
                        <a:pt x="419" y="1161"/>
                      </a:cubicBezTo>
                      <a:cubicBezTo>
                        <a:pt x="419" y="1168"/>
                        <a:pt x="419" y="1168"/>
                        <a:pt x="419" y="1168"/>
                      </a:cubicBezTo>
                      <a:cubicBezTo>
                        <a:pt x="426" y="1168"/>
                        <a:pt x="426" y="1168"/>
                        <a:pt x="426" y="1168"/>
                      </a:cubicBezTo>
                      <a:cubicBezTo>
                        <a:pt x="426" y="1161"/>
                        <a:pt x="426" y="1161"/>
                        <a:pt x="426" y="1161"/>
                      </a:cubicBezTo>
                      <a:moveTo>
                        <a:pt x="440" y="1161"/>
                      </a:moveTo>
                      <a:cubicBezTo>
                        <a:pt x="433" y="1161"/>
                        <a:pt x="433" y="1161"/>
                        <a:pt x="433" y="1161"/>
                      </a:cubicBezTo>
                      <a:cubicBezTo>
                        <a:pt x="433" y="1168"/>
                        <a:pt x="433" y="1168"/>
                        <a:pt x="433" y="1168"/>
                      </a:cubicBezTo>
                      <a:cubicBezTo>
                        <a:pt x="440" y="1168"/>
                        <a:pt x="440" y="1168"/>
                        <a:pt x="440" y="1168"/>
                      </a:cubicBezTo>
                      <a:cubicBezTo>
                        <a:pt x="440" y="1161"/>
                        <a:pt x="440" y="1161"/>
                        <a:pt x="440" y="1161"/>
                      </a:cubicBezTo>
                      <a:moveTo>
                        <a:pt x="455" y="1161"/>
                      </a:moveTo>
                      <a:cubicBezTo>
                        <a:pt x="448" y="1161"/>
                        <a:pt x="448" y="1161"/>
                        <a:pt x="448" y="1161"/>
                      </a:cubicBezTo>
                      <a:cubicBezTo>
                        <a:pt x="448" y="1168"/>
                        <a:pt x="448" y="1168"/>
                        <a:pt x="448" y="1168"/>
                      </a:cubicBezTo>
                      <a:cubicBezTo>
                        <a:pt x="455" y="1168"/>
                        <a:pt x="455" y="1168"/>
                        <a:pt x="455" y="1168"/>
                      </a:cubicBezTo>
                      <a:cubicBezTo>
                        <a:pt x="455" y="1161"/>
                        <a:pt x="455" y="1161"/>
                        <a:pt x="455" y="1161"/>
                      </a:cubicBezTo>
                      <a:moveTo>
                        <a:pt x="470" y="1161"/>
                      </a:moveTo>
                      <a:cubicBezTo>
                        <a:pt x="463" y="1161"/>
                        <a:pt x="463" y="1161"/>
                        <a:pt x="463" y="1161"/>
                      </a:cubicBezTo>
                      <a:cubicBezTo>
                        <a:pt x="463" y="1168"/>
                        <a:pt x="463" y="1168"/>
                        <a:pt x="463" y="1168"/>
                      </a:cubicBezTo>
                      <a:cubicBezTo>
                        <a:pt x="470" y="1168"/>
                        <a:pt x="470" y="1168"/>
                        <a:pt x="470" y="1168"/>
                      </a:cubicBezTo>
                      <a:cubicBezTo>
                        <a:pt x="470" y="1161"/>
                        <a:pt x="470" y="1161"/>
                        <a:pt x="470" y="1161"/>
                      </a:cubicBezTo>
                      <a:moveTo>
                        <a:pt x="485" y="1161"/>
                      </a:moveTo>
                      <a:cubicBezTo>
                        <a:pt x="478" y="1161"/>
                        <a:pt x="478" y="1161"/>
                        <a:pt x="478" y="1161"/>
                      </a:cubicBezTo>
                      <a:cubicBezTo>
                        <a:pt x="478" y="1168"/>
                        <a:pt x="478" y="1168"/>
                        <a:pt x="478" y="1168"/>
                      </a:cubicBezTo>
                      <a:cubicBezTo>
                        <a:pt x="485" y="1168"/>
                        <a:pt x="485" y="1168"/>
                        <a:pt x="485" y="1168"/>
                      </a:cubicBezTo>
                      <a:cubicBezTo>
                        <a:pt x="485" y="1161"/>
                        <a:pt x="485" y="1161"/>
                        <a:pt x="485" y="1161"/>
                      </a:cubicBezTo>
                      <a:moveTo>
                        <a:pt x="499" y="1161"/>
                      </a:moveTo>
                      <a:cubicBezTo>
                        <a:pt x="492" y="1161"/>
                        <a:pt x="492" y="1161"/>
                        <a:pt x="492" y="1161"/>
                      </a:cubicBezTo>
                      <a:cubicBezTo>
                        <a:pt x="492" y="1168"/>
                        <a:pt x="492" y="1168"/>
                        <a:pt x="492" y="1168"/>
                      </a:cubicBezTo>
                      <a:cubicBezTo>
                        <a:pt x="499" y="1168"/>
                        <a:pt x="499" y="1168"/>
                        <a:pt x="499" y="1168"/>
                      </a:cubicBezTo>
                      <a:cubicBezTo>
                        <a:pt x="499" y="1161"/>
                        <a:pt x="499" y="1161"/>
                        <a:pt x="499" y="1161"/>
                      </a:cubicBezTo>
                      <a:moveTo>
                        <a:pt x="514" y="1161"/>
                      </a:moveTo>
                      <a:cubicBezTo>
                        <a:pt x="507" y="1161"/>
                        <a:pt x="507" y="1161"/>
                        <a:pt x="507" y="1161"/>
                      </a:cubicBezTo>
                      <a:cubicBezTo>
                        <a:pt x="507" y="1168"/>
                        <a:pt x="507" y="1168"/>
                        <a:pt x="507" y="1168"/>
                      </a:cubicBezTo>
                      <a:cubicBezTo>
                        <a:pt x="514" y="1168"/>
                        <a:pt x="514" y="1168"/>
                        <a:pt x="514" y="1168"/>
                      </a:cubicBezTo>
                      <a:cubicBezTo>
                        <a:pt x="514" y="1161"/>
                        <a:pt x="514" y="1161"/>
                        <a:pt x="514" y="1161"/>
                      </a:cubicBezTo>
                      <a:moveTo>
                        <a:pt x="529" y="1161"/>
                      </a:moveTo>
                      <a:cubicBezTo>
                        <a:pt x="522" y="1161"/>
                        <a:pt x="522" y="1161"/>
                        <a:pt x="522" y="1161"/>
                      </a:cubicBezTo>
                      <a:cubicBezTo>
                        <a:pt x="522" y="1168"/>
                        <a:pt x="522" y="1168"/>
                        <a:pt x="522" y="1168"/>
                      </a:cubicBezTo>
                      <a:cubicBezTo>
                        <a:pt x="529" y="1168"/>
                        <a:pt x="529" y="1168"/>
                        <a:pt x="529" y="1168"/>
                      </a:cubicBezTo>
                      <a:cubicBezTo>
                        <a:pt x="529" y="1161"/>
                        <a:pt x="529" y="1161"/>
                        <a:pt x="529" y="1161"/>
                      </a:cubicBezTo>
                      <a:moveTo>
                        <a:pt x="544" y="1161"/>
                      </a:moveTo>
                      <a:cubicBezTo>
                        <a:pt x="537" y="1161"/>
                        <a:pt x="537" y="1161"/>
                        <a:pt x="537" y="1161"/>
                      </a:cubicBezTo>
                      <a:cubicBezTo>
                        <a:pt x="537" y="1168"/>
                        <a:pt x="537" y="1168"/>
                        <a:pt x="537" y="1168"/>
                      </a:cubicBezTo>
                      <a:cubicBezTo>
                        <a:pt x="544" y="1168"/>
                        <a:pt x="544" y="1168"/>
                        <a:pt x="544" y="1168"/>
                      </a:cubicBezTo>
                      <a:cubicBezTo>
                        <a:pt x="544" y="1161"/>
                        <a:pt x="544" y="1161"/>
                        <a:pt x="544" y="1161"/>
                      </a:cubicBezTo>
                      <a:moveTo>
                        <a:pt x="204" y="1146"/>
                      </a:moveTo>
                      <a:cubicBezTo>
                        <a:pt x="197" y="1146"/>
                        <a:pt x="197" y="1146"/>
                        <a:pt x="197" y="1146"/>
                      </a:cubicBezTo>
                      <a:cubicBezTo>
                        <a:pt x="197" y="1153"/>
                        <a:pt x="197" y="1153"/>
                        <a:pt x="197" y="1153"/>
                      </a:cubicBezTo>
                      <a:cubicBezTo>
                        <a:pt x="204" y="1153"/>
                        <a:pt x="204" y="1153"/>
                        <a:pt x="204" y="1153"/>
                      </a:cubicBezTo>
                      <a:cubicBezTo>
                        <a:pt x="204" y="1146"/>
                        <a:pt x="204" y="1146"/>
                        <a:pt x="204" y="1146"/>
                      </a:cubicBezTo>
                      <a:moveTo>
                        <a:pt x="219" y="1146"/>
                      </a:moveTo>
                      <a:cubicBezTo>
                        <a:pt x="212" y="1146"/>
                        <a:pt x="212" y="1146"/>
                        <a:pt x="212" y="1146"/>
                      </a:cubicBezTo>
                      <a:cubicBezTo>
                        <a:pt x="212" y="1153"/>
                        <a:pt x="212" y="1153"/>
                        <a:pt x="212" y="1153"/>
                      </a:cubicBezTo>
                      <a:cubicBezTo>
                        <a:pt x="219" y="1153"/>
                        <a:pt x="219" y="1153"/>
                        <a:pt x="219" y="1153"/>
                      </a:cubicBezTo>
                      <a:cubicBezTo>
                        <a:pt x="219" y="1146"/>
                        <a:pt x="219" y="1146"/>
                        <a:pt x="219" y="1146"/>
                      </a:cubicBezTo>
                      <a:moveTo>
                        <a:pt x="234" y="1146"/>
                      </a:moveTo>
                      <a:cubicBezTo>
                        <a:pt x="227" y="1146"/>
                        <a:pt x="227" y="1146"/>
                        <a:pt x="227" y="1146"/>
                      </a:cubicBezTo>
                      <a:cubicBezTo>
                        <a:pt x="227" y="1153"/>
                        <a:pt x="227" y="1153"/>
                        <a:pt x="227" y="1153"/>
                      </a:cubicBezTo>
                      <a:cubicBezTo>
                        <a:pt x="234" y="1153"/>
                        <a:pt x="234" y="1153"/>
                        <a:pt x="234" y="1153"/>
                      </a:cubicBezTo>
                      <a:cubicBezTo>
                        <a:pt x="234" y="1146"/>
                        <a:pt x="234" y="1146"/>
                        <a:pt x="234" y="1146"/>
                      </a:cubicBezTo>
                      <a:moveTo>
                        <a:pt x="249" y="1146"/>
                      </a:moveTo>
                      <a:cubicBezTo>
                        <a:pt x="242" y="1146"/>
                        <a:pt x="242" y="1146"/>
                        <a:pt x="242" y="1146"/>
                      </a:cubicBezTo>
                      <a:cubicBezTo>
                        <a:pt x="242" y="1153"/>
                        <a:pt x="242" y="1153"/>
                        <a:pt x="242" y="1153"/>
                      </a:cubicBezTo>
                      <a:cubicBezTo>
                        <a:pt x="249" y="1153"/>
                        <a:pt x="249" y="1153"/>
                        <a:pt x="249" y="1153"/>
                      </a:cubicBezTo>
                      <a:cubicBezTo>
                        <a:pt x="249" y="1146"/>
                        <a:pt x="249" y="1146"/>
                        <a:pt x="249" y="1146"/>
                      </a:cubicBezTo>
                      <a:moveTo>
                        <a:pt x="263" y="1146"/>
                      </a:moveTo>
                      <a:cubicBezTo>
                        <a:pt x="256" y="1146"/>
                        <a:pt x="256" y="1146"/>
                        <a:pt x="256" y="1146"/>
                      </a:cubicBezTo>
                      <a:cubicBezTo>
                        <a:pt x="256" y="1153"/>
                        <a:pt x="256" y="1153"/>
                        <a:pt x="256" y="1153"/>
                      </a:cubicBezTo>
                      <a:cubicBezTo>
                        <a:pt x="263" y="1153"/>
                        <a:pt x="263" y="1153"/>
                        <a:pt x="263" y="1153"/>
                      </a:cubicBezTo>
                      <a:cubicBezTo>
                        <a:pt x="263" y="1146"/>
                        <a:pt x="263" y="1146"/>
                        <a:pt x="263" y="1146"/>
                      </a:cubicBezTo>
                      <a:moveTo>
                        <a:pt x="278" y="1146"/>
                      </a:moveTo>
                      <a:cubicBezTo>
                        <a:pt x="271" y="1146"/>
                        <a:pt x="271" y="1146"/>
                        <a:pt x="271" y="1146"/>
                      </a:cubicBezTo>
                      <a:cubicBezTo>
                        <a:pt x="271" y="1153"/>
                        <a:pt x="271" y="1153"/>
                        <a:pt x="271" y="1153"/>
                      </a:cubicBezTo>
                      <a:cubicBezTo>
                        <a:pt x="278" y="1153"/>
                        <a:pt x="278" y="1153"/>
                        <a:pt x="278" y="1153"/>
                      </a:cubicBezTo>
                      <a:cubicBezTo>
                        <a:pt x="278" y="1146"/>
                        <a:pt x="278" y="1146"/>
                        <a:pt x="278" y="1146"/>
                      </a:cubicBezTo>
                      <a:moveTo>
                        <a:pt x="293" y="1146"/>
                      </a:moveTo>
                      <a:cubicBezTo>
                        <a:pt x="286" y="1146"/>
                        <a:pt x="286" y="1146"/>
                        <a:pt x="286" y="1146"/>
                      </a:cubicBezTo>
                      <a:cubicBezTo>
                        <a:pt x="286" y="1153"/>
                        <a:pt x="286" y="1153"/>
                        <a:pt x="286" y="1153"/>
                      </a:cubicBezTo>
                      <a:cubicBezTo>
                        <a:pt x="293" y="1153"/>
                        <a:pt x="293" y="1153"/>
                        <a:pt x="293" y="1153"/>
                      </a:cubicBezTo>
                      <a:cubicBezTo>
                        <a:pt x="293" y="1146"/>
                        <a:pt x="293" y="1146"/>
                        <a:pt x="293" y="1146"/>
                      </a:cubicBezTo>
                      <a:moveTo>
                        <a:pt x="308" y="1146"/>
                      </a:moveTo>
                      <a:cubicBezTo>
                        <a:pt x="301" y="1146"/>
                        <a:pt x="301" y="1146"/>
                        <a:pt x="301" y="1146"/>
                      </a:cubicBezTo>
                      <a:cubicBezTo>
                        <a:pt x="301" y="1153"/>
                        <a:pt x="301" y="1153"/>
                        <a:pt x="301" y="1153"/>
                      </a:cubicBezTo>
                      <a:cubicBezTo>
                        <a:pt x="308" y="1153"/>
                        <a:pt x="308" y="1153"/>
                        <a:pt x="308" y="1153"/>
                      </a:cubicBezTo>
                      <a:cubicBezTo>
                        <a:pt x="308" y="1146"/>
                        <a:pt x="308" y="1146"/>
                        <a:pt x="308" y="1146"/>
                      </a:cubicBezTo>
                      <a:moveTo>
                        <a:pt x="322" y="1146"/>
                      </a:moveTo>
                      <a:cubicBezTo>
                        <a:pt x="315" y="1146"/>
                        <a:pt x="315" y="1146"/>
                        <a:pt x="315" y="1146"/>
                      </a:cubicBezTo>
                      <a:cubicBezTo>
                        <a:pt x="315" y="1153"/>
                        <a:pt x="315" y="1153"/>
                        <a:pt x="315" y="1153"/>
                      </a:cubicBezTo>
                      <a:cubicBezTo>
                        <a:pt x="322" y="1153"/>
                        <a:pt x="322" y="1153"/>
                        <a:pt x="322" y="1153"/>
                      </a:cubicBezTo>
                      <a:cubicBezTo>
                        <a:pt x="322" y="1146"/>
                        <a:pt x="322" y="1146"/>
                        <a:pt x="322" y="1146"/>
                      </a:cubicBezTo>
                      <a:moveTo>
                        <a:pt x="337" y="1146"/>
                      </a:moveTo>
                      <a:cubicBezTo>
                        <a:pt x="330" y="1146"/>
                        <a:pt x="330" y="1146"/>
                        <a:pt x="330" y="1146"/>
                      </a:cubicBezTo>
                      <a:cubicBezTo>
                        <a:pt x="330" y="1153"/>
                        <a:pt x="330" y="1153"/>
                        <a:pt x="330" y="1153"/>
                      </a:cubicBezTo>
                      <a:cubicBezTo>
                        <a:pt x="337" y="1153"/>
                        <a:pt x="337" y="1153"/>
                        <a:pt x="337" y="1153"/>
                      </a:cubicBezTo>
                      <a:cubicBezTo>
                        <a:pt x="337" y="1146"/>
                        <a:pt x="337" y="1146"/>
                        <a:pt x="337" y="1146"/>
                      </a:cubicBezTo>
                      <a:moveTo>
                        <a:pt x="352" y="1146"/>
                      </a:moveTo>
                      <a:cubicBezTo>
                        <a:pt x="345" y="1146"/>
                        <a:pt x="345" y="1146"/>
                        <a:pt x="345" y="1146"/>
                      </a:cubicBezTo>
                      <a:cubicBezTo>
                        <a:pt x="345" y="1153"/>
                        <a:pt x="345" y="1153"/>
                        <a:pt x="345" y="1153"/>
                      </a:cubicBezTo>
                      <a:cubicBezTo>
                        <a:pt x="352" y="1153"/>
                        <a:pt x="352" y="1153"/>
                        <a:pt x="352" y="1153"/>
                      </a:cubicBezTo>
                      <a:cubicBezTo>
                        <a:pt x="352" y="1146"/>
                        <a:pt x="352" y="1146"/>
                        <a:pt x="352" y="1146"/>
                      </a:cubicBezTo>
                      <a:moveTo>
                        <a:pt x="367" y="1146"/>
                      </a:moveTo>
                      <a:cubicBezTo>
                        <a:pt x="360" y="1146"/>
                        <a:pt x="360" y="1146"/>
                        <a:pt x="360" y="1146"/>
                      </a:cubicBezTo>
                      <a:cubicBezTo>
                        <a:pt x="360" y="1153"/>
                        <a:pt x="360" y="1153"/>
                        <a:pt x="360" y="1153"/>
                      </a:cubicBezTo>
                      <a:cubicBezTo>
                        <a:pt x="367" y="1153"/>
                        <a:pt x="367" y="1153"/>
                        <a:pt x="367" y="1153"/>
                      </a:cubicBezTo>
                      <a:cubicBezTo>
                        <a:pt x="367" y="1146"/>
                        <a:pt x="367" y="1146"/>
                        <a:pt x="367" y="1146"/>
                      </a:cubicBezTo>
                      <a:moveTo>
                        <a:pt x="381" y="1146"/>
                      </a:moveTo>
                      <a:cubicBezTo>
                        <a:pt x="374" y="1146"/>
                        <a:pt x="374" y="1146"/>
                        <a:pt x="374" y="1146"/>
                      </a:cubicBezTo>
                      <a:cubicBezTo>
                        <a:pt x="374" y="1153"/>
                        <a:pt x="374" y="1153"/>
                        <a:pt x="374" y="1153"/>
                      </a:cubicBezTo>
                      <a:cubicBezTo>
                        <a:pt x="381" y="1153"/>
                        <a:pt x="381" y="1153"/>
                        <a:pt x="381" y="1153"/>
                      </a:cubicBezTo>
                      <a:cubicBezTo>
                        <a:pt x="381" y="1146"/>
                        <a:pt x="381" y="1146"/>
                        <a:pt x="381" y="1146"/>
                      </a:cubicBezTo>
                      <a:moveTo>
                        <a:pt x="396" y="1146"/>
                      </a:moveTo>
                      <a:cubicBezTo>
                        <a:pt x="389" y="1146"/>
                        <a:pt x="389" y="1146"/>
                        <a:pt x="389" y="1146"/>
                      </a:cubicBezTo>
                      <a:cubicBezTo>
                        <a:pt x="389" y="1153"/>
                        <a:pt x="389" y="1153"/>
                        <a:pt x="389" y="1153"/>
                      </a:cubicBezTo>
                      <a:cubicBezTo>
                        <a:pt x="396" y="1153"/>
                        <a:pt x="396" y="1153"/>
                        <a:pt x="396" y="1153"/>
                      </a:cubicBezTo>
                      <a:cubicBezTo>
                        <a:pt x="396" y="1146"/>
                        <a:pt x="396" y="1146"/>
                        <a:pt x="396" y="1146"/>
                      </a:cubicBezTo>
                      <a:moveTo>
                        <a:pt x="411" y="1146"/>
                      </a:moveTo>
                      <a:cubicBezTo>
                        <a:pt x="404" y="1146"/>
                        <a:pt x="404" y="1146"/>
                        <a:pt x="404" y="1146"/>
                      </a:cubicBezTo>
                      <a:cubicBezTo>
                        <a:pt x="404" y="1153"/>
                        <a:pt x="404" y="1153"/>
                        <a:pt x="404" y="1153"/>
                      </a:cubicBezTo>
                      <a:cubicBezTo>
                        <a:pt x="411" y="1153"/>
                        <a:pt x="411" y="1153"/>
                        <a:pt x="411" y="1153"/>
                      </a:cubicBezTo>
                      <a:cubicBezTo>
                        <a:pt x="411" y="1146"/>
                        <a:pt x="411" y="1146"/>
                        <a:pt x="411" y="1146"/>
                      </a:cubicBezTo>
                      <a:moveTo>
                        <a:pt x="426" y="1146"/>
                      </a:moveTo>
                      <a:cubicBezTo>
                        <a:pt x="419" y="1146"/>
                        <a:pt x="419" y="1146"/>
                        <a:pt x="419" y="1146"/>
                      </a:cubicBezTo>
                      <a:cubicBezTo>
                        <a:pt x="419" y="1153"/>
                        <a:pt x="419" y="1153"/>
                        <a:pt x="419" y="1153"/>
                      </a:cubicBezTo>
                      <a:cubicBezTo>
                        <a:pt x="426" y="1153"/>
                        <a:pt x="426" y="1153"/>
                        <a:pt x="426" y="1153"/>
                      </a:cubicBezTo>
                      <a:cubicBezTo>
                        <a:pt x="426" y="1146"/>
                        <a:pt x="426" y="1146"/>
                        <a:pt x="426" y="1146"/>
                      </a:cubicBezTo>
                      <a:moveTo>
                        <a:pt x="440" y="1146"/>
                      </a:moveTo>
                      <a:cubicBezTo>
                        <a:pt x="433" y="1146"/>
                        <a:pt x="433" y="1146"/>
                        <a:pt x="433" y="1146"/>
                      </a:cubicBezTo>
                      <a:cubicBezTo>
                        <a:pt x="433" y="1153"/>
                        <a:pt x="433" y="1153"/>
                        <a:pt x="433" y="1153"/>
                      </a:cubicBezTo>
                      <a:cubicBezTo>
                        <a:pt x="440" y="1153"/>
                        <a:pt x="440" y="1153"/>
                        <a:pt x="440" y="1153"/>
                      </a:cubicBezTo>
                      <a:cubicBezTo>
                        <a:pt x="440" y="1146"/>
                        <a:pt x="440" y="1146"/>
                        <a:pt x="440" y="1146"/>
                      </a:cubicBezTo>
                      <a:moveTo>
                        <a:pt x="455" y="1146"/>
                      </a:moveTo>
                      <a:cubicBezTo>
                        <a:pt x="448" y="1146"/>
                        <a:pt x="448" y="1146"/>
                        <a:pt x="448" y="1146"/>
                      </a:cubicBezTo>
                      <a:cubicBezTo>
                        <a:pt x="448" y="1153"/>
                        <a:pt x="448" y="1153"/>
                        <a:pt x="448" y="1153"/>
                      </a:cubicBezTo>
                      <a:cubicBezTo>
                        <a:pt x="455" y="1153"/>
                        <a:pt x="455" y="1153"/>
                        <a:pt x="455" y="1153"/>
                      </a:cubicBezTo>
                      <a:cubicBezTo>
                        <a:pt x="455" y="1146"/>
                        <a:pt x="455" y="1146"/>
                        <a:pt x="455" y="1146"/>
                      </a:cubicBezTo>
                      <a:moveTo>
                        <a:pt x="470" y="1146"/>
                      </a:moveTo>
                      <a:cubicBezTo>
                        <a:pt x="463" y="1146"/>
                        <a:pt x="463" y="1146"/>
                        <a:pt x="463" y="1146"/>
                      </a:cubicBezTo>
                      <a:cubicBezTo>
                        <a:pt x="463" y="1153"/>
                        <a:pt x="463" y="1153"/>
                        <a:pt x="463" y="1153"/>
                      </a:cubicBezTo>
                      <a:cubicBezTo>
                        <a:pt x="470" y="1153"/>
                        <a:pt x="470" y="1153"/>
                        <a:pt x="470" y="1153"/>
                      </a:cubicBezTo>
                      <a:cubicBezTo>
                        <a:pt x="470" y="1146"/>
                        <a:pt x="470" y="1146"/>
                        <a:pt x="470" y="1146"/>
                      </a:cubicBezTo>
                      <a:moveTo>
                        <a:pt x="485" y="1146"/>
                      </a:moveTo>
                      <a:cubicBezTo>
                        <a:pt x="478" y="1146"/>
                        <a:pt x="478" y="1146"/>
                        <a:pt x="478" y="1146"/>
                      </a:cubicBezTo>
                      <a:cubicBezTo>
                        <a:pt x="478" y="1153"/>
                        <a:pt x="478" y="1153"/>
                        <a:pt x="478" y="1153"/>
                      </a:cubicBezTo>
                      <a:cubicBezTo>
                        <a:pt x="485" y="1153"/>
                        <a:pt x="485" y="1153"/>
                        <a:pt x="485" y="1153"/>
                      </a:cubicBezTo>
                      <a:cubicBezTo>
                        <a:pt x="485" y="1146"/>
                        <a:pt x="485" y="1146"/>
                        <a:pt x="485" y="1146"/>
                      </a:cubicBezTo>
                      <a:moveTo>
                        <a:pt x="499" y="1146"/>
                      </a:moveTo>
                      <a:cubicBezTo>
                        <a:pt x="492" y="1146"/>
                        <a:pt x="492" y="1146"/>
                        <a:pt x="492" y="1146"/>
                      </a:cubicBezTo>
                      <a:cubicBezTo>
                        <a:pt x="492" y="1153"/>
                        <a:pt x="492" y="1153"/>
                        <a:pt x="492" y="1153"/>
                      </a:cubicBezTo>
                      <a:cubicBezTo>
                        <a:pt x="499" y="1153"/>
                        <a:pt x="499" y="1153"/>
                        <a:pt x="499" y="1153"/>
                      </a:cubicBezTo>
                      <a:cubicBezTo>
                        <a:pt x="499" y="1146"/>
                        <a:pt x="499" y="1146"/>
                        <a:pt x="499" y="1146"/>
                      </a:cubicBezTo>
                      <a:moveTo>
                        <a:pt x="514" y="1146"/>
                      </a:moveTo>
                      <a:cubicBezTo>
                        <a:pt x="507" y="1146"/>
                        <a:pt x="507" y="1146"/>
                        <a:pt x="507" y="1146"/>
                      </a:cubicBezTo>
                      <a:cubicBezTo>
                        <a:pt x="507" y="1153"/>
                        <a:pt x="507" y="1153"/>
                        <a:pt x="507" y="1153"/>
                      </a:cubicBezTo>
                      <a:cubicBezTo>
                        <a:pt x="514" y="1153"/>
                        <a:pt x="514" y="1153"/>
                        <a:pt x="514" y="1153"/>
                      </a:cubicBezTo>
                      <a:cubicBezTo>
                        <a:pt x="514" y="1146"/>
                        <a:pt x="514" y="1146"/>
                        <a:pt x="514" y="1146"/>
                      </a:cubicBezTo>
                      <a:moveTo>
                        <a:pt x="529" y="1146"/>
                      </a:moveTo>
                      <a:cubicBezTo>
                        <a:pt x="522" y="1146"/>
                        <a:pt x="522" y="1146"/>
                        <a:pt x="522" y="1146"/>
                      </a:cubicBezTo>
                      <a:cubicBezTo>
                        <a:pt x="522" y="1153"/>
                        <a:pt x="522" y="1153"/>
                        <a:pt x="522" y="1153"/>
                      </a:cubicBezTo>
                      <a:cubicBezTo>
                        <a:pt x="529" y="1153"/>
                        <a:pt x="529" y="1153"/>
                        <a:pt x="529" y="1153"/>
                      </a:cubicBezTo>
                      <a:cubicBezTo>
                        <a:pt x="529" y="1146"/>
                        <a:pt x="529" y="1146"/>
                        <a:pt x="529" y="1146"/>
                      </a:cubicBezTo>
                      <a:moveTo>
                        <a:pt x="544" y="1146"/>
                      </a:moveTo>
                      <a:cubicBezTo>
                        <a:pt x="537" y="1146"/>
                        <a:pt x="537" y="1146"/>
                        <a:pt x="537" y="1146"/>
                      </a:cubicBezTo>
                      <a:cubicBezTo>
                        <a:pt x="537" y="1153"/>
                        <a:pt x="537" y="1153"/>
                        <a:pt x="537" y="1153"/>
                      </a:cubicBezTo>
                      <a:cubicBezTo>
                        <a:pt x="544" y="1153"/>
                        <a:pt x="544" y="1153"/>
                        <a:pt x="544" y="1153"/>
                      </a:cubicBezTo>
                      <a:cubicBezTo>
                        <a:pt x="544" y="1146"/>
                        <a:pt x="544" y="1146"/>
                        <a:pt x="544" y="1146"/>
                      </a:cubicBezTo>
                      <a:moveTo>
                        <a:pt x="204" y="1131"/>
                      </a:moveTo>
                      <a:cubicBezTo>
                        <a:pt x="197" y="1131"/>
                        <a:pt x="197" y="1131"/>
                        <a:pt x="197" y="1131"/>
                      </a:cubicBezTo>
                      <a:cubicBezTo>
                        <a:pt x="197" y="1138"/>
                        <a:pt x="197" y="1138"/>
                        <a:pt x="197" y="1138"/>
                      </a:cubicBezTo>
                      <a:cubicBezTo>
                        <a:pt x="204" y="1138"/>
                        <a:pt x="204" y="1138"/>
                        <a:pt x="204" y="1138"/>
                      </a:cubicBezTo>
                      <a:cubicBezTo>
                        <a:pt x="204" y="1131"/>
                        <a:pt x="204" y="1131"/>
                        <a:pt x="204" y="1131"/>
                      </a:cubicBezTo>
                      <a:moveTo>
                        <a:pt x="219" y="1131"/>
                      </a:moveTo>
                      <a:cubicBezTo>
                        <a:pt x="212" y="1131"/>
                        <a:pt x="212" y="1131"/>
                        <a:pt x="212" y="1131"/>
                      </a:cubicBezTo>
                      <a:cubicBezTo>
                        <a:pt x="212" y="1138"/>
                        <a:pt x="212" y="1138"/>
                        <a:pt x="212" y="1138"/>
                      </a:cubicBezTo>
                      <a:cubicBezTo>
                        <a:pt x="219" y="1138"/>
                        <a:pt x="219" y="1138"/>
                        <a:pt x="219" y="1138"/>
                      </a:cubicBezTo>
                      <a:cubicBezTo>
                        <a:pt x="219" y="1131"/>
                        <a:pt x="219" y="1131"/>
                        <a:pt x="219" y="1131"/>
                      </a:cubicBezTo>
                      <a:moveTo>
                        <a:pt x="234" y="1131"/>
                      </a:moveTo>
                      <a:cubicBezTo>
                        <a:pt x="227" y="1131"/>
                        <a:pt x="227" y="1131"/>
                        <a:pt x="227" y="1131"/>
                      </a:cubicBezTo>
                      <a:cubicBezTo>
                        <a:pt x="227" y="1138"/>
                        <a:pt x="227" y="1138"/>
                        <a:pt x="227" y="1138"/>
                      </a:cubicBezTo>
                      <a:cubicBezTo>
                        <a:pt x="234" y="1138"/>
                        <a:pt x="234" y="1138"/>
                        <a:pt x="234" y="1138"/>
                      </a:cubicBezTo>
                      <a:cubicBezTo>
                        <a:pt x="234" y="1131"/>
                        <a:pt x="234" y="1131"/>
                        <a:pt x="234" y="1131"/>
                      </a:cubicBezTo>
                      <a:moveTo>
                        <a:pt x="249" y="1131"/>
                      </a:moveTo>
                      <a:cubicBezTo>
                        <a:pt x="242" y="1131"/>
                        <a:pt x="242" y="1131"/>
                        <a:pt x="242" y="1131"/>
                      </a:cubicBezTo>
                      <a:cubicBezTo>
                        <a:pt x="242" y="1138"/>
                        <a:pt x="242" y="1138"/>
                        <a:pt x="242" y="1138"/>
                      </a:cubicBezTo>
                      <a:cubicBezTo>
                        <a:pt x="249" y="1138"/>
                        <a:pt x="249" y="1138"/>
                        <a:pt x="249" y="1138"/>
                      </a:cubicBezTo>
                      <a:cubicBezTo>
                        <a:pt x="249" y="1131"/>
                        <a:pt x="249" y="1131"/>
                        <a:pt x="249" y="1131"/>
                      </a:cubicBezTo>
                      <a:moveTo>
                        <a:pt x="263" y="1131"/>
                      </a:moveTo>
                      <a:cubicBezTo>
                        <a:pt x="256" y="1131"/>
                        <a:pt x="256" y="1131"/>
                        <a:pt x="256" y="1131"/>
                      </a:cubicBezTo>
                      <a:cubicBezTo>
                        <a:pt x="256" y="1138"/>
                        <a:pt x="256" y="1138"/>
                        <a:pt x="256" y="1138"/>
                      </a:cubicBezTo>
                      <a:cubicBezTo>
                        <a:pt x="263" y="1138"/>
                        <a:pt x="263" y="1138"/>
                        <a:pt x="263" y="1138"/>
                      </a:cubicBezTo>
                      <a:cubicBezTo>
                        <a:pt x="263" y="1131"/>
                        <a:pt x="263" y="1131"/>
                        <a:pt x="263" y="1131"/>
                      </a:cubicBezTo>
                      <a:moveTo>
                        <a:pt x="278" y="1131"/>
                      </a:moveTo>
                      <a:cubicBezTo>
                        <a:pt x="271" y="1131"/>
                        <a:pt x="271" y="1131"/>
                        <a:pt x="271" y="1131"/>
                      </a:cubicBezTo>
                      <a:cubicBezTo>
                        <a:pt x="271" y="1138"/>
                        <a:pt x="271" y="1138"/>
                        <a:pt x="271" y="1138"/>
                      </a:cubicBezTo>
                      <a:cubicBezTo>
                        <a:pt x="278" y="1138"/>
                        <a:pt x="278" y="1138"/>
                        <a:pt x="278" y="1138"/>
                      </a:cubicBezTo>
                      <a:cubicBezTo>
                        <a:pt x="278" y="1131"/>
                        <a:pt x="278" y="1131"/>
                        <a:pt x="278" y="1131"/>
                      </a:cubicBezTo>
                      <a:moveTo>
                        <a:pt x="293" y="1131"/>
                      </a:moveTo>
                      <a:cubicBezTo>
                        <a:pt x="286" y="1131"/>
                        <a:pt x="286" y="1131"/>
                        <a:pt x="286" y="1131"/>
                      </a:cubicBezTo>
                      <a:cubicBezTo>
                        <a:pt x="286" y="1138"/>
                        <a:pt x="286" y="1138"/>
                        <a:pt x="286" y="1138"/>
                      </a:cubicBezTo>
                      <a:cubicBezTo>
                        <a:pt x="293" y="1138"/>
                        <a:pt x="293" y="1138"/>
                        <a:pt x="293" y="1138"/>
                      </a:cubicBezTo>
                      <a:cubicBezTo>
                        <a:pt x="293" y="1131"/>
                        <a:pt x="293" y="1131"/>
                        <a:pt x="293" y="1131"/>
                      </a:cubicBezTo>
                      <a:moveTo>
                        <a:pt x="308" y="1131"/>
                      </a:moveTo>
                      <a:cubicBezTo>
                        <a:pt x="301" y="1131"/>
                        <a:pt x="301" y="1131"/>
                        <a:pt x="301" y="1131"/>
                      </a:cubicBezTo>
                      <a:cubicBezTo>
                        <a:pt x="301" y="1138"/>
                        <a:pt x="301" y="1138"/>
                        <a:pt x="301" y="1138"/>
                      </a:cubicBezTo>
                      <a:cubicBezTo>
                        <a:pt x="308" y="1138"/>
                        <a:pt x="308" y="1138"/>
                        <a:pt x="308" y="1138"/>
                      </a:cubicBezTo>
                      <a:cubicBezTo>
                        <a:pt x="308" y="1131"/>
                        <a:pt x="308" y="1131"/>
                        <a:pt x="308" y="1131"/>
                      </a:cubicBezTo>
                      <a:moveTo>
                        <a:pt x="322" y="1131"/>
                      </a:moveTo>
                      <a:cubicBezTo>
                        <a:pt x="315" y="1131"/>
                        <a:pt x="315" y="1131"/>
                        <a:pt x="315" y="1131"/>
                      </a:cubicBezTo>
                      <a:cubicBezTo>
                        <a:pt x="315" y="1138"/>
                        <a:pt x="315" y="1138"/>
                        <a:pt x="315" y="1138"/>
                      </a:cubicBezTo>
                      <a:cubicBezTo>
                        <a:pt x="322" y="1138"/>
                        <a:pt x="322" y="1138"/>
                        <a:pt x="322" y="1138"/>
                      </a:cubicBezTo>
                      <a:cubicBezTo>
                        <a:pt x="322" y="1131"/>
                        <a:pt x="322" y="1131"/>
                        <a:pt x="322" y="1131"/>
                      </a:cubicBezTo>
                      <a:moveTo>
                        <a:pt x="337" y="1131"/>
                      </a:moveTo>
                      <a:cubicBezTo>
                        <a:pt x="330" y="1131"/>
                        <a:pt x="330" y="1131"/>
                        <a:pt x="330" y="1131"/>
                      </a:cubicBezTo>
                      <a:cubicBezTo>
                        <a:pt x="330" y="1138"/>
                        <a:pt x="330" y="1138"/>
                        <a:pt x="330" y="1138"/>
                      </a:cubicBezTo>
                      <a:cubicBezTo>
                        <a:pt x="337" y="1138"/>
                        <a:pt x="337" y="1138"/>
                        <a:pt x="337" y="1138"/>
                      </a:cubicBezTo>
                      <a:cubicBezTo>
                        <a:pt x="337" y="1131"/>
                        <a:pt x="337" y="1131"/>
                        <a:pt x="337" y="1131"/>
                      </a:cubicBezTo>
                      <a:moveTo>
                        <a:pt x="352" y="1131"/>
                      </a:moveTo>
                      <a:cubicBezTo>
                        <a:pt x="345" y="1131"/>
                        <a:pt x="345" y="1131"/>
                        <a:pt x="345" y="1131"/>
                      </a:cubicBezTo>
                      <a:cubicBezTo>
                        <a:pt x="345" y="1138"/>
                        <a:pt x="345" y="1138"/>
                        <a:pt x="345" y="1138"/>
                      </a:cubicBezTo>
                      <a:cubicBezTo>
                        <a:pt x="352" y="1138"/>
                        <a:pt x="352" y="1138"/>
                        <a:pt x="352" y="1138"/>
                      </a:cubicBezTo>
                      <a:cubicBezTo>
                        <a:pt x="352" y="1131"/>
                        <a:pt x="352" y="1131"/>
                        <a:pt x="352" y="1131"/>
                      </a:cubicBezTo>
                      <a:moveTo>
                        <a:pt x="367" y="1131"/>
                      </a:moveTo>
                      <a:cubicBezTo>
                        <a:pt x="360" y="1131"/>
                        <a:pt x="360" y="1131"/>
                        <a:pt x="360" y="1131"/>
                      </a:cubicBezTo>
                      <a:cubicBezTo>
                        <a:pt x="360" y="1138"/>
                        <a:pt x="360" y="1138"/>
                        <a:pt x="360" y="1138"/>
                      </a:cubicBezTo>
                      <a:cubicBezTo>
                        <a:pt x="367" y="1138"/>
                        <a:pt x="367" y="1138"/>
                        <a:pt x="367" y="1138"/>
                      </a:cubicBezTo>
                      <a:cubicBezTo>
                        <a:pt x="367" y="1131"/>
                        <a:pt x="367" y="1131"/>
                        <a:pt x="367" y="1131"/>
                      </a:cubicBezTo>
                      <a:moveTo>
                        <a:pt x="381" y="1131"/>
                      </a:moveTo>
                      <a:cubicBezTo>
                        <a:pt x="374" y="1131"/>
                        <a:pt x="374" y="1131"/>
                        <a:pt x="374" y="1131"/>
                      </a:cubicBezTo>
                      <a:cubicBezTo>
                        <a:pt x="374" y="1138"/>
                        <a:pt x="374" y="1138"/>
                        <a:pt x="374" y="1138"/>
                      </a:cubicBezTo>
                      <a:cubicBezTo>
                        <a:pt x="381" y="1138"/>
                        <a:pt x="381" y="1138"/>
                        <a:pt x="381" y="1138"/>
                      </a:cubicBezTo>
                      <a:cubicBezTo>
                        <a:pt x="381" y="1131"/>
                        <a:pt x="381" y="1131"/>
                        <a:pt x="381" y="1131"/>
                      </a:cubicBezTo>
                      <a:moveTo>
                        <a:pt x="396" y="1131"/>
                      </a:moveTo>
                      <a:cubicBezTo>
                        <a:pt x="389" y="1131"/>
                        <a:pt x="389" y="1131"/>
                        <a:pt x="389" y="1131"/>
                      </a:cubicBezTo>
                      <a:cubicBezTo>
                        <a:pt x="389" y="1138"/>
                        <a:pt x="389" y="1138"/>
                        <a:pt x="389" y="1138"/>
                      </a:cubicBezTo>
                      <a:cubicBezTo>
                        <a:pt x="396" y="1138"/>
                        <a:pt x="396" y="1138"/>
                        <a:pt x="396" y="1138"/>
                      </a:cubicBezTo>
                      <a:cubicBezTo>
                        <a:pt x="396" y="1131"/>
                        <a:pt x="396" y="1131"/>
                        <a:pt x="396" y="1131"/>
                      </a:cubicBezTo>
                      <a:moveTo>
                        <a:pt x="411" y="1131"/>
                      </a:moveTo>
                      <a:cubicBezTo>
                        <a:pt x="404" y="1131"/>
                        <a:pt x="404" y="1131"/>
                        <a:pt x="404" y="1131"/>
                      </a:cubicBezTo>
                      <a:cubicBezTo>
                        <a:pt x="404" y="1138"/>
                        <a:pt x="404" y="1138"/>
                        <a:pt x="404" y="1138"/>
                      </a:cubicBezTo>
                      <a:cubicBezTo>
                        <a:pt x="411" y="1138"/>
                        <a:pt x="411" y="1138"/>
                        <a:pt x="411" y="1138"/>
                      </a:cubicBezTo>
                      <a:cubicBezTo>
                        <a:pt x="411" y="1131"/>
                        <a:pt x="411" y="1131"/>
                        <a:pt x="411" y="1131"/>
                      </a:cubicBezTo>
                      <a:moveTo>
                        <a:pt x="426" y="1131"/>
                      </a:moveTo>
                      <a:cubicBezTo>
                        <a:pt x="419" y="1131"/>
                        <a:pt x="419" y="1131"/>
                        <a:pt x="419" y="1131"/>
                      </a:cubicBezTo>
                      <a:cubicBezTo>
                        <a:pt x="419" y="1138"/>
                        <a:pt x="419" y="1138"/>
                        <a:pt x="419" y="1138"/>
                      </a:cubicBezTo>
                      <a:cubicBezTo>
                        <a:pt x="426" y="1138"/>
                        <a:pt x="426" y="1138"/>
                        <a:pt x="426" y="1138"/>
                      </a:cubicBezTo>
                      <a:cubicBezTo>
                        <a:pt x="426" y="1131"/>
                        <a:pt x="426" y="1131"/>
                        <a:pt x="426" y="1131"/>
                      </a:cubicBezTo>
                      <a:moveTo>
                        <a:pt x="440" y="1131"/>
                      </a:moveTo>
                      <a:cubicBezTo>
                        <a:pt x="433" y="1131"/>
                        <a:pt x="433" y="1131"/>
                        <a:pt x="433" y="1131"/>
                      </a:cubicBezTo>
                      <a:cubicBezTo>
                        <a:pt x="433" y="1138"/>
                        <a:pt x="433" y="1138"/>
                        <a:pt x="433" y="1138"/>
                      </a:cubicBezTo>
                      <a:cubicBezTo>
                        <a:pt x="440" y="1138"/>
                        <a:pt x="440" y="1138"/>
                        <a:pt x="440" y="1138"/>
                      </a:cubicBezTo>
                      <a:cubicBezTo>
                        <a:pt x="440" y="1131"/>
                        <a:pt x="440" y="1131"/>
                        <a:pt x="440" y="1131"/>
                      </a:cubicBezTo>
                      <a:moveTo>
                        <a:pt x="455" y="1131"/>
                      </a:moveTo>
                      <a:cubicBezTo>
                        <a:pt x="448" y="1131"/>
                        <a:pt x="448" y="1131"/>
                        <a:pt x="448" y="1131"/>
                      </a:cubicBezTo>
                      <a:cubicBezTo>
                        <a:pt x="448" y="1138"/>
                        <a:pt x="448" y="1138"/>
                        <a:pt x="448" y="1138"/>
                      </a:cubicBezTo>
                      <a:cubicBezTo>
                        <a:pt x="455" y="1138"/>
                        <a:pt x="455" y="1138"/>
                        <a:pt x="455" y="1138"/>
                      </a:cubicBezTo>
                      <a:cubicBezTo>
                        <a:pt x="455" y="1131"/>
                        <a:pt x="455" y="1131"/>
                        <a:pt x="455" y="1131"/>
                      </a:cubicBezTo>
                      <a:moveTo>
                        <a:pt x="470" y="1131"/>
                      </a:moveTo>
                      <a:cubicBezTo>
                        <a:pt x="463" y="1131"/>
                        <a:pt x="463" y="1131"/>
                        <a:pt x="463" y="1131"/>
                      </a:cubicBezTo>
                      <a:cubicBezTo>
                        <a:pt x="463" y="1138"/>
                        <a:pt x="463" y="1138"/>
                        <a:pt x="463" y="1138"/>
                      </a:cubicBezTo>
                      <a:cubicBezTo>
                        <a:pt x="470" y="1138"/>
                        <a:pt x="470" y="1138"/>
                        <a:pt x="470" y="1138"/>
                      </a:cubicBezTo>
                      <a:cubicBezTo>
                        <a:pt x="470" y="1131"/>
                        <a:pt x="470" y="1131"/>
                        <a:pt x="470" y="1131"/>
                      </a:cubicBezTo>
                      <a:moveTo>
                        <a:pt x="485" y="1131"/>
                      </a:moveTo>
                      <a:cubicBezTo>
                        <a:pt x="478" y="1131"/>
                        <a:pt x="478" y="1131"/>
                        <a:pt x="478" y="1131"/>
                      </a:cubicBezTo>
                      <a:cubicBezTo>
                        <a:pt x="478" y="1138"/>
                        <a:pt x="478" y="1138"/>
                        <a:pt x="478" y="1138"/>
                      </a:cubicBezTo>
                      <a:cubicBezTo>
                        <a:pt x="485" y="1138"/>
                        <a:pt x="485" y="1138"/>
                        <a:pt x="485" y="1138"/>
                      </a:cubicBezTo>
                      <a:cubicBezTo>
                        <a:pt x="485" y="1131"/>
                        <a:pt x="485" y="1131"/>
                        <a:pt x="485" y="1131"/>
                      </a:cubicBezTo>
                      <a:moveTo>
                        <a:pt x="499" y="1131"/>
                      </a:moveTo>
                      <a:cubicBezTo>
                        <a:pt x="492" y="1131"/>
                        <a:pt x="492" y="1131"/>
                        <a:pt x="492" y="1131"/>
                      </a:cubicBezTo>
                      <a:cubicBezTo>
                        <a:pt x="492" y="1138"/>
                        <a:pt x="492" y="1138"/>
                        <a:pt x="492" y="1138"/>
                      </a:cubicBezTo>
                      <a:cubicBezTo>
                        <a:pt x="499" y="1138"/>
                        <a:pt x="499" y="1138"/>
                        <a:pt x="499" y="1138"/>
                      </a:cubicBezTo>
                      <a:cubicBezTo>
                        <a:pt x="499" y="1131"/>
                        <a:pt x="499" y="1131"/>
                        <a:pt x="499" y="1131"/>
                      </a:cubicBezTo>
                      <a:moveTo>
                        <a:pt x="514" y="1131"/>
                      </a:moveTo>
                      <a:cubicBezTo>
                        <a:pt x="507" y="1131"/>
                        <a:pt x="507" y="1131"/>
                        <a:pt x="507" y="1131"/>
                      </a:cubicBezTo>
                      <a:cubicBezTo>
                        <a:pt x="507" y="1138"/>
                        <a:pt x="507" y="1138"/>
                        <a:pt x="507" y="1138"/>
                      </a:cubicBezTo>
                      <a:cubicBezTo>
                        <a:pt x="514" y="1138"/>
                        <a:pt x="514" y="1138"/>
                        <a:pt x="514" y="1138"/>
                      </a:cubicBezTo>
                      <a:cubicBezTo>
                        <a:pt x="514" y="1131"/>
                        <a:pt x="514" y="1131"/>
                        <a:pt x="514" y="1131"/>
                      </a:cubicBezTo>
                      <a:moveTo>
                        <a:pt x="529" y="1131"/>
                      </a:moveTo>
                      <a:cubicBezTo>
                        <a:pt x="522" y="1131"/>
                        <a:pt x="522" y="1131"/>
                        <a:pt x="522" y="1131"/>
                      </a:cubicBezTo>
                      <a:cubicBezTo>
                        <a:pt x="522" y="1138"/>
                        <a:pt x="522" y="1138"/>
                        <a:pt x="522" y="1138"/>
                      </a:cubicBezTo>
                      <a:cubicBezTo>
                        <a:pt x="529" y="1138"/>
                        <a:pt x="529" y="1138"/>
                        <a:pt x="529" y="1138"/>
                      </a:cubicBezTo>
                      <a:cubicBezTo>
                        <a:pt x="529" y="1131"/>
                        <a:pt x="529" y="1131"/>
                        <a:pt x="529" y="1131"/>
                      </a:cubicBezTo>
                      <a:moveTo>
                        <a:pt x="544" y="1131"/>
                      </a:moveTo>
                      <a:cubicBezTo>
                        <a:pt x="537" y="1131"/>
                        <a:pt x="537" y="1131"/>
                        <a:pt x="537" y="1131"/>
                      </a:cubicBezTo>
                      <a:cubicBezTo>
                        <a:pt x="537" y="1138"/>
                        <a:pt x="537" y="1138"/>
                        <a:pt x="537" y="1138"/>
                      </a:cubicBezTo>
                      <a:cubicBezTo>
                        <a:pt x="544" y="1138"/>
                        <a:pt x="544" y="1138"/>
                        <a:pt x="544" y="1138"/>
                      </a:cubicBezTo>
                      <a:cubicBezTo>
                        <a:pt x="544" y="1131"/>
                        <a:pt x="544" y="1131"/>
                        <a:pt x="544" y="1131"/>
                      </a:cubicBezTo>
                      <a:moveTo>
                        <a:pt x="219" y="1117"/>
                      </a:moveTo>
                      <a:cubicBezTo>
                        <a:pt x="212" y="1117"/>
                        <a:pt x="212" y="1117"/>
                        <a:pt x="212" y="1117"/>
                      </a:cubicBezTo>
                      <a:cubicBezTo>
                        <a:pt x="212" y="1124"/>
                        <a:pt x="212" y="1124"/>
                        <a:pt x="212" y="1124"/>
                      </a:cubicBezTo>
                      <a:cubicBezTo>
                        <a:pt x="219" y="1124"/>
                        <a:pt x="219" y="1124"/>
                        <a:pt x="219" y="1124"/>
                      </a:cubicBezTo>
                      <a:cubicBezTo>
                        <a:pt x="219" y="1117"/>
                        <a:pt x="219" y="1117"/>
                        <a:pt x="219" y="1117"/>
                      </a:cubicBezTo>
                      <a:moveTo>
                        <a:pt x="234" y="1117"/>
                      </a:moveTo>
                      <a:cubicBezTo>
                        <a:pt x="227" y="1117"/>
                        <a:pt x="227" y="1117"/>
                        <a:pt x="227" y="1117"/>
                      </a:cubicBezTo>
                      <a:cubicBezTo>
                        <a:pt x="227" y="1124"/>
                        <a:pt x="227" y="1124"/>
                        <a:pt x="227" y="1124"/>
                      </a:cubicBezTo>
                      <a:cubicBezTo>
                        <a:pt x="234" y="1124"/>
                        <a:pt x="234" y="1124"/>
                        <a:pt x="234" y="1124"/>
                      </a:cubicBezTo>
                      <a:cubicBezTo>
                        <a:pt x="234" y="1117"/>
                        <a:pt x="234" y="1117"/>
                        <a:pt x="234" y="1117"/>
                      </a:cubicBezTo>
                      <a:moveTo>
                        <a:pt x="249" y="1117"/>
                      </a:moveTo>
                      <a:cubicBezTo>
                        <a:pt x="242" y="1117"/>
                        <a:pt x="242" y="1117"/>
                        <a:pt x="242" y="1117"/>
                      </a:cubicBezTo>
                      <a:cubicBezTo>
                        <a:pt x="242" y="1124"/>
                        <a:pt x="242" y="1124"/>
                        <a:pt x="242" y="1124"/>
                      </a:cubicBezTo>
                      <a:cubicBezTo>
                        <a:pt x="249" y="1124"/>
                        <a:pt x="249" y="1124"/>
                        <a:pt x="249" y="1124"/>
                      </a:cubicBezTo>
                      <a:cubicBezTo>
                        <a:pt x="249" y="1117"/>
                        <a:pt x="249" y="1117"/>
                        <a:pt x="249" y="1117"/>
                      </a:cubicBezTo>
                      <a:moveTo>
                        <a:pt x="263" y="1117"/>
                      </a:moveTo>
                      <a:cubicBezTo>
                        <a:pt x="256" y="1117"/>
                        <a:pt x="256" y="1117"/>
                        <a:pt x="256" y="1117"/>
                      </a:cubicBezTo>
                      <a:cubicBezTo>
                        <a:pt x="256" y="1124"/>
                        <a:pt x="256" y="1124"/>
                        <a:pt x="256" y="1124"/>
                      </a:cubicBezTo>
                      <a:cubicBezTo>
                        <a:pt x="263" y="1124"/>
                        <a:pt x="263" y="1124"/>
                        <a:pt x="263" y="1124"/>
                      </a:cubicBezTo>
                      <a:cubicBezTo>
                        <a:pt x="263" y="1117"/>
                        <a:pt x="263" y="1117"/>
                        <a:pt x="263" y="1117"/>
                      </a:cubicBezTo>
                      <a:moveTo>
                        <a:pt x="278" y="1117"/>
                      </a:moveTo>
                      <a:cubicBezTo>
                        <a:pt x="271" y="1117"/>
                        <a:pt x="271" y="1117"/>
                        <a:pt x="271" y="1117"/>
                      </a:cubicBezTo>
                      <a:cubicBezTo>
                        <a:pt x="271" y="1124"/>
                        <a:pt x="271" y="1124"/>
                        <a:pt x="271" y="1124"/>
                      </a:cubicBezTo>
                      <a:cubicBezTo>
                        <a:pt x="278" y="1124"/>
                        <a:pt x="278" y="1124"/>
                        <a:pt x="278" y="1124"/>
                      </a:cubicBezTo>
                      <a:cubicBezTo>
                        <a:pt x="278" y="1117"/>
                        <a:pt x="278" y="1117"/>
                        <a:pt x="278" y="1117"/>
                      </a:cubicBezTo>
                      <a:moveTo>
                        <a:pt x="293" y="1117"/>
                      </a:moveTo>
                      <a:cubicBezTo>
                        <a:pt x="286" y="1117"/>
                        <a:pt x="286" y="1117"/>
                        <a:pt x="286" y="1117"/>
                      </a:cubicBezTo>
                      <a:cubicBezTo>
                        <a:pt x="286" y="1124"/>
                        <a:pt x="286" y="1124"/>
                        <a:pt x="286" y="1124"/>
                      </a:cubicBezTo>
                      <a:cubicBezTo>
                        <a:pt x="293" y="1124"/>
                        <a:pt x="293" y="1124"/>
                        <a:pt x="293" y="1124"/>
                      </a:cubicBezTo>
                      <a:cubicBezTo>
                        <a:pt x="293" y="1117"/>
                        <a:pt x="293" y="1117"/>
                        <a:pt x="293" y="1117"/>
                      </a:cubicBezTo>
                      <a:moveTo>
                        <a:pt x="308" y="1117"/>
                      </a:moveTo>
                      <a:cubicBezTo>
                        <a:pt x="301" y="1117"/>
                        <a:pt x="301" y="1117"/>
                        <a:pt x="301" y="1117"/>
                      </a:cubicBezTo>
                      <a:cubicBezTo>
                        <a:pt x="301" y="1124"/>
                        <a:pt x="301" y="1124"/>
                        <a:pt x="301" y="1124"/>
                      </a:cubicBezTo>
                      <a:cubicBezTo>
                        <a:pt x="308" y="1124"/>
                        <a:pt x="308" y="1124"/>
                        <a:pt x="308" y="1124"/>
                      </a:cubicBezTo>
                      <a:cubicBezTo>
                        <a:pt x="308" y="1117"/>
                        <a:pt x="308" y="1117"/>
                        <a:pt x="308" y="1117"/>
                      </a:cubicBezTo>
                      <a:moveTo>
                        <a:pt x="322" y="1117"/>
                      </a:moveTo>
                      <a:cubicBezTo>
                        <a:pt x="315" y="1117"/>
                        <a:pt x="315" y="1117"/>
                        <a:pt x="315" y="1117"/>
                      </a:cubicBezTo>
                      <a:cubicBezTo>
                        <a:pt x="315" y="1124"/>
                        <a:pt x="315" y="1124"/>
                        <a:pt x="315" y="1124"/>
                      </a:cubicBezTo>
                      <a:cubicBezTo>
                        <a:pt x="322" y="1124"/>
                        <a:pt x="322" y="1124"/>
                        <a:pt x="322" y="1124"/>
                      </a:cubicBezTo>
                      <a:cubicBezTo>
                        <a:pt x="322" y="1117"/>
                        <a:pt x="322" y="1117"/>
                        <a:pt x="322" y="1117"/>
                      </a:cubicBezTo>
                      <a:moveTo>
                        <a:pt x="337" y="1117"/>
                      </a:moveTo>
                      <a:cubicBezTo>
                        <a:pt x="330" y="1117"/>
                        <a:pt x="330" y="1117"/>
                        <a:pt x="330" y="1117"/>
                      </a:cubicBezTo>
                      <a:cubicBezTo>
                        <a:pt x="330" y="1124"/>
                        <a:pt x="330" y="1124"/>
                        <a:pt x="330" y="1124"/>
                      </a:cubicBezTo>
                      <a:cubicBezTo>
                        <a:pt x="337" y="1124"/>
                        <a:pt x="337" y="1124"/>
                        <a:pt x="337" y="1124"/>
                      </a:cubicBezTo>
                      <a:cubicBezTo>
                        <a:pt x="337" y="1117"/>
                        <a:pt x="337" y="1117"/>
                        <a:pt x="337" y="1117"/>
                      </a:cubicBezTo>
                      <a:moveTo>
                        <a:pt x="352" y="1117"/>
                      </a:moveTo>
                      <a:cubicBezTo>
                        <a:pt x="345" y="1117"/>
                        <a:pt x="345" y="1117"/>
                        <a:pt x="345" y="1117"/>
                      </a:cubicBezTo>
                      <a:cubicBezTo>
                        <a:pt x="345" y="1124"/>
                        <a:pt x="345" y="1124"/>
                        <a:pt x="345" y="1124"/>
                      </a:cubicBezTo>
                      <a:cubicBezTo>
                        <a:pt x="352" y="1124"/>
                        <a:pt x="352" y="1124"/>
                        <a:pt x="352" y="1124"/>
                      </a:cubicBezTo>
                      <a:cubicBezTo>
                        <a:pt x="352" y="1117"/>
                        <a:pt x="352" y="1117"/>
                        <a:pt x="352" y="1117"/>
                      </a:cubicBezTo>
                      <a:moveTo>
                        <a:pt x="367" y="1117"/>
                      </a:moveTo>
                      <a:cubicBezTo>
                        <a:pt x="360" y="1117"/>
                        <a:pt x="360" y="1117"/>
                        <a:pt x="360" y="1117"/>
                      </a:cubicBezTo>
                      <a:cubicBezTo>
                        <a:pt x="360" y="1124"/>
                        <a:pt x="360" y="1124"/>
                        <a:pt x="360" y="1124"/>
                      </a:cubicBezTo>
                      <a:cubicBezTo>
                        <a:pt x="367" y="1124"/>
                        <a:pt x="367" y="1124"/>
                        <a:pt x="367" y="1124"/>
                      </a:cubicBezTo>
                      <a:cubicBezTo>
                        <a:pt x="367" y="1117"/>
                        <a:pt x="367" y="1117"/>
                        <a:pt x="367" y="1117"/>
                      </a:cubicBezTo>
                      <a:moveTo>
                        <a:pt x="381" y="1117"/>
                      </a:moveTo>
                      <a:cubicBezTo>
                        <a:pt x="374" y="1117"/>
                        <a:pt x="374" y="1117"/>
                        <a:pt x="374" y="1117"/>
                      </a:cubicBezTo>
                      <a:cubicBezTo>
                        <a:pt x="374" y="1124"/>
                        <a:pt x="374" y="1124"/>
                        <a:pt x="374" y="1124"/>
                      </a:cubicBezTo>
                      <a:cubicBezTo>
                        <a:pt x="381" y="1124"/>
                        <a:pt x="381" y="1124"/>
                        <a:pt x="381" y="1124"/>
                      </a:cubicBezTo>
                      <a:cubicBezTo>
                        <a:pt x="381" y="1117"/>
                        <a:pt x="381" y="1117"/>
                        <a:pt x="381" y="1117"/>
                      </a:cubicBezTo>
                      <a:moveTo>
                        <a:pt x="396" y="1117"/>
                      </a:moveTo>
                      <a:cubicBezTo>
                        <a:pt x="389" y="1117"/>
                        <a:pt x="389" y="1117"/>
                        <a:pt x="389" y="1117"/>
                      </a:cubicBezTo>
                      <a:cubicBezTo>
                        <a:pt x="389" y="1124"/>
                        <a:pt x="389" y="1124"/>
                        <a:pt x="389" y="1124"/>
                      </a:cubicBezTo>
                      <a:cubicBezTo>
                        <a:pt x="396" y="1124"/>
                        <a:pt x="396" y="1124"/>
                        <a:pt x="396" y="1124"/>
                      </a:cubicBezTo>
                      <a:cubicBezTo>
                        <a:pt x="396" y="1117"/>
                        <a:pt x="396" y="1117"/>
                        <a:pt x="396" y="1117"/>
                      </a:cubicBezTo>
                      <a:moveTo>
                        <a:pt x="411" y="1117"/>
                      </a:moveTo>
                      <a:cubicBezTo>
                        <a:pt x="404" y="1117"/>
                        <a:pt x="404" y="1117"/>
                        <a:pt x="404" y="1117"/>
                      </a:cubicBezTo>
                      <a:cubicBezTo>
                        <a:pt x="404" y="1124"/>
                        <a:pt x="404" y="1124"/>
                        <a:pt x="404" y="1124"/>
                      </a:cubicBezTo>
                      <a:cubicBezTo>
                        <a:pt x="411" y="1124"/>
                        <a:pt x="411" y="1124"/>
                        <a:pt x="411" y="1124"/>
                      </a:cubicBezTo>
                      <a:cubicBezTo>
                        <a:pt x="411" y="1117"/>
                        <a:pt x="411" y="1117"/>
                        <a:pt x="411" y="1117"/>
                      </a:cubicBezTo>
                      <a:moveTo>
                        <a:pt x="426" y="1117"/>
                      </a:moveTo>
                      <a:cubicBezTo>
                        <a:pt x="419" y="1117"/>
                        <a:pt x="419" y="1117"/>
                        <a:pt x="419" y="1117"/>
                      </a:cubicBezTo>
                      <a:cubicBezTo>
                        <a:pt x="419" y="1124"/>
                        <a:pt x="419" y="1124"/>
                        <a:pt x="419" y="1124"/>
                      </a:cubicBezTo>
                      <a:cubicBezTo>
                        <a:pt x="426" y="1124"/>
                        <a:pt x="426" y="1124"/>
                        <a:pt x="426" y="1124"/>
                      </a:cubicBezTo>
                      <a:cubicBezTo>
                        <a:pt x="426" y="1117"/>
                        <a:pt x="426" y="1117"/>
                        <a:pt x="426" y="1117"/>
                      </a:cubicBezTo>
                      <a:moveTo>
                        <a:pt x="440" y="1117"/>
                      </a:moveTo>
                      <a:cubicBezTo>
                        <a:pt x="433" y="1117"/>
                        <a:pt x="433" y="1117"/>
                        <a:pt x="433" y="1117"/>
                      </a:cubicBezTo>
                      <a:cubicBezTo>
                        <a:pt x="433" y="1124"/>
                        <a:pt x="433" y="1124"/>
                        <a:pt x="433" y="1124"/>
                      </a:cubicBezTo>
                      <a:cubicBezTo>
                        <a:pt x="440" y="1124"/>
                        <a:pt x="440" y="1124"/>
                        <a:pt x="440" y="1124"/>
                      </a:cubicBezTo>
                      <a:cubicBezTo>
                        <a:pt x="440" y="1117"/>
                        <a:pt x="440" y="1117"/>
                        <a:pt x="440" y="1117"/>
                      </a:cubicBezTo>
                      <a:moveTo>
                        <a:pt x="455" y="1117"/>
                      </a:moveTo>
                      <a:cubicBezTo>
                        <a:pt x="448" y="1117"/>
                        <a:pt x="448" y="1117"/>
                        <a:pt x="448" y="1117"/>
                      </a:cubicBezTo>
                      <a:cubicBezTo>
                        <a:pt x="448" y="1124"/>
                        <a:pt x="448" y="1124"/>
                        <a:pt x="448" y="1124"/>
                      </a:cubicBezTo>
                      <a:cubicBezTo>
                        <a:pt x="455" y="1124"/>
                        <a:pt x="455" y="1124"/>
                        <a:pt x="455" y="1124"/>
                      </a:cubicBezTo>
                      <a:cubicBezTo>
                        <a:pt x="455" y="1117"/>
                        <a:pt x="455" y="1117"/>
                        <a:pt x="455" y="1117"/>
                      </a:cubicBezTo>
                      <a:moveTo>
                        <a:pt x="470" y="1117"/>
                      </a:moveTo>
                      <a:cubicBezTo>
                        <a:pt x="463" y="1117"/>
                        <a:pt x="463" y="1117"/>
                        <a:pt x="463" y="1117"/>
                      </a:cubicBezTo>
                      <a:cubicBezTo>
                        <a:pt x="463" y="1124"/>
                        <a:pt x="463" y="1124"/>
                        <a:pt x="463" y="1124"/>
                      </a:cubicBezTo>
                      <a:cubicBezTo>
                        <a:pt x="470" y="1124"/>
                        <a:pt x="470" y="1124"/>
                        <a:pt x="470" y="1124"/>
                      </a:cubicBezTo>
                      <a:cubicBezTo>
                        <a:pt x="470" y="1117"/>
                        <a:pt x="470" y="1117"/>
                        <a:pt x="470" y="1117"/>
                      </a:cubicBezTo>
                      <a:moveTo>
                        <a:pt x="485" y="1117"/>
                      </a:moveTo>
                      <a:cubicBezTo>
                        <a:pt x="478" y="1117"/>
                        <a:pt x="478" y="1117"/>
                        <a:pt x="478" y="1117"/>
                      </a:cubicBezTo>
                      <a:cubicBezTo>
                        <a:pt x="478" y="1124"/>
                        <a:pt x="478" y="1124"/>
                        <a:pt x="478" y="1124"/>
                      </a:cubicBezTo>
                      <a:cubicBezTo>
                        <a:pt x="485" y="1124"/>
                        <a:pt x="485" y="1124"/>
                        <a:pt x="485" y="1124"/>
                      </a:cubicBezTo>
                      <a:cubicBezTo>
                        <a:pt x="485" y="1117"/>
                        <a:pt x="485" y="1117"/>
                        <a:pt x="485" y="1117"/>
                      </a:cubicBezTo>
                      <a:moveTo>
                        <a:pt x="499" y="1117"/>
                      </a:moveTo>
                      <a:cubicBezTo>
                        <a:pt x="492" y="1117"/>
                        <a:pt x="492" y="1117"/>
                        <a:pt x="492" y="1117"/>
                      </a:cubicBezTo>
                      <a:cubicBezTo>
                        <a:pt x="492" y="1124"/>
                        <a:pt x="492" y="1124"/>
                        <a:pt x="492" y="1124"/>
                      </a:cubicBezTo>
                      <a:cubicBezTo>
                        <a:pt x="499" y="1124"/>
                        <a:pt x="499" y="1124"/>
                        <a:pt x="499" y="1124"/>
                      </a:cubicBezTo>
                      <a:cubicBezTo>
                        <a:pt x="499" y="1117"/>
                        <a:pt x="499" y="1117"/>
                        <a:pt x="499" y="1117"/>
                      </a:cubicBezTo>
                      <a:moveTo>
                        <a:pt x="514" y="1117"/>
                      </a:moveTo>
                      <a:cubicBezTo>
                        <a:pt x="507" y="1117"/>
                        <a:pt x="507" y="1117"/>
                        <a:pt x="507" y="1117"/>
                      </a:cubicBezTo>
                      <a:cubicBezTo>
                        <a:pt x="507" y="1124"/>
                        <a:pt x="507" y="1124"/>
                        <a:pt x="507" y="1124"/>
                      </a:cubicBezTo>
                      <a:cubicBezTo>
                        <a:pt x="514" y="1124"/>
                        <a:pt x="514" y="1124"/>
                        <a:pt x="514" y="1124"/>
                      </a:cubicBezTo>
                      <a:cubicBezTo>
                        <a:pt x="514" y="1117"/>
                        <a:pt x="514" y="1117"/>
                        <a:pt x="514" y="1117"/>
                      </a:cubicBezTo>
                      <a:moveTo>
                        <a:pt x="529" y="1117"/>
                      </a:moveTo>
                      <a:cubicBezTo>
                        <a:pt x="522" y="1117"/>
                        <a:pt x="522" y="1117"/>
                        <a:pt x="522" y="1117"/>
                      </a:cubicBezTo>
                      <a:cubicBezTo>
                        <a:pt x="522" y="1124"/>
                        <a:pt x="522" y="1124"/>
                        <a:pt x="522" y="1124"/>
                      </a:cubicBezTo>
                      <a:cubicBezTo>
                        <a:pt x="529" y="1124"/>
                        <a:pt x="529" y="1124"/>
                        <a:pt x="529" y="1124"/>
                      </a:cubicBezTo>
                      <a:cubicBezTo>
                        <a:pt x="529" y="1117"/>
                        <a:pt x="529" y="1117"/>
                        <a:pt x="529" y="1117"/>
                      </a:cubicBezTo>
                      <a:moveTo>
                        <a:pt x="219" y="1102"/>
                      </a:moveTo>
                      <a:cubicBezTo>
                        <a:pt x="212" y="1102"/>
                        <a:pt x="212" y="1102"/>
                        <a:pt x="212" y="1102"/>
                      </a:cubicBezTo>
                      <a:cubicBezTo>
                        <a:pt x="212" y="1109"/>
                        <a:pt x="212" y="1109"/>
                        <a:pt x="212" y="1109"/>
                      </a:cubicBezTo>
                      <a:cubicBezTo>
                        <a:pt x="219" y="1109"/>
                        <a:pt x="219" y="1109"/>
                        <a:pt x="219" y="1109"/>
                      </a:cubicBezTo>
                      <a:cubicBezTo>
                        <a:pt x="219" y="1102"/>
                        <a:pt x="219" y="1102"/>
                        <a:pt x="219" y="1102"/>
                      </a:cubicBezTo>
                      <a:moveTo>
                        <a:pt x="234" y="1102"/>
                      </a:moveTo>
                      <a:cubicBezTo>
                        <a:pt x="227" y="1102"/>
                        <a:pt x="227" y="1102"/>
                        <a:pt x="227" y="1102"/>
                      </a:cubicBezTo>
                      <a:cubicBezTo>
                        <a:pt x="227" y="1109"/>
                        <a:pt x="227" y="1109"/>
                        <a:pt x="227" y="1109"/>
                      </a:cubicBezTo>
                      <a:cubicBezTo>
                        <a:pt x="234" y="1109"/>
                        <a:pt x="234" y="1109"/>
                        <a:pt x="234" y="1109"/>
                      </a:cubicBezTo>
                      <a:cubicBezTo>
                        <a:pt x="234" y="1102"/>
                        <a:pt x="234" y="1102"/>
                        <a:pt x="234" y="1102"/>
                      </a:cubicBezTo>
                      <a:moveTo>
                        <a:pt x="249" y="1102"/>
                      </a:moveTo>
                      <a:cubicBezTo>
                        <a:pt x="242" y="1102"/>
                        <a:pt x="242" y="1102"/>
                        <a:pt x="242" y="1102"/>
                      </a:cubicBezTo>
                      <a:cubicBezTo>
                        <a:pt x="242" y="1109"/>
                        <a:pt x="242" y="1109"/>
                        <a:pt x="242" y="1109"/>
                      </a:cubicBezTo>
                      <a:cubicBezTo>
                        <a:pt x="249" y="1109"/>
                        <a:pt x="249" y="1109"/>
                        <a:pt x="249" y="1109"/>
                      </a:cubicBezTo>
                      <a:cubicBezTo>
                        <a:pt x="249" y="1102"/>
                        <a:pt x="249" y="1102"/>
                        <a:pt x="249" y="1102"/>
                      </a:cubicBezTo>
                      <a:moveTo>
                        <a:pt x="263" y="1102"/>
                      </a:moveTo>
                      <a:cubicBezTo>
                        <a:pt x="256" y="1102"/>
                        <a:pt x="256" y="1102"/>
                        <a:pt x="256" y="1102"/>
                      </a:cubicBezTo>
                      <a:cubicBezTo>
                        <a:pt x="256" y="1109"/>
                        <a:pt x="256" y="1109"/>
                        <a:pt x="256" y="1109"/>
                      </a:cubicBezTo>
                      <a:cubicBezTo>
                        <a:pt x="263" y="1109"/>
                        <a:pt x="263" y="1109"/>
                        <a:pt x="263" y="1109"/>
                      </a:cubicBezTo>
                      <a:cubicBezTo>
                        <a:pt x="263" y="1102"/>
                        <a:pt x="263" y="1102"/>
                        <a:pt x="263" y="1102"/>
                      </a:cubicBezTo>
                      <a:moveTo>
                        <a:pt x="278" y="1102"/>
                      </a:moveTo>
                      <a:cubicBezTo>
                        <a:pt x="271" y="1102"/>
                        <a:pt x="271" y="1102"/>
                        <a:pt x="271" y="1102"/>
                      </a:cubicBezTo>
                      <a:cubicBezTo>
                        <a:pt x="271" y="1109"/>
                        <a:pt x="271" y="1109"/>
                        <a:pt x="271" y="1109"/>
                      </a:cubicBezTo>
                      <a:cubicBezTo>
                        <a:pt x="278" y="1109"/>
                        <a:pt x="278" y="1109"/>
                        <a:pt x="278" y="1109"/>
                      </a:cubicBezTo>
                      <a:cubicBezTo>
                        <a:pt x="278" y="1102"/>
                        <a:pt x="278" y="1102"/>
                        <a:pt x="278" y="1102"/>
                      </a:cubicBezTo>
                      <a:moveTo>
                        <a:pt x="293" y="1102"/>
                      </a:moveTo>
                      <a:cubicBezTo>
                        <a:pt x="286" y="1102"/>
                        <a:pt x="286" y="1102"/>
                        <a:pt x="286" y="1102"/>
                      </a:cubicBezTo>
                      <a:cubicBezTo>
                        <a:pt x="286" y="1109"/>
                        <a:pt x="286" y="1109"/>
                        <a:pt x="286" y="1109"/>
                      </a:cubicBezTo>
                      <a:cubicBezTo>
                        <a:pt x="293" y="1109"/>
                        <a:pt x="293" y="1109"/>
                        <a:pt x="293" y="1109"/>
                      </a:cubicBezTo>
                      <a:cubicBezTo>
                        <a:pt x="293" y="1102"/>
                        <a:pt x="293" y="1102"/>
                        <a:pt x="293" y="1102"/>
                      </a:cubicBezTo>
                      <a:moveTo>
                        <a:pt x="308" y="1102"/>
                      </a:moveTo>
                      <a:cubicBezTo>
                        <a:pt x="301" y="1102"/>
                        <a:pt x="301" y="1102"/>
                        <a:pt x="301" y="1102"/>
                      </a:cubicBezTo>
                      <a:cubicBezTo>
                        <a:pt x="301" y="1109"/>
                        <a:pt x="301" y="1109"/>
                        <a:pt x="301" y="1109"/>
                      </a:cubicBezTo>
                      <a:cubicBezTo>
                        <a:pt x="308" y="1109"/>
                        <a:pt x="308" y="1109"/>
                        <a:pt x="308" y="1109"/>
                      </a:cubicBezTo>
                      <a:cubicBezTo>
                        <a:pt x="308" y="1102"/>
                        <a:pt x="308" y="1102"/>
                        <a:pt x="308" y="1102"/>
                      </a:cubicBezTo>
                      <a:moveTo>
                        <a:pt x="322" y="1102"/>
                      </a:moveTo>
                      <a:cubicBezTo>
                        <a:pt x="315" y="1102"/>
                        <a:pt x="315" y="1102"/>
                        <a:pt x="315" y="1102"/>
                      </a:cubicBezTo>
                      <a:cubicBezTo>
                        <a:pt x="315" y="1109"/>
                        <a:pt x="315" y="1109"/>
                        <a:pt x="315" y="1109"/>
                      </a:cubicBezTo>
                      <a:cubicBezTo>
                        <a:pt x="322" y="1109"/>
                        <a:pt x="322" y="1109"/>
                        <a:pt x="322" y="1109"/>
                      </a:cubicBezTo>
                      <a:cubicBezTo>
                        <a:pt x="322" y="1102"/>
                        <a:pt x="322" y="1102"/>
                        <a:pt x="322" y="1102"/>
                      </a:cubicBezTo>
                      <a:moveTo>
                        <a:pt x="337" y="1102"/>
                      </a:moveTo>
                      <a:cubicBezTo>
                        <a:pt x="330" y="1102"/>
                        <a:pt x="330" y="1102"/>
                        <a:pt x="330" y="1102"/>
                      </a:cubicBezTo>
                      <a:cubicBezTo>
                        <a:pt x="330" y="1109"/>
                        <a:pt x="330" y="1109"/>
                        <a:pt x="330" y="1109"/>
                      </a:cubicBezTo>
                      <a:cubicBezTo>
                        <a:pt x="337" y="1109"/>
                        <a:pt x="337" y="1109"/>
                        <a:pt x="337" y="1109"/>
                      </a:cubicBezTo>
                      <a:cubicBezTo>
                        <a:pt x="337" y="1102"/>
                        <a:pt x="337" y="1102"/>
                        <a:pt x="337" y="1102"/>
                      </a:cubicBezTo>
                      <a:moveTo>
                        <a:pt x="352" y="1102"/>
                      </a:moveTo>
                      <a:cubicBezTo>
                        <a:pt x="345" y="1102"/>
                        <a:pt x="345" y="1102"/>
                        <a:pt x="345" y="1102"/>
                      </a:cubicBezTo>
                      <a:cubicBezTo>
                        <a:pt x="345" y="1109"/>
                        <a:pt x="345" y="1109"/>
                        <a:pt x="345" y="1109"/>
                      </a:cubicBezTo>
                      <a:cubicBezTo>
                        <a:pt x="352" y="1109"/>
                        <a:pt x="352" y="1109"/>
                        <a:pt x="352" y="1109"/>
                      </a:cubicBezTo>
                      <a:cubicBezTo>
                        <a:pt x="352" y="1102"/>
                        <a:pt x="352" y="1102"/>
                        <a:pt x="352" y="1102"/>
                      </a:cubicBezTo>
                      <a:moveTo>
                        <a:pt x="367" y="1102"/>
                      </a:moveTo>
                      <a:cubicBezTo>
                        <a:pt x="360" y="1102"/>
                        <a:pt x="360" y="1102"/>
                        <a:pt x="360" y="1102"/>
                      </a:cubicBezTo>
                      <a:cubicBezTo>
                        <a:pt x="360" y="1109"/>
                        <a:pt x="360" y="1109"/>
                        <a:pt x="360" y="1109"/>
                      </a:cubicBezTo>
                      <a:cubicBezTo>
                        <a:pt x="367" y="1109"/>
                        <a:pt x="367" y="1109"/>
                        <a:pt x="367" y="1109"/>
                      </a:cubicBezTo>
                      <a:cubicBezTo>
                        <a:pt x="367" y="1102"/>
                        <a:pt x="367" y="1102"/>
                        <a:pt x="367" y="1102"/>
                      </a:cubicBezTo>
                      <a:moveTo>
                        <a:pt x="381" y="1102"/>
                      </a:moveTo>
                      <a:cubicBezTo>
                        <a:pt x="374" y="1102"/>
                        <a:pt x="374" y="1102"/>
                        <a:pt x="374" y="1102"/>
                      </a:cubicBezTo>
                      <a:cubicBezTo>
                        <a:pt x="374" y="1109"/>
                        <a:pt x="374" y="1109"/>
                        <a:pt x="374" y="1109"/>
                      </a:cubicBezTo>
                      <a:cubicBezTo>
                        <a:pt x="381" y="1109"/>
                        <a:pt x="381" y="1109"/>
                        <a:pt x="381" y="1109"/>
                      </a:cubicBezTo>
                      <a:cubicBezTo>
                        <a:pt x="381" y="1102"/>
                        <a:pt x="381" y="1102"/>
                        <a:pt x="381" y="1102"/>
                      </a:cubicBezTo>
                      <a:moveTo>
                        <a:pt x="396" y="1102"/>
                      </a:moveTo>
                      <a:cubicBezTo>
                        <a:pt x="389" y="1102"/>
                        <a:pt x="389" y="1102"/>
                        <a:pt x="389" y="1102"/>
                      </a:cubicBezTo>
                      <a:cubicBezTo>
                        <a:pt x="389" y="1109"/>
                        <a:pt x="389" y="1109"/>
                        <a:pt x="389" y="1109"/>
                      </a:cubicBezTo>
                      <a:cubicBezTo>
                        <a:pt x="396" y="1109"/>
                        <a:pt x="396" y="1109"/>
                        <a:pt x="396" y="1109"/>
                      </a:cubicBezTo>
                      <a:cubicBezTo>
                        <a:pt x="396" y="1102"/>
                        <a:pt x="396" y="1102"/>
                        <a:pt x="396" y="1102"/>
                      </a:cubicBezTo>
                      <a:moveTo>
                        <a:pt x="411" y="1102"/>
                      </a:moveTo>
                      <a:cubicBezTo>
                        <a:pt x="404" y="1102"/>
                        <a:pt x="404" y="1102"/>
                        <a:pt x="404" y="1102"/>
                      </a:cubicBezTo>
                      <a:cubicBezTo>
                        <a:pt x="404" y="1109"/>
                        <a:pt x="404" y="1109"/>
                        <a:pt x="404" y="1109"/>
                      </a:cubicBezTo>
                      <a:cubicBezTo>
                        <a:pt x="411" y="1109"/>
                        <a:pt x="411" y="1109"/>
                        <a:pt x="411" y="1109"/>
                      </a:cubicBezTo>
                      <a:cubicBezTo>
                        <a:pt x="411" y="1102"/>
                        <a:pt x="411" y="1102"/>
                        <a:pt x="411" y="1102"/>
                      </a:cubicBezTo>
                      <a:moveTo>
                        <a:pt x="426" y="1102"/>
                      </a:moveTo>
                      <a:cubicBezTo>
                        <a:pt x="419" y="1102"/>
                        <a:pt x="419" y="1102"/>
                        <a:pt x="419" y="1102"/>
                      </a:cubicBezTo>
                      <a:cubicBezTo>
                        <a:pt x="419" y="1109"/>
                        <a:pt x="419" y="1109"/>
                        <a:pt x="419" y="1109"/>
                      </a:cubicBezTo>
                      <a:cubicBezTo>
                        <a:pt x="426" y="1109"/>
                        <a:pt x="426" y="1109"/>
                        <a:pt x="426" y="1109"/>
                      </a:cubicBezTo>
                      <a:cubicBezTo>
                        <a:pt x="426" y="1102"/>
                        <a:pt x="426" y="1102"/>
                        <a:pt x="426" y="1102"/>
                      </a:cubicBezTo>
                      <a:moveTo>
                        <a:pt x="440" y="1102"/>
                      </a:moveTo>
                      <a:cubicBezTo>
                        <a:pt x="433" y="1102"/>
                        <a:pt x="433" y="1102"/>
                        <a:pt x="433" y="1102"/>
                      </a:cubicBezTo>
                      <a:cubicBezTo>
                        <a:pt x="433" y="1109"/>
                        <a:pt x="433" y="1109"/>
                        <a:pt x="433" y="1109"/>
                      </a:cubicBezTo>
                      <a:cubicBezTo>
                        <a:pt x="440" y="1109"/>
                        <a:pt x="440" y="1109"/>
                        <a:pt x="440" y="1109"/>
                      </a:cubicBezTo>
                      <a:cubicBezTo>
                        <a:pt x="440" y="1102"/>
                        <a:pt x="440" y="1102"/>
                        <a:pt x="440" y="1102"/>
                      </a:cubicBezTo>
                      <a:moveTo>
                        <a:pt x="455" y="1102"/>
                      </a:moveTo>
                      <a:cubicBezTo>
                        <a:pt x="448" y="1102"/>
                        <a:pt x="448" y="1102"/>
                        <a:pt x="448" y="1102"/>
                      </a:cubicBezTo>
                      <a:cubicBezTo>
                        <a:pt x="448" y="1109"/>
                        <a:pt x="448" y="1109"/>
                        <a:pt x="448" y="1109"/>
                      </a:cubicBezTo>
                      <a:cubicBezTo>
                        <a:pt x="455" y="1109"/>
                        <a:pt x="455" y="1109"/>
                        <a:pt x="455" y="1109"/>
                      </a:cubicBezTo>
                      <a:cubicBezTo>
                        <a:pt x="455" y="1102"/>
                        <a:pt x="455" y="1102"/>
                        <a:pt x="455" y="1102"/>
                      </a:cubicBezTo>
                      <a:moveTo>
                        <a:pt x="470" y="1102"/>
                      </a:moveTo>
                      <a:cubicBezTo>
                        <a:pt x="463" y="1102"/>
                        <a:pt x="463" y="1102"/>
                        <a:pt x="463" y="1102"/>
                      </a:cubicBezTo>
                      <a:cubicBezTo>
                        <a:pt x="463" y="1109"/>
                        <a:pt x="463" y="1109"/>
                        <a:pt x="463" y="1109"/>
                      </a:cubicBezTo>
                      <a:cubicBezTo>
                        <a:pt x="470" y="1109"/>
                        <a:pt x="470" y="1109"/>
                        <a:pt x="470" y="1109"/>
                      </a:cubicBezTo>
                      <a:cubicBezTo>
                        <a:pt x="470" y="1102"/>
                        <a:pt x="470" y="1102"/>
                        <a:pt x="470" y="1102"/>
                      </a:cubicBezTo>
                      <a:moveTo>
                        <a:pt x="485" y="1102"/>
                      </a:moveTo>
                      <a:cubicBezTo>
                        <a:pt x="478" y="1102"/>
                        <a:pt x="478" y="1102"/>
                        <a:pt x="478" y="1102"/>
                      </a:cubicBezTo>
                      <a:cubicBezTo>
                        <a:pt x="478" y="1109"/>
                        <a:pt x="478" y="1109"/>
                        <a:pt x="478" y="1109"/>
                      </a:cubicBezTo>
                      <a:cubicBezTo>
                        <a:pt x="485" y="1109"/>
                        <a:pt x="485" y="1109"/>
                        <a:pt x="485" y="1109"/>
                      </a:cubicBezTo>
                      <a:cubicBezTo>
                        <a:pt x="485" y="1102"/>
                        <a:pt x="485" y="1102"/>
                        <a:pt x="485" y="1102"/>
                      </a:cubicBezTo>
                      <a:moveTo>
                        <a:pt x="499" y="1102"/>
                      </a:moveTo>
                      <a:cubicBezTo>
                        <a:pt x="492" y="1102"/>
                        <a:pt x="492" y="1102"/>
                        <a:pt x="492" y="1102"/>
                      </a:cubicBezTo>
                      <a:cubicBezTo>
                        <a:pt x="492" y="1109"/>
                        <a:pt x="492" y="1109"/>
                        <a:pt x="492" y="1109"/>
                      </a:cubicBezTo>
                      <a:cubicBezTo>
                        <a:pt x="499" y="1109"/>
                        <a:pt x="499" y="1109"/>
                        <a:pt x="499" y="1109"/>
                      </a:cubicBezTo>
                      <a:cubicBezTo>
                        <a:pt x="499" y="1102"/>
                        <a:pt x="499" y="1102"/>
                        <a:pt x="499" y="1102"/>
                      </a:cubicBezTo>
                      <a:moveTo>
                        <a:pt x="514" y="1102"/>
                      </a:moveTo>
                      <a:cubicBezTo>
                        <a:pt x="507" y="1102"/>
                        <a:pt x="507" y="1102"/>
                        <a:pt x="507" y="1102"/>
                      </a:cubicBezTo>
                      <a:cubicBezTo>
                        <a:pt x="507" y="1109"/>
                        <a:pt x="507" y="1109"/>
                        <a:pt x="507" y="1109"/>
                      </a:cubicBezTo>
                      <a:cubicBezTo>
                        <a:pt x="514" y="1109"/>
                        <a:pt x="514" y="1109"/>
                        <a:pt x="514" y="1109"/>
                      </a:cubicBezTo>
                      <a:cubicBezTo>
                        <a:pt x="514" y="1102"/>
                        <a:pt x="514" y="1102"/>
                        <a:pt x="514" y="1102"/>
                      </a:cubicBezTo>
                      <a:moveTo>
                        <a:pt x="529" y="1102"/>
                      </a:moveTo>
                      <a:cubicBezTo>
                        <a:pt x="522" y="1102"/>
                        <a:pt x="522" y="1102"/>
                        <a:pt x="522" y="1102"/>
                      </a:cubicBezTo>
                      <a:cubicBezTo>
                        <a:pt x="522" y="1109"/>
                        <a:pt x="522" y="1109"/>
                        <a:pt x="522" y="1109"/>
                      </a:cubicBezTo>
                      <a:cubicBezTo>
                        <a:pt x="529" y="1109"/>
                        <a:pt x="529" y="1109"/>
                        <a:pt x="529" y="1109"/>
                      </a:cubicBezTo>
                      <a:cubicBezTo>
                        <a:pt x="529" y="1102"/>
                        <a:pt x="529" y="1102"/>
                        <a:pt x="529" y="1102"/>
                      </a:cubicBezTo>
                      <a:moveTo>
                        <a:pt x="234" y="1087"/>
                      </a:moveTo>
                      <a:cubicBezTo>
                        <a:pt x="227" y="1087"/>
                        <a:pt x="227" y="1087"/>
                        <a:pt x="227" y="1087"/>
                      </a:cubicBezTo>
                      <a:cubicBezTo>
                        <a:pt x="227" y="1094"/>
                        <a:pt x="227" y="1094"/>
                        <a:pt x="227" y="1094"/>
                      </a:cubicBezTo>
                      <a:cubicBezTo>
                        <a:pt x="234" y="1094"/>
                        <a:pt x="234" y="1094"/>
                        <a:pt x="234" y="1094"/>
                      </a:cubicBezTo>
                      <a:cubicBezTo>
                        <a:pt x="234" y="1087"/>
                        <a:pt x="234" y="1087"/>
                        <a:pt x="234" y="1087"/>
                      </a:cubicBezTo>
                      <a:moveTo>
                        <a:pt x="249" y="1087"/>
                      </a:moveTo>
                      <a:cubicBezTo>
                        <a:pt x="242" y="1087"/>
                        <a:pt x="242" y="1087"/>
                        <a:pt x="242" y="1087"/>
                      </a:cubicBezTo>
                      <a:cubicBezTo>
                        <a:pt x="242" y="1094"/>
                        <a:pt x="242" y="1094"/>
                        <a:pt x="242" y="1094"/>
                      </a:cubicBezTo>
                      <a:cubicBezTo>
                        <a:pt x="249" y="1094"/>
                        <a:pt x="249" y="1094"/>
                        <a:pt x="249" y="1094"/>
                      </a:cubicBezTo>
                      <a:cubicBezTo>
                        <a:pt x="249" y="1087"/>
                        <a:pt x="249" y="1087"/>
                        <a:pt x="249" y="1087"/>
                      </a:cubicBezTo>
                      <a:moveTo>
                        <a:pt x="263" y="1087"/>
                      </a:moveTo>
                      <a:cubicBezTo>
                        <a:pt x="256" y="1087"/>
                        <a:pt x="256" y="1087"/>
                        <a:pt x="256" y="1087"/>
                      </a:cubicBezTo>
                      <a:cubicBezTo>
                        <a:pt x="256" y="1094"/>
                        <a:pt x="256" y="1094"/>
                        <a:pt x="256" y="1094"/>
                      </a:cubicBezTo>
                      <a:cubicBezTo>
                        <a:pt x="263" y="1094"/>
                        <a:pt x="263" y="1094"/>
                        <a:pt x="263" y="1094"/>
                      </a:cubicBezTo>
                      <a:cubicBezTo>
                        <a:pt x="263" y="1087"/>
                        <a:pt x="263" y="1087"/>
                        <a:pt x="263" y="1087"/>
                      </a:cubicBezTo>
                      <a:moveTo>
                        <a:pt x="278" y="1087"/>
                      </a:moveTo>
                      <a:cubicBezTo>
                        <a:pt x="271" y="1087"/>
                        <a:pt x="271" y="1087"/>
                        <a:pt x="271" y="1087"/>
                      </a:cubicBezTo>
                      <a:cubicBezTo>
                        <a:pt x="271" y="1094"/>
                        <a:pt x="271" y="1094"/>
                        <a:pt x="271" y="1094"/>
                      </a:cubicBezTo>
                      <a:cubicBezTo>
                        <a:pt x="278" y="1094"/>
                        <a:pt x="278" y="1094"/>
                        <a:pt x="278" y="1094"/>
                      </a:cubicBezTo>
                      <a:cubicBezTo>
                        <a:pt x="278" y="1087"/>
                        <a:pt x="278" y="1087"/>
                        <a:pt x="278" y="1087"/>
                      </a:cubicBezTo>
                      <a:moveTo>
                        <a:pt x="293" y="1087"/>
                      </a:moveTo>
                      <a:cubicBezTo>
                        <a:pt x="286" y="1087"/>
                        <a:pt x="286" y="1087"/>
                        <a:pt x="286" y="1087"/>
                      </a:cubicBezTo>
                      <a:cubicBezTo>
                        <a:pt x="286" y="1094"/>
                        <a:pt x="286" y="1094"/>
                        <a:pt x="286" y="1094"/>
                      </a:cubicBezTo>
                      <a:cubicBezTo>
                        <a:pt x="293" y="1094"/>
                        <a:pt x="293" y="1094"/>
                        <a:pt x="293" y="1094"/>
                      </a:cubicBezTo>
                      <a:cubicBezTo>
                        <a:pt x="293" y="1087"/>
                        <a:pt x="293" y="1087"/>
                        <a:pt x="293" y="1087"/>
                      </a:cubicBezTo>
                      <a:moveTo>
                        <a:pt x="308" y="1087"/>
                      </a:moveTo>
                      <a:cubicBezTo>
                        <a:pt x="301" y="1087"/>
                        <a:pt x="301" y="1087"/>
                        <a:pt x="301" y="1087"/>
                      </a:cubicBezTo>
                      <a:cubicBezTo>
                        <a:pt x="301" y="1094"/>
                        <a:pt x="301" y="1094"/>
                        <a:pt x="301" y="1094"/>
                      </a:cubicBezTo>
                      <a:cubicBezTo>
                        <a:pt x="308" y="1094"/>
                        <a:pt x="308" y="1094"/>
                        <a:pt x="308" y="1094"/>
                      </a:cubicBezTo>
                      <a:cubicBezTo>
                        <a:pt x="308" y="1087"/>
                        <a:pt x="308" y="1087"/>
                        <a:pt x="308" y="1087"/>
                      </a:cubicBezTo>
                      <a:moveTo>
                        <a:pt x="322" y="1087"/>
                      </a:moveTo>
                      <a:cubicBezTo>
                        <a:pt x="315" y="1087"/>
                        <a:pt x="315" y="1087"/>
                        <a:pt x="315" y="1087"/>
                      </a:cubicBezTo>
                      <a:cubicBezTo>
                        <a:pt x="315" y="1094"/>
                        <a:pt x="315" y="1094"/>
                        <a:pt x="315" y="1094"/>
                      </a:cubicBezTo>
                      <a:cubicBezTo>
                        <a:pt x="322" y="1094"/>
                        <a:pt x="322" y="1094"/>
                        <a:pt x="322" y="1094"/>
                      </a:cubicBezTo>
                      <a:cubicBezTo>
                        <a:pt x="322" y="1087"/>
                        <a:pt x="322" y="1087"/>
                        <a:pt x="322" y="1087"/>
                      </a:cubicBezTo>
                      <a:moveTo>
                        <a:pt x="337" y="1087"/>
                      </a:moveTo>
                      <a:cubicBezTo>
                        <a:pt x="330" y="1087"/>
                        <a:pt x="330" y="1087"/>
                        <a:pt x="330" y="1087"/>
                      </a:cubicBezTo>
                      <a:cubicBezTo>
                        <a:pt x="330" y="1094"/>
                        <a:pt x="330" y="1094"/>
                        <a:pt x="330" y="1094"/>
                      </a:cubicBezTo>
                      <a:cubicBezTo>
                        <a:pt x="337" y="1094"/>
                        <a:pt x="337" y="1094"/>
                        <a:pt x="337" y="1094"/>
                      </a:cubicBezTo>
                      <a:cubicBezTo>
                        <a:pt x="337" y="1087"/>
                        <a:pt x="337" y="1087"/>
                        <a:pt x="337" y="1087"/>
                      </a:cubicBezTo>
                      <a:moveTo>
                        <a:pt x="352" y="1087"/>
                      </a:moveTo>
                      <a:cubicBezTo>
                        <a:pt x="345" y="1087"/>
                        <a:pt x="345" y="1087"/>
                        <a:pt x="345" y="1087"/>
                      </a:cubicBezTo>
                      <a:cubicBezTo>
                        <a:pt x="345" y="1094"/>
                        <a:pt x="345" y="1094"/>
                        <a:pt x="345" y="1094"/>
                      </a:cubicBezTo>
                      <a:cubicBezTo>
                        <a:pt x="352" y="1094"/>
                        <a:pt x="352" y="1094"/>
                        <a:pt x="352" y="1094"/>
                      </a:cubicBezTo>
                      <a:cubicBezTo>
                        <a:pt x="352" y="1087"/>
                        <a:pt x="352" y="1087"/>
                        <a:pt x="352" y="1087"/>
                      </a:cubicBezTo>
                      <a:moveTo>
                        <a:pt x="367" y="1087"/>
                      </a:moveTo>
                      <a:cubicBezTo>
                        <a:pt x="360" y="1087"/>
                        <a:pt x="360" y="1087"/>
                        <a:pt x="360" y="1087"/>
                      </a:cubicBezTo>
                      <a:cubicBezTo>
                        <a:pt x="360" y="1094"/>
                        <a:pt x="360" y="1094"/>
                        <a:pt x="360" y="1094"/>
                      </a:cubicBezTo>
                      <a:cubicBezTo>
                        <a:pt x="367" y="1094"/>
                        <a:pt x="367" y="1094"/>
                        <a:pt x="367" y="1094"/>
                      </a:cubicBezTo>
                      <a:cubicBezTo>
                        <a:pt x="367" y="1087"/>
                        <a:pt x="367" y="1087"/>
                        <a:pt x="367" y="1087"/>
                      </a:cubicBezTo>
                      <a:moveTo>
                        <a:pt x="381" y="1087"/>
                      </a:moveTo>
                      <a:cubicBezTo>
                        <a:pt x="374" y="1087"/>
                        <a:pt x="374" y="1087"/>
                        <a:pt x="374" y="1087"/>
                      </a:cubicBezTo>
                      <a:cubicBezTo>
                        <a:pt x="374" y="1094"/>
                        <a:pt x="374" y="1094"/>
                        <a:pt x="374" y="1094"/>
                      </a:cubicBezTo>
                      <a:cubicBezTo>
                        <a:pt x="381" y="1094"/>
                        <a:pt x="381" y="1094"/>
                        <a:pt x="381" y="1094"/>
                      </a:cubicBezTo>
                      <a:cubicBezTo>
                        <a:pt x="381" y="1087"/>
                        <a:pt x="381" y="1087"/>
                        <a:pt x="381" y="1087"/>
                      </a:cubicBezTo>
                      <a:moveTo>
                        <a:pt x="396" y="1087"/>
                      </a:moveTo>
                      <a:cubicBezTo>
                        <a:pt x="389" y="1087"/>
                        <a:pt x="389" y="1087"/>
                        <a:pt x="389" y="1087"/>
                      </a:cubicBezTo>
                      <a:cubicBezTo>
                        <a:pt x="389" y="1094"/>
                        <a:pt x="389" y="1094"/>
                        <a:pt x="389" y="1094"/>
                      </a:cubicBezTo>
                      <a:cubicBezTo>
                        <a:pt x="396" y="1094"/>
                        <a:pt x="396" y="1094"/>
                        <a:pt x="396" y="1094"/>
                      </a:cubicBezTo>
                      <a:cubicBezTo>
                        <a:pt x="396" y="1087"/>
                        <a:pt x="396" y="1087"/>
                        <a:pt x="396" y="1087"/>
                      </a:cubicBezTo>
                      <a:moveTo>
                        <a:pt x="411" y="1087"/>
                      </a:moveTo>
                      <a:cubicBezTo>
                        <a:pt x="404" y="1087"/>
                        <a:pt x="404" y="1087"/>
                        <a:pt x="404" y="1087"/>
                      </a:cubicBezTo>
                      <a:cubicBezTo>
                        <a:pt x="404" y="1094"/>
                        <a:pt x="404" y="1094"/>
                        <a:pt x="404" y="1094"/>
                      </a:cubicBezTo>
                      <a:cubicBezTo>
                        <a:pt x="411" y="1094"/>
                        <a:pt x="411" y="1094"/>
                        <a:pt x="411" y="1094"/>
                      </a:cubicBezTo>
                      <a:cubicBezTo>
                        <a:pt x="411" y="1087"/>
                        <a:pt x="411" y="1087"/>
                        <a:pt x="411" y="1087"/>
                      </a:cubicBezTo>
                      <a:moveTo>
                        <a:pt x="426" y="1087"/>
                      </a:moveTo>
                      <a:cubicBezTo>
                        <a:pt x="419" y="1087"/>
                        <a:pt x="419" y="1087"/>
                        <a:pt x="419" y="1087"/>
                      </a:cubicBezTo>
                      <a:cubicBezTo>
                        <a:pt x="419" y="1094"/>
                        <a:pt x="419" y="1094"/>
                        <a:pt x="419" y="1094"/>
                      </a:cubicBezTo>
                      <a:cubicBezTo>
                        <a:pt x="426" y="1094"/>
                        <a:pt x="426" y="1094"/>
                        <a:pt x="426" y="1094"/>
                      </a:cubicBezTo>
                      <a:cubicBezTo>
                        <a:pt x="426" y="1087"/>
                        <a:pt x="426" y="1087"/>
                        <a:pt x="426" y="1087"/>
                      </a:cubicBezTo>
                      <a:moveTo>
                        <a:pt x="440" y="1087"/>
                      </a:moveTo>
                      <a:cubicBezTo>
                        <a:pt x="433" y="1087"/>
                        <a:pt x="433" y="1087"/>
                        <a:pt x="433" y="1087"/>
                      </a:cubicBezTo>
                      <a:cubicBezTo>
                        <a:pt x="433" y="1094"/>
                        <a:pt x="433" y="1094"/>
                        <a:pt x="433" y="1094"/>
                      </a:cubicBezTo>
                      <a:cubicBezTo>
                        <a:pt x="440" y="1094"/>
                        <a:pt x="440" y="1094"/>
                        <a:pt x="440" y="1094"/>
                      </a:cubicBezTo>
                      <a:cubicBezTo>
                        <a:pt x="440" y="1087"/>
                        <a:pt x="440" y="1087"/>
                        <a:pt x="440" y="1087"/>
                      </a:cubicBezTo>
                      <a:moveTo>
                        <a:pt x="455" y="1087"/>
                      </a:moveTo>
                      <a:cubicBezTo>
                        <a:pt x="448" y="1087"/>
                        <a:pt x="448" y="1087"/>
                        <a:pt x="448" y="1087"/>
                      </a:cubicBezTo>
                      <a:cubicBezTo>
                        <a:pt x="448" y="1094"/>
                        <a:pt x="448" y="1094"/>
                        <a:pt x="448" y="1094"/>
                      </a:cubicBezTo>
                      <a:cubicBezTo>
                        <a:pt x="455" y="1094"/>
                        <a:pt x="455" y="1094"/>
                        <a:pt x="455" y="1094"/>
                      </a:cubicBezTo>
                      <a:cubicBezTo>
                        <a:pt x="455" y="1087"/>
                        <a:pt x="455" y="1087"/>
                        <a:pt x="455" y="1087"/>
                      </a:cubicBezTo>
                      <a:moveTo>
                        <a:pt x="470" y="1087"/>
                      </a:moveTo>
                      <a:cubicBezTo>
                        <a:pt x="463" y="1087"/>
                        <a:pt x="463" y="1087"/>
                        <a:pt x="463" y="1087"/>
                      </a:cubicBezTo>
                      <a:cubicBezTo>
                        <a:pt x="463" y="1094"/>
                        <a:pt x="463" y="1094"/>
                        <a:pt x="463" y="1094"/>
                      </a:cubicBezTo>
                      <a:cubicBezTo>
                        <a:pt x="470" y="1094"/>
                        <a:pt x="470" y="1094"/>
                        <a:pt x="470" y="1094"/>
                      </a:cubicBezTo>
                      <a:cubicBezTo>
                        <a:pt x="470" y="1087"/>
                        <a:pt x="470" y="1087"/>
                        <a:pt x="470" y="1087"/>
                      </a:cubicBezTo>
                      <a:moveTo>
                        <a:pt x="485" y="1087"/>
                      </a:moveTo>
                      <a:cubicBezTo>
                        <a:pt x="478" y="1087"/>
                        <a:pt x="478" y="1087"/>
                        <a:pt x="478" y="1087"/>
                      </a:cubicBezTo>
                      <a:cubicBezTo>
                        <a:pt x="478" y="1094"/>
                        <a:pt x="478" y="1094"/>
                        <a:pt x="478" y="1094"/>
                      </a:cubicBezTo>
                      <a:cubicBezTo>
                        <a:pt x="485" y="1094"/>
                        <a:pt x="485" y="1094"/>
                        <a:pt x="485" y="1094"/>
                      </a:cubicBezTo>
                      <a:cubicBezTo>
                        <a:pt x="485" y="1087"/>
                        <a:pt x="485" y="1087"/>
                        <a:pt x="485" y="1087"/>
                      </a:cubicBezTo>
                      <a:moveTo>
                        <a:pt x="499" y="1087"/>
                      </a:moveTo>
                      <a:cubicBezTo>
                        <a:pt x="492" y="1087"/>
                        <a:pt x="492" y="1087"/>
                        <a:pt x="492" y="1087"/>
                      </a:cubicBezTo>
                      <a:cubicBezTo>
                        <a:pt x="492" y="1094"/>
                        <a:pt x="492" y="1094"/>
                        <a:pt x="492" y="1094"/>
                      </a:cubicBezTo>
                      <a:cubicBezTo>
                        <a:pt x="499" y="1094"/>
                        <a:pt x="499" y="1094"/>
                        <a:pt x="499" y="1094"/>
                      </a:cubicBezTo>
                      <a:cubicBezTo>
                        <a:pt x="499" y="1087"/>
                        <a:pt x="499" y="1087"/>
                        <a:pt x="499" y="1087"/>
                      </a:cubicBezTo>
                      <a:moveTo>
                        <a:pt x="514" y="1087"/>
                      </a:moveTo>
                      <a:cubicBezTo>
                        <a:pt x="507" y="1087"/>
                        <a:pt x="507" y="1087"/>
                        <a:pt x="507" y="1087"/>
                      </a:cubicBezTo>
                      <a:cubicBezTo>
                        <a:pt x="507" y="1094"/>
                        <a:pt x="507" y="1094"/>
                        <a:pt x="507" y="1094"/>
                      </a:cubicBezTo>
                      <a:cubicBezTo>
                        <a:pt x="514" y="1094"/>
                        <a:pt x="514" y="1094"/>
                        <a:pt x="514" y="1094"/>
                      </a:cubicBezTo>
                      <a:cubicBezTo>
                        <a:pt x="514" y="1087"/>
                        <a:pt x="514" y="1087"/>
                        <a:pt x="514" y="1087"/>
                      </a:cubicBezTo>
                      <a:moveTo>
                        <a:pt x="249" y="1072"/>
                      </a:moveTo>
                      <a:cubicBezTo>
                        <a:pt x="242" y="1072"/>
                        <a:pt x="242" y="1072"/>
                        <a:pt x="242" y="1072"/>
                      </a:cubicBezTo>
                      <a:cubicBezTo>
                        <a:pt x="242" y="1079"/>
                        <a:pt x="242" y="1079"/>
                        <a:pt x="242" y="1079"/>
                      </a:cubicBezTo>
                      <a:cubicBezTo>
                        <a:pt x="249" y="1079"/>
                        <a:pt x="249" y="1079"/>
                        <a:pt x="249" y="1079"/>
                      </a:cubicBezTo>
                      <a:cubicBezTo>
                        <a:pt x="249" y="1072"/>
                        <a:pt x="249" y="1072"/>
                        <a:pt x="249" y="1072"/>
                      </a:cubicBezTo>
                      <a:moveTo>
                        <a:pt x="263" y="1072"/>
                      </a:moveTo>
                      <a:cubicBezTo>
                        <a:pt x="256" y="1072"/>
                        <a:pt x="256" y="1072"/>
                        <a:pt x="256" y="1072"/>
                      </a:cubicBezTo>
                      <a:cubicBezTo>
                        <a:pt x="256" y="1079"/>
                        <a:pt x="256" y="1079"/>
                        <a:pt x="256" y="1079"/>
                      </a:cubicBezTo>
                      <a:cubicBezTo>
                        <a:pt x="263" y="1079"/>
                        <a:pt x="263" y="1079"/>
                        <a:pt x="263" y="1079"/>
                      </a:cubicBezTo>
                      <a:cubicBezTo>
                        <a:pt x="263" y="1072"/>
                        <a:pt x="263" y="1072"/>
                        <a:pt x="263" y="1072"/>
                      </a:cubicBezTo>
                      <a:moveTo>
                        <a:pt x="278" y="1072"/>
                      </a:moveTo>
                      <a:cubicBezTo>
                        <a:pt x="271" y="1072"/>
                        <a:pt x="271" y="1072"/>
                        <a:pt x="271" y="1072"/>
                      </a:cubicBezTo>
                      <a:cubicBezTo>
                        <a:pt x="271" y="1079"/>
                        <a:pt x="271" y="1079"/>
                        <a:pt x="271" y="1079"/>
                      </a:cubicBezTo>
                      <a:cubicBezTo>
                        <a:pt x="278" y="1079"/>
                        <a:pt x="278" y="1079"/>
                        <a:pt x="278" y="1079"/>
                      </a:cubicBezTo>
                      <a:cubicBezTo>
                        <a:pt x="278" y="1072"/>
                        <a:pt x="278" y="1072"/>
                        <a:pt x="278" y="1072"/>
                      </a:cubicBezTo>
                      <a:moveTo>
                        <a:pt x="293" y="1072"/>
                      </a:moveTo>
                      <a:cubicBezTo>
                        <a:pt x="286" y="1072"/>
                        <a:pt x="286" y="1072"/>
                        <a:pt x="286" y="1072"/>
                      </a:cubicBezTo>
                      <a:cubicBezTo>
                        <a:pt x="286" y="1079"/>
                        <a:pt x="286" y="1079"/>
                        <a:pt x="286" y="1079"/>
                      </a:cubicBezTo>
                      <a:cubicBezTo>
                        <a:pt x="293" y="1079"/>
                        <a:pt x="293" y="1079"/>
                        <a:pt x="293" y="1079"/>
                      </a:cubicBezTo>
                      <a:cubicBezTo>
                        <a:pt x="293" y="1072"/>
                        <a:pt x="293" y="1072"/>
                        <a:pt x="293" y="1072"/>
                      </a:cubicBezTo>
                      <a:moveTo>
                        <a:pt x="308" y="1072"/>
                      </a:moveTo>
                      <a:cubicBezTo>
                        <a:pt x="301" y="1072"/>
                        <a:pt x="301" y="1072"/>
                        <a:pt x="301" y="1072"/>
                      </a:cubicBezTo>
                      <a:cubicBezTo>
                        <a:pt x="301" y="1079"/>
                        <a:pt x="301" y="1079"/>
                        <a:pt x="301" y="1079"/>
                      </a:cubicBezTo>
                      <a:cubicBezTo>
                        <a:pt x="308" y="1079"/>
                        <a:pt x="308" y="1079"/>
                        <a:pt x="308" y="1079"/>
                      </a:cubicBezTo>
                      <a:cubicBezTo>
                        <a:pt x="308" y="1072"/>
                        <a:pt x="308" y="1072"/>
                        <a:pt x="308" y="1072"/>
                      </a:cubicBezTo>
                      <a:moveTo>
                        <a:pt x="322" y="1072"/>
                      </a:moveTo>
                      <a:cubicBezTo>
                        <a:pt x="315" y="1072"/>
                        <a:pt x="315" y="1072"/>
                        <a:pt x="315" y="1072"/>
                      </a:cubicBezTo>
                      <a:cubicBezTo>
                        <a:pt x="315" y="1079"/>
                        <a:pt x="315" y="1079"/>
                        <a:pt x="315" y="1079"/>
                      </a:cubicBezTo>
                      <a:cubicBezTo>
                        <a:pt x="322" y="1079"/>
                        <a:pt x="322" y="1079"/>
                        <a:pt x="322" y="1079"/>
                      </a:cubicBezTo>
                      <a:cubicBezTo>
                        <a:pt x="322" y="1072"/>
                        <a:pt x="322" y="1072"/>
                        <a:pt x="322" y="1072"/>
                      </a:cubicBezTo>
                      <a:moveTo>
                        <a:pt x="337" y="1072"/>
                      </a:moveTo>
                      <a:cubicBezTo>
                        <a:pt x="330" y="1072"/>
                        <a:pt x="330" y="1072"/>
                        <a:pt x="330" y="1072"/>
                      </a:cubicBezTo>
                      <a:cubicBezTo>
                        <a:pt x="330" y="1079"/>
                        <a:pt x="330" y="1079"/>
                        <a:pt x="330" y="1079"/>
                      </a:cubicBezTo>
                      <a:cubicBezTo>
                        <a:pt x="337" y="1079"/>
                        <a:pt x="337" y="1079"/>
                        <a:pt x="337" y="1079"/>
                      </a:cubicBezTo>
                      <a:cubicBezTo>
                        <a:pt x="337" y="1072"/>
                        <a:pt x="337" y="1072"/>
                        <a:pt x="337" y="1072"/>
                      </a:cubicBezTo>
                      <a:moveTo>
                        <a:pt x="352" y="1072"/>
                      </a:moveTo>
                      <a:cubicBezTo>
                        <a:pt x="345" y="1072"/>
                        <a:pt x="345" y="1072"/>
                        <a:pt x="345" y="1072"/>
                      </a:cubicBezTo>
                      <a:cubicBezTo>
                        <a:pt x="345" y="1079"/>
                        <a:pt x="345" y="1079"/>
                        <a:pt x="345" y="1079"/>
                      </a:cubicBezTo>
                      <a:cubicBezTo>
                        <a:pt x="352" y="1079"/>
                        <a:pt x="352" y="1079"/>
                        <a:pt x="352" y="1079"/>
                      </a:cubicBezTo>
                      <a:cubicBezTo>
                        <a:pt x="352" y="1072"/>
                        <a:pt x="352" y="1072"/>
                        <a:pt x="352" y="1072"/>
                      </a:cubicBezTo>
                      <a:moveTo>
                        <a:pt x="367" y="1072"/>
                      </a:moveTo>
                      <a:cubicBezTo>
                        <a:pt x="360" y="1072"/>
                        <a:pt x="360" y="1072"/>
                        <a:pt x="360" y="1072"/>
                      </a:cubicBezTo>
                      <a:cubicBezTo>
                        <a:pt x="360" y="1079"/>
                        <a:pt x="360" y="1079"/>
                        <a:pt x="360" y="1079"/>
                      </a:cubicBezTo>
                      <a:cubicBezTo>
                        <a:pt x="367" y="1079"/>
                        <a:pt x="367" y="1079"/>
                        <a:pt x="367" y="1079"/>
                      </a:cubicBezTo>
                      <a:cubicBezTo>
                        <a:pt x="367" y="1072"/>
                        <a:pt x="367" y="1072"/>
                        <a:pt x="367" y="1072"/>
                      </a:cubicBezTo>
                      <a:moveTo>
                        <a:pt x="381" y="1072"/>
                      </a:moveTo>
                      <a:cubicBezTo>
                        <a:pt x="374" y="1072"/>
                        <a:pt x="374" y="1072"/>
                        <a:pt x="374" y="1072"/>
                      </a:cubicBezTo>
                      <a:cubicBezTo>
                        <a:pt x="374" y="1079"/>
                        <a:pt x="374" y="1079"/>
                        <a:pt x="374" y="1079"/>
                      </a:cubicBezTo>
                      <a:cubicBezTo>
                        <a:pt x="381" y="1079"/>
                        <a:pt x="381" y="1079"/>
                        <a:pt x="381" y="1079"/>
                      </a:cubicBezTo>
                      <a:cubicBezTo>
                        <a:pt x="381" y="1072"/>
                        <a:pt x="381" y="1072"/>
                        <a:pt x="381" y="1072"/>
                      </a:cubicBezTo>
                      <a:moveTo>
                        <a:pt x="396" y="1072"/>
                      </a:moveTo>
                      <a:cubicBezTo>
                        <a:pt x="389" y="1072"/>
                        <a:pt x="389" y="1072"/>
                        <a:pt x="389" y="1072"/>
                      </a:cubicBezTo>
                      <a:cubicBezTo>
                        <a:pt x="389" y="1079"/>
                        <a:pt x="389" y="1079"/>
                        <a:pt x="389" y="1079"/>
                      </a:cubicBezTo>
                      <a:cubicBezTo>
                        <a:pt x="396" y="1079"/>
                        <a:pt x="396" y="1079"/>
                        <a:pt x="396" y="1079"/>
                      </a:cubicBezTo>
                      <a:cubicBezTo>
                        <a:pt x="396" y="1072"/>
                        <a:pt x="396" y="1072"/>
                        <a:pt x="396" y="1072"/>
                      </a:cubicBezTo>
                      <a:moveTo>
                        <a:pt x="411" y="1072"/>
                      </a:moveTo>
                      <a:cubicBezTo>
                        <a:pt x="404" y="1072"/>
                        <a:pt x="404" y="1072"/>
                        <a:pt x="404" y="1072"/>
                      </a:cubicBezTo>
                      <a:cubicBezTo>
                        <a:pt x="404" y="1079"/>
                        <a:pt x="404" y="1079"/>
                        <a:pt x="404" y="1079"/>
                      </a:cubicBezTo>
                      <a:cubicBezTo>
                        <a:pt x="411" y="1079"/>
                        <a:pt x="411" y="1079"/>
                        <a:pt x="411" y="1079"/>
                      </a:cubicBezTo>
                      <a:cubicBezTo>
                        <a:pt x="411" y="1072"/>
                        <a:pt x="411" y="1072"/>
                        <a:pt x="411" y="1072"/>
                      </a:cubicBezTo>
                      <a:moveTo>
                        <a:pt x="426" y="1072"/>
                      </a:moveTo>
                      <a:cubicBezTo>
                        <a:pt x="419" y="1072"/>
                        <a:pt x="419" y="1072"/>
                        <a:pt x="419" y="1072"/>
                      </a:cubicBezTo>
                      <a:cubicBezTo>
                        <a:pt x="419" y="1079"/>
                        <a:pt x="419" y="1079"/>
                        <a:pt x="419" y="1079"/>
                      </a:cubicBezTo>
                      <a:cubicBezTo>
                        <a:pt x="426" y="1079"/>
                        <a:pt x="426" y="1079"/>
                        <a:pt x="426" y="1079"/>
                      </a:cubicBezTo>
                      <a:cubicBezTo>
                        <a:pt x="426" y="1072"/>
                        <a:pt x="426" y="1072"/>
                        <a:pt x="426" y="1072"/>
                      </a:cubicBezTo>
                      <a:moveTo>
                        <a:pt x="440" y="1072"/>
                      </a:moveTo>
                      <a:cubicBezTo>
                        <a:pt x="433" y="1072"/>
                        <a:pt x="433" y="1072"/>
                        <a:pt x="433" y="1072"/>
                      </a:cubicBezTo>
                      <a:cubicBezTo>
                        <a:pt x="433" y="1079"/>
                        <a:pt x="433" y="1079"/>
                        <a:pt x="433" y="1079"/>
                      </a:cubicBezTo>
                      <a:cubicBezTo>
                        <a:pt x="440" y="1079"/>
                        <a:pt x="440" y="1079"/>
                        <a:pt x="440" y="1079"/>
                      </a:cubicBezTo>
                      <a:cubicBezTo>
                        <a:pt x="440" y="1072"/>
                        <a:pt x="440" y="1072"/>
                        <a:pt x="440" y="1072"/>
                      </a:cubicBezTo>
                      <a:moveTo>
                        <a:pt x="455" y="1072"/>
                      </a:moveTo>
                      <a:cubicBezTo>
                        <a:pt x="448" y="1072"/>
                        <a:pt x="448" y="1072"/>
                        <a:pt x="448" y="1072"/>
                      </a:cubicBezTo>
                      <a:cubicBezTo>
                        <a:pt x="448" y="1079"/>
                        <a:pt x="448" y="1079"/>
                        <a:pt x="448" y="1079"/>
                      </a:cubicBezTo>
                      <a:cubicBezTo>
                        <a:pt x="455" y="1079"/>
                        <a:pt x="455" y="1079"/>
                        <a:pt x="455" y="1079"/>
                      </a:cubicBezTo>
                      <a:cubicBezTo>
                        <a:pt x="455" y="1072"/>
                        <a:pt x="455" y="1072"/>
                        <a:pt x="455" y="1072"/>
                      </a:cubicBezTo>
                      <a:moveTo>
                        <a:pt x="470" y="1072"/>
                      </a:moveTo>
                      <a:cubicBezTo>
                        <a:pt x="463" y="1072"/>
                        <a:pt x="463" y="1072"/>
                        <a:pt x="463" y="1072"/>
                      </a:cubicBezTo>
                      <a:cubicBezTo>
                        <a:pt x="463" y="1079"/>
                        <a:pt x="463" y="1079"/>
                        <a:pt x="463" y="1079"/>
                      </a:cubicBezTo>
                      <a:cubicBezTo>
                        <a:pt x="470" y="1079"/>
                        <a:pt x="470" y="1079"/>
                        <a:pt x="470" y="1079"/>
                      </a:cubicBezTo>
                      <a:cubicBezTo>
                        <a:pt x="470" y="1072"/>
                        <a:pt x="470" y="1072"/>
                        <a:pt x="470" y="1072"/>
                      </a:cubicBezTo>
                      <a:moveTo>
                        <a:pt x="485" y="1072"/>
                      </a:moveTo>
                      <a:cubicBezTo>
                        <a:pt x="478" y="1072"/>
                        <a:pt x="478" y="1072"/>
                        <a:pt x="478" y="1072"/>
                      </a:cubicBezTo>
                      <a:cubicBezTo>
                        <a:pt x="478" y="1079"/>
                        <a:pt x="478" y="1079"/>
                        <a:pt x="478" y="1079"/>
                      </a:cubicBezTo>
                      <a:cubicBezTo>
                        <a:pt x="485" y="1079"/>
                        <a:pt x="485" y="1079"/>
                        <a:pt x="485" y="1079"/>
                      </a:cubicBezTo>
                      <a:cubicBezTo>
                        <a:pt x="485" y="1072"/>
                        <a:pt x="485" y="1072"/>
                        <a:pt x="485" y="1072"/>
                      </a:cubicBezTo>
                      <a:moveTo>
                        <a:pt x="499" y="1072"/>
                      </a:moveTo>
                      <a:cubicBezTo>
                        <a:pt x="492" y="1072"/>
                        <a:pt x="492" y="1072"/>
                        <a:pt x="492" y="1072"/>
                      </a:cubicBezTo>
                      <a:cubicBezTo>
                        <a:pt x="492" y="1079"/>
                        <a:pt x="492" y="1079"/>
                        <a:pt x="492" y="1079"/>
                      </a:cubicBezTo>
                      <a:cubicBezTo>
                        <a:pt x="499" y="1079"/>
                        <a:pt x="499" y="1079"/>
                        <a:pt x="499" y="1079"/>
                      </a:cubicBezTo>
                      <a:cubicBezTo>
                        <a:pt x="499" y="1072"/>
                        <a:pt x="499" y="1072"/>
                        <a:pt x="499" y="1072"/>
                      </a:cubicBezTo>
                      <a:moveTo>
                        <a:pt x="263" y="1058"/>
                      </a:moveTo>
                      <a:cubicBezTo>
                        <a:pt x="256" y="1058"/>
                        <a:pt x="256" y="1058"/>
                        <a:pt x="256" y="1058"/>
                      </a:cubicBezTo>
                      <a:cubicBezTo>
                        <a:pt x="256" y="1065"/>
                        <a:pt x="256" y="1065"/>
                        <a:pt x="256" y="1065"/>
                      </a:cubicBezTo>
                      <a:cubicBezTo>
                        <a:pt x="263" y="1065"/>
                        <a:pt x="263" y="1065"/>
                        <a:pt x="263" y="1065"/>
                      </a:cubicBezTo>
                      <a:cubicBezTo>
                        <a:pt x="263" y="1058"/>
                        <a:pt x="263" y="1058"/>
                        <a:pt x="263" y="1058"/>
                      </a:cubicBezTo>
                      <a:moveTo>
                        <a:pt x="278" y="1058"/>
                      </a:moveTo>
                      <a:cubicBezTo>
                        <a:pt x="271" y="1058"/>
                        <a:pt x="271" y="1058"/>
                        <a:pt x="271" y="1058"/>
                      </a:cubicBezTo>
                      <a:cubicBezTo>
                        <a:pt x="271" y="1065"/>
                        <a:pt x="271" y="1065"/>
                        <a:pt x="271" y="1065"/>
                      </a:cubicBezTo>
                      <a:cubicBezTo>
                        <a:pt x="278" y="1065"/>
                        <a:pt x="278" y="1065"/>
                        <a:pt x="278" y="1065"/>
                      </a:cubicBezTo>
                      <a:cubicBezTo>
                        <a:pt x="278" y="1058"/>
                        <a:pt x="278" y="1058"/>
                        <a:pt x="278" y="1058"/>
                      </a:cubicBezTo>
                      <a:moveTo>
                        <a:pt x="293" y="1058"/>
                      </a:moveTo>
                      <a:cubicBezTo>
                        <a:pt x="286" y="1058"/>
                        <a:pt x="286" y="1058"/>
                        <a:pt x="286" y="1058"/>
                      </a:cubicBezTo>
                      <a:cubicBezTo>
                        <a:pt x="286" y="1065"/>
                        <a:pt x="286" y="1065"/>
                        <a:pt x="286" y="1065"/>
                      </a:cubicBezTo>
                      <a:cubicBezTo>
                        <a:pt x="293" y="1065"/>
                        <a:pt x="293" y="1065"/>
                        <a:pt x="293" y="1065"/>
                      </a:cubicBezTo>
                      <a:cubicBezTo>
                        <a:pt x="293" y="1058"/>
                        <a:pt x="293" y="1058"/>
                        <a:pt x="293" y="1058"/>
                      </a:cubicBezTo>
                      <a:moveTo>
                        <a:pt x="308" y="1058"/>
                      </a:moveTo>
                      <a:cubicBezTo>
                        <a:pt x="301" y="1058"/>
                        <a:pt x="301" y="1058"/>
                        <a:pt x="301" y="1058"/>
                      </a:cubicBezTo>
                      <a:cubicBezTo>
                        <a:pt x="301" y="1065"/>
                        <a:pt x="301" y="1065"/>
                        <a:pt x="301" y="1065"/>
                      </a:cubicBezTo>
                      <a:cubicBezTo>
                        <a:pt x="308" y="1065"/>
                        <a:pt x="308" y="1065"/>
                        <a:pt x="308" y="1065"/>
                      </a:cubicBezTo>
                      <a:cubicBezTo>
                        <a:pt x="308" y="1058"/>
                        <a:pt x="308" y="1058"/>
                        <a:pt x="308" y="1058"/>
                      </a:cubicBezTo>
                      <a:moveTo>
                        <a:pt x="322" y="1058"/>
                      </a:moveTo>
                      <a:cubicBezTo>
                        <a:pt x="315" y="1058"/>
                        <a:pt x="315" y="1058"/>
                        <a:pt x="315" y="1058"/>
                      </a:cubicBezTo>
                      <a:cubicBezTo>
                        <a:pt x="315" y="1065"/>
                        <a:pt x="315" y="1065"/>
                        <a:pt x="315" y="1065"/>
                      </a:cubicBezTo>
                      <a:cubicBezTo>
                        <a:pt x="322" y="1065"/>
                        <a:pt x="322" y="1065"/>
                        <a:pt x="322" y="1065"/>
                      </a:cubicBezTo>
                      <a:cubicBezTo>
                        <a:pt x="322" y="1058"/>
                        <a:pt x="322" y="1058"/>
                        <a:pt x="322" y="1058"/>
                      </a:cubicBezTo>
                      <a:moveTo>
                        <a:pt x="337" y="1058"/>
                      </a:moveTo>
                      <a:cubicBezTo>
                        <a:pt x="330" y="1058"/>
                        <a:pt x="330" y="1058"/>
                        <a:pt x="330" y="1058"/>
                      </a:cubicBezTo>
                      <a:cubicBezTo>
                        <a:pt x="330" y="1065"/>
                        <a:pt x="330" y="1065"/>
                        <a:pt x="330" y="1065"/>
                      </a:cubicBezTo>
                      <a:cubicBezTo>
                        <a:pt x="337" y="1065"/>
                        <a:pt x="337" y="1065"/>
                        <a:pt x="337" y="1065"/>
                      </a:cubicBezTo>
                      <a:cubicBezTo>
                        <a:pt x="337" y="1058"/>
                        <a:pt x="337" y="1058"/>
                        <a:pt x="337" y="1058"/>
                      </a:cubicBezTo>
                      <a:moveTo>
                        <a:pt x="352" y="1058"/>
                      </a:moveTo>
                      <a:cubicBezTo>
                        <a:pt x="345" y="1058"/>
                        <a:pt x="345" y="1058"/>
                        <a:pt x="345" y="1058"/>
                      </a:cubicBezTo>
                      <a:cubicBezTo>
                        <a:pt x="345" y="1065"/>
                        <a:pt x="345" y="1065"/>
                        <a:pt x="345" y="1065"/>
                      </a:cubicBezTo>
                      <a:cubicBezTo>
                        <a:pt x="352" y="1065"/>
                        <a:pt x="352" y="1065"/>
                        <a:pt x="352" y="1065"/>
                      </a:cubicBezTo>
                      <a:cubicBezTo>
                        <a:pt x="352" y="1058"/>
                        <a:pt x="352" y="1058"/>
                        <a:pt x="352" y="1058"/>
                      </a:cubicBezTo>
                      <a:moveTo>
                        <a:pt x="367" y="1058"/>
                      </a:moveTo>
                      <a:cubicBezTo>
                        <a:pt x="360" y="1058"/>
                        <a:pt x="360" y="1058"/>
                        <a:pt x="360" y="1058"/>
                      </a:cubicBezTo>
                      <a:cubicBezTo>
                        <a:pt x="360" y="1065"/>
                        <a:pt x="360" y="1065"/>
                        <a:pt x="360" y="1065"/>
                      </a:cubicBezTo>
                      <a:cubicBezTo>
                        <a:pt x="367" y="1065"/>
                        <a:pt x="367" y="1065"/>
                        <a:pt x="367" y="1065"/>
                      </a:cubicBezTo>
                      <a:cubicBezTo>
                        <a:pt x="367" y="1058"/>
                        <a:pt x="367" y="1058"/>
                        <a:pt x="367" y="1058"/>
                      </a:cubicBezTo>
                      <a:moveTo>
                        <a:pt x="381" y="1058"/>
                      </a:moveTo>
                      <a:cubicBezTo>
                        <a:pt x="374" y="1058"/>
                        <a:pt x="374" y="1058"/>
                        <a:pt x="374" y="1058"/>
                      </a:cubicBezTo>
                      <a:cubicBezTo>
                        <a:pt x="374" y="1065"/>
                        <a:pt x="374" y="1065"/>
                        <a:pt x="374" y="1065"/>
                      </a:cubicBezTo>
                      <a:cubicBezTo>
                        <a:pt x="381" y="1065"/>
                        <a:pt x="381" y="1065"/>
                        <a:pt x="381" y="1065"/>
                      </a:cubicBezTo>
                      <a:cubicBezTo>
                        <a:pt x="381" y="1058"/>
                        <a:pt x="381" y="1058"/>
                        <a:pt x="381" y="1058"/>
                      </a:cubicBezTo>
                      <a:moveTo>
                        <a:pt x="396" y="1058"/>
                      </a:moveTo>
                      <a:cubicBezTo>
                        <a:pt x="389" y="1058"/>
                        <a:pt x="389" y="1058"/>
                        <a:pt x="389" y="1058"/>
                      </a:cubicBezTo>
                      <a:cubicBezTo>
                        <a:pt x="389" y="1065"/>
                        <a:pt x="389" y="1065"/>
                        <a:pt x="389" y="1065"/>
                      </a:cubicBezTo>
                      <a:cubicBezTo>
                        <a:pt x="396" y="1065"/>
                        <a:pt x="396" y="1065"/>
                        <a:pt x="396" y="1065"/>
                      </a:cubicBezTo>
                      <a:cubicBezTo>
                        <a:pt x="396" y="1058"/>
                        <a:pt x="396" y="1058"/>
                        <a:pt x="396" y="1058"/>
                      </a:cubicBezTo>
                      <a:moveTo>
                        <a:pt x="411" y="1058"/>
                      </a:moveTo>
                      <a:cubicBezTo>
                        <a:pt x="404" y="1058"/>
                        <a:pt x="404" y="1058"/>
                        <a:pt x="404" y="1058"/>
                      </a:cubicBezTo>
                      <a:cubicBezTo>
                        <a:pt x="404" y="1065"/>
                        <a:pt x="404" y="1065"/>
                        <a:pt x="404" y="1065"/>
                      </a:cubicBezTo>
                      <a:cubicBezTo>
                        <a:pt x="411" y="1065"/>
                        <a:pt x="411" y="1065"/>
                        <a:pt x="411" y="1065"/>
                      </a:cubicBezTo>
                      <a:cubicBezTo>
                        <a:pt x="411" y="1058"/>
                        <a:pt x="411" y="1058"/>
                        <a:pt x="411" y="1058"/>
                      </a:cubicBezTo>
                      <a:moveTo>
                        <a:pt x="426" y="1058"/>
                      </a:moveTo>
                      <a:cubicBezTo>
                        <a:pt x="419" y="1058"/>
                        <a:pt x="419" y="1058"/>
                        <a:pt x="419" y="1058"/>
                      </a:cubicBezTo>
                      <a:cubicBezTo>
                        <a:pt x="419" y="1065"/>
                        <a:pt x="419" y="1065"/>
                        <a:pt x="419" y="1065"/>
                      </a:cubicBezTo>
                      <a:cubicBezTo>
                        <a:pt x="426" y="1065"/>
                        <a:pt x="426" y="1065"/>
                        <a:pt x="426" y="1065"/>
                      </a:cubicBezTo>
                      <a:cubicBezTo>
                        <a:pt x="426" y="1058"/>
                        <a:pt x="426" y="1058"/>
                        <a:pt x="426" y="1058"/>
                      </a:cubicBezTo>
                      <a:moveTo>
                        <a:pt x="440" y="1058"/>
                      </a:moveTo>
                      <a:cubicBezTo>
                        <a:pt x="433" y="1058"/>
                        <a:pt x="433" y="1058"/>
                        <a:pt x="433" y="1058"/>
                      </a:cubicBezTo>
                      <a:cubicBezTo>
                        <a:pt x="433" y="1065"/>
                        <a:pt x="433" y="1065"/>
                        <a:pt x="433" y="1065"/>
                      </a:cubicBezTo>
                      <a:cubicBezTo>
                        <a:pt x="440" y="1065"/>
                        <a:pt x="440" y="1065"/>
                        <a:pt x="440" y="1065"/>
                      </a:cubicBezTo>
                      <a:cubicBezTo>
                        <a:pt x="440" y="1058"/>
                        <a:pt x="440" y="1058"/>
                        <a:pt x="440" y="1058"/>
                      </a:cubicBezTo>
                      <a:moveTo>
                        <a:pt x="455" y="1058"/>
                      </a:moveTo>
                      <a:cubicBezTo>
                        <a:pt x="448" y="1058"/>
                        <a:pt x="448" y="1058"/>
                        <a:pt x="448" y="1058"/>
                      </a:cubicBezTo>
                      <a:cubicBezTo>
                        <a:pt x="448" y="1065"/>
                        <a:pt x="448" y="1065"/>
                        <a:pt x="448" y="1065"/>
                      </a:cubicBezTo>
                      <a:cubicBezTo>
                        <a:pt x="455" y="1065"/>
                        <a:pt x="455" y="1065"/>
                        <a:pt x="455" y="1065"/>
                      </a:cubicBezTo>
                      <a:cubicBezTo>
                        <a:pt x="455" y="1058"/>
                        <a:pt x="455" y="1058"/>
                        <a:pt x="455" y="1058"/>
                      </a:cubicBezTo>
                      <a:moveTo>
                        <a:pt x="470" y="1058"/>
                      </a:moveTo>
                      <a:cubicBezTo>
                        <a:pt x="463" y="1058"/>
                        <a:pt x="463" y="1058"/>
                        <a:pt x="463" y="1058"/>
                      </a:cubicBezTo>
                      <a:cubicBezTo>
                        <a:pt x="463" y="1065"/>
                        <a:pt x="463" y="1065"/>
                        <a:pt x="463" y="1065"/>
                      </a:cubicBezTo>
                      <a:cubicBezTo>
                        <a:pt x="470" y="1065"/>
                        <a:pt x="470" y="1065"/>
                        <a:pt x="470" y="1065"/>
                      </a:cubicBezTo>
                      <a:cubicBezTo>
                        <a:pt x="470" y="1058"/>
                        <a:pt x="470" y="1058"/>
                        <a:pt x="470" y="1058"/>
                      </a:cubicBezTo>
                      <a:moveTo>
                        <a:pt x="485" y="1058"/>
                      </a:moveTo>
                      <a:cubicBezTo>
                        <a:pt x="478" y="1058"/>
                        <a:pt x="478" y="1058"/>
                        <a:pt x="478" y="1058"/>
                      </a:cubicBezTo>
                      <a:cubicBezTo>
                        <a:pt x="478" y="1065"/>
                        <a:pt x="478" y="1065"/>
                        <a:pt x="478" y="1065"/>
                      </a:cubicBezTo>
                      <a:cubicBezTo>
                        <a:pt x="485" y="1065"/>
                        <a:pt x="485" y="1065"/>
                        <a:pt x="485" y="1065"/>
                      </a:cubicBezTo>
                      <a:cubicBezTo>
                        <a:pt x="485" y="1058"/>
                        <a:pt x="485" y="1058"/>
                        <a:pt x="485" y="1058"/>
                      </a:cubicBezTo>
                      <a:moveTo>
                        <a:pt x="293" y="1043"/>
                      </a:moveTo>
                      <a:cubicBezTo>
                        <a:pt x="286" y="1043"/>
                        <a:pt x="286" y="1043"/>
                        <a:pt x="286" y="1043"/>
                      </a:cubicBezTo>
                      <a:cubicBezTo>
                        <a:pt x="286" y="1050"/>
                        <a:pt x="286" y="1050"/>
                        <a:pt x="286" y="1050"/>
                      </a:cubicBezTo>
                      <a:cubicBezTo>
                        <a:pt x="293" y="1050"/>
                        <a:pt x="293" y="1050"/>
                        <a:pt x="293" y="1050"/>
                      </a:cubicBezTo>
                      <a:cubicBezTo>
                        <a:pt x="293" y="1043"/>
                        <a:pt x="293" y="1043"/>
                        <a:pt x="293" y="1043"/>
                      </a:cubicBezTo>
                      <a:moveTo>
                        <a:pt x="308" y="1043"/>
                      </a:moveTo>
                      <a:cubicBezTo>
                        <a:pt x="301" y="1043"/>
                        <a:pt x="301" y="1043"/>
                        <a:pt x="301" y="1043"/>
                      </a:cubicBezTo>
                      <a:cubicBezTo>
                        <a:pt x="301" y="1050"/>
                        <a:pt x="301" y="1050"/>
                        <a:pt x="301" y="1050"/>
                      </a:cubicBezTo>
                      <a:cubicBezTo>
                        <a:pt x="308" y="1050"/>
                        <a:pt x="308" y="1050"/>
                        <a:pt x="308" y="1050"/>
                      </a:cubicBezTo>
                      <a:cubicBezTo>
                        <a:pt x="308" y="1043"/>
                        <a:pt x="308" y="1043"/>
                        <a:pt x="308" y="1043"/>
                      </a:cubicBezTo>
                      <a:moveTo>
                        <a:pt x="322" y="1043"/>
                      </a:moveTo>
                      <a:cubicBezTo>
                        <a:pt x="315" y="1043"/>
                        <a:pt x="315" y="1043"/>
                        <a:pt x="315" y="1043"/>
                      </a:cubicBezTo>
                      <a:cubicBezTo>
                        <a:pt x="315" y="1050"/>
                        <a:pt x="315" y="1050"/>
                        <a:pt x="315" y="1050"/>
                      </a:cubicBezTo>
                      <a:cubicBezTo>
                        <a:pt x="322" y="1050"/>
                        <a:pt x="322" y="1050"/>
                        <a:pt x="322" y="1050"/>
                      </a:cubicBezTo>
                      <a:cubicBezTo>
                        <a:pt x="322" y="1043"/>
                        <a:pt x="322" y="1043"/>
                        <a:pt x="322" y="1043"/>
                      </a:cubicBezTo>
                      <a:moveTo>
                        <a:pt x="337" y="1043"/>
                      </a:moveTo>
                      <a:cubicBezTo>
                        <a:pt x="330" y="1043"/>
                        <a:pt x="330" y="1043"/>
                        <a:pt x="330" y="1043"/>
                      </a:cubicBezTo>
                      <a:cubicBezTo>
                        <a:pt x="330" y="1050"/>
                        <a:pt x="330" y="1050"/>
                        <a:pt x="330" y="1050"/>
                      </a:cubicBezTo>
                      <a:cubicBezTo>
                        <a:pt x="337" y="1050"/>
                        <a:pt x="337" y="1050"/>
                        <a:pt x="337" y="1050"/>
                      </a:cubicBezTo>
                      <a:cubicBezTo>
                        <a:pt x="337" y="1043"/>
                        <a:pt x="337" y="1043"/>
                        <a:pt x="337" y="1043"/>
                      </a:cubicBezTo>
                      <a:moveTo>
                        <a:pt x="352" y="1043"/>
                      </a:moveTo>
                      <a:cubicBezTo>
                        <a:pt x="345" y="1043"/>
                        <a:pt x="345" y="1043"/>
                        <a:pt x="345" y="1043"/>
                      </a:cubicBezTo>
                      <a:cubicBezTo>
                        <a:pt x="345" y="1050"/>
                        <a:pt x="345" y="1050"/>
                        <a:pt x="345" y="1050"/>
                      </a:cubicBezTo>
                      <a:cubicBezTo>
                        <a:pt x="352" y="1050"/>
                        <a:pt x="352" y="1050"/>
                        <a:pt x="352" y="1050"/>
                      </a:cubicBezTo>
                      <a:cubicBezTo>
                        <a:pt x="352" y="1043"/>
                        <a:pt x="352" y="1043"/>
                        <a:pt x="352" y="1043"/>
                      </a:cubicBezTo>
                      <a:moveTo>
                        <a:pt x="367" y="1043"/>
                      </a:moveTo>
                      <a:cubicBezTo>
                        <a:pt x="360" y="1043"/>
                        <a:pt x="360" y="1043"/>
                        <a:pt x="360" y="1043"/>
                      </a:cubicBezTo>
                      <a:cubicBezTo>
                        <a:pt x="360" y="1050"/>
                        <a:pt x="360" y="1050"/>
                        <a:pt x="360" y="1050"/>
                      </a:cubicBezTo>
                      <a:cubicBezTo>
                        <a:pt x="367" y="1050"/>
                        <a:pt x="367" y="1050"/>
                        <a:pt x="367" y="1050"/>
                      </a:cubicBezTo>
                      <a:cubicBezTo>
                        <a:pt x="367" y="1043"/>
                        <a:pt x="367" y="1043"/>
                        <a:pt x="367" y="1043"/>
                      </a:cubicBezTo>
                      <a:moveTo>
                        <a:pt x="381" y="1043"/>
                      </a:moveTo>
                      <a:cubicBezTo>
                        <a:pt x="374" y="1043"/>
                        <a:pt x="374" y="1043"/>
                        <a:pt x="374" y="1043"/>
                      </a:cubicBezTo>
                      <a:cubicBezTo>
                        <a:pt x="374" y="1050"/>
                        <a:pt x="374" y="1050"/>
                        <a:pt x="374" y="1050"/>
                      </a:cubicBezTo>
                      <a:cubicBezTo>
                        <a:pt x="381" y="1050"/>
                        <a:pt x="381" y="1050"/>
                        <a:pt x="381" y="1050"/>
                      </a:cubicBezTo>
                      <a:cubicBezTo>
                        <a:pt x="381" y="1043"/>
                        <a:pt x="381" y="1043"/>
                        <a:pt x="381" y="1043"/>
                      </a:cubicBezTo>
                      <a:moveTo>
                        <a:pt x="396" y="1043"/>
                      </a:moveTo>
                      <a:cubicBezTo>
                        <a:pt x="389" y="1043"/>
                        <a:pt x="389" y="1043"/>
                        <a:pt x="389" y="1043"/>
                      </a:cubicBezTo>
                      <a:cubicBezTo>
                        <a:pt x="389" y="1050"/>
                        <a:pt x="389" y="1050"/>
                        <a:pt x="389" y="1050"/>
                      </a:cubicBezTo>
                      <a:cubicBezTo>
                        <a:pt x="396" y="1050"/>
                        <a:pt x="396" y="1050"/>
                        <a:pt x="396" y="1050"/>
                      </a:cubicBezTo>
                      <a:cubicBezTo>
                        <a:pt x="396" y="1043"/>
                        <a:pt x="396" y="1043"/>
                        <a:pt x="396" y="1043"/>
                      </a:cubicBezTo>
                      <a:moveTo>
                        <a:pt x="411" y="1043"/>
                      </a:moveTo>
                      <a:cubicBezTo>
                        <a:pt x="404" y="1043"/>
                        <a:pt x="404" y="1043"/>
                        <a:pt x="404" y="1043"/>
                      </a:cubicBezTo>
                      <a:cubicBezTo>
                        <a:pt x="404" y="1050"/>
                        <a:pt x="404" y="1050"/>
                        <a:pt x="404" y="1050"/>
                      </a:cubicBezTo>
                      <a:cubicBezTo>
                        <a:pt x="411" y="1050"/>
                        <a:pt x="411" y="1050"/>
                        <a:pt x="411" y="1050"/>
                      </a:cubicBezTo>
                      <a:cubicBezTo>
                        <a:pt x="411" y="1043"/>
                        <a:pt x="411" y="1043"/>
                        <a:pt x="411" y="1043"/>
                      </a:cubicBezTo>
                      <a:moveTo>
                        <a:pt x="426" y="1043"/>
                      </a:moveTo>
                      <a:cubicBezTo>
                        <a:pt x="419" y="1043"/>
                        <a:pt x="419" y="1043"/>
                        <a:pt x="419" y="1043"/>
                      </a:cubicBezTo>
                      <a:cubicBezTo>
                        <a:pt x="419" y="1050"/>
                        <a:pt x="419" y="1050"/>
                        <a:pt x="419" y="1050"/>
                      </a:cubicBezTo>
                      <a:cubicBezTo>
                        <a:pt x="426" y="1050"/>
                        <a:pt x="426" y="1050"/>
                        <a:pt x="426" y="1050"/>
                      </a:cubicBezTo>
                      <a:cubicBezTo>
                        <a:pt x="426" y="1043"/>
                        <a:pt x="426" y="1043"/>
                        <a:pt x="426" y="1043"/>
                      </a:cubicBezTo>
                      <a:moveTo>
                        <a:pt x="440" y="1043"/>
                      </a:moveTo>
                      <a:cubicBezTo>
                        <a:pt x="433" y="1043"/>
                        <a:pt x="433" y="1043"/>
                        <a:pt x="433" y="1043"/>
                      </a:cubicBezTo>
                      <a:cubicBezTo>
                        <a:pt x="433" y="1050"/>
                        <a:pt x="433" y="1050"/>
                        <a:pt x="433" y="1050"/>
                      </a:cubicBezTo>
                      <a:cubicBezTo>
                        <a:pt x="440" y="1050"/>
                        <a:pt x="440" y="1050"/>
                        <a:pt x="440" y="1050"/>
                      </a:cubicBezTo>
                      <a:cubicBezTo>
                        <a:pt x="440" y="1043"/>
                        <a:pt x="440" y="1043"/>
                        <a:pt x="440" y="1043"/>
                      </a:cubicBezTo>
                      <a:moveTo>
                        <a:pt x="455" y="1043"/>
                      </a:moveTo>
                      <a:cubicBezTo>
                        <a:pt x="448" y="1043"/>
                        <a:pt x="448" y="1043"/>
                        <a:pt x="448" y="1043"/>
                      </a:cubicBezTo>
                      <a:cubicBezTo>
                        <a:pt x="448" y="1050"/>
                        <a:pt x="448" y="1050"/>
                        <a:pt x="448" y="1050"/>
                      </a:cubicBezTo>
                      <a:cubicBezTo>
                        <a:pt x="455" y="1050"/>
                        <a:pt x="455" y="1050"/>
                        <a:pt x="455" y="1050"/>
                      </a:cubicBezTo>
                      <a:cubicBezTo>
                        <a:pt x="455" y="1043"/>
                        <a:pt x="455" y="1043"/>
                        <a:pt x="455" y="1043"/>
                      </a:cubicBezTo>
                      <a:moveTo>
                        <a:pt x="337" y="1028"/>
                      </a:moveTo>
                      <a:cubicBezTo>
                        <a:pt x="330" y="1028"/>
                        <a:pt x="330" y="1028"/>
                        <a:pt x="330" y="1028"/>
                      </a:cubicBezTo>
                      <a:cubicBezTo>
                        <a:pt x="330" y="1035"/>
                        <a:pt x="330" y="1035"/>
                        <a:pt x="330" y="1035"/>
                      </a:cubicBezTo>
                      <a:cubicBezTo>
                        <a:pt x="337" y="1035"/>
                        <a:pt x="337" y="1035"/>
                        <a:pt x="337" y="1035"/>
                      </a:cubicBezTo>
                      <a:cubicBezTo>
                        <a:pt x="337" y="1028"/>
                        <a:pt x="337" y="1028"/>
                        <a:pt x="337" y="1028"/>
                      </a:cubicBezTo>
                      <a:moveTo>
                        <a:pt x="352" y="1028"/>
                      </a:moveTo>
                      <a:cubicBezTo>
                        <a:pt x="345" y="1028"/>
                        <a:pt x="345" y="1028"/>
                        <a:pt x="345" y="1028"/>
                      </a:cubicBezTo>
                      <a:cubicBezTo>
                        <a:pt x="345" y="1035"/>
                        <a:pt x="345" y="1035"/>
                        <a:pt x="345" y="1035"/>
                      </a:cubicBezTo>
                      <a:cubicBezTo>
                        <a:pt x="352" y="1035"/>
                        <a:pt x="352" y="1035"/>
                        <a:pt x="352" y="1035"/>
                      </a:cubicBezTo>
                      <a:cubicBezTo>
                        <a:pt x="352" y="1028"/>
                        <a:pt x="352" y="1028"/>
                        <a:pt x="352" y="1028"/>
                      </a:cubicBezTo>
                      <a:moveTo>
                        <a:pt x="367" y="1028"/>
                      </a:moveTo>
                      <a:cubicBezTo>
                        <a:pt x="360" y="1028"/>
                        <a:pt x="360" y="1028"/>
                        <a:pt x="360" y="1028"/>
                      </a:cubicBezTo>
                      <a:cubicBezTo>
                        <a:pt x="360" y="1035"/>
                        <a:pt x="360" y="1035"/>
                        <a:pt x="360" y="1035"/>
                      </a:cubicBezTo>
                      <a:cubicBezTo>
                        <a:pt x="367" y="1035"/>
                        <a:pt x="367" y="1035"/>
                        <a:pt x="367" y="1035"/>
                      </a:cubicBezTo>
                      <a:cubicBezTo>
                        <a:pt x="367" y="1028"/>
                        <a:pt x="367" y="1028"/>
                        <a:pt x="367" y="1028"/>
                      </a:cubicBezTo>
                      <a:moveTo>
                        <a:pt x="381" y="1028"/>
                      </a:moveTo>
                      <a:cubicBezTo>
                        <a:pt x="374" y="1028"/>
                        <a:pt x="374" y="1028"/>
                        <a:pt x="374" y="1028"/>
                      </a:cubicBezTo>
                      <a:cubicBezTo>
                        <a:pt x="374" y="1035"/>
                        <a:pt x="374" y="1035"/>
                        <a:pt x="374" y="1035"/>
                      </a:cubicBezTo>
                      <a:cubicBezTo>
                        <a:pt x="381" y="1035"/>
                        <a:pt x="381" y="1035"/>
                        <a:pt x="381" y="1035"/>
                      </a:cubicBezTo>
                      <a:cubicBezTo>
                        <a:pt x="381" y="1028"/>
                        <a:pt x="381" y="1028"/>
                        <a:pt x="381" y="1028"/>
                      </a:cubicBezTo>
                      <a:moveTo>
                        <a:pt x="396" y="1028"/>
                      </a:moveTo>
                      <a:cubicBezTo>
                        <a:pt x="389" y="1028"/>
                        <a:pt x="389" y="1028"/>
                        <a:pt x="389" y="1028"/>
                      </a:cubicBezTo>
                      <a:cubicBezTo>
                        <a:pt x="389" y="1035"/>
                        <a:pt x="389" y="1035"/>
                        <a:pt x="389" y="1035"/>
                      </a:cubicBezTo>
                      <a:cubicBezTo>
                        <a:pt x="396" y="1035"/>
                        <a:pt x="396" y="1035"/>
                        <a:pt x="396" y="1035"/>
                      </a:cubicBezTo>
                      <a:cubicBezTo>
                        <a:pt x="396" y="1028"/>
                        <a:pt x="396" y="1028"/>
                        <a:pt x="396" y="1028"/>
                      </a:cubicBezTo>
                      <a:moveTo>
                        <a:pt x="411" y="1028"/>
                      </a:moveTo>
                      <a:cubicBezTo>
                        <a:pt x="404" y="1028"/>
                        <a:pt x="404" y="1028"/>
                        <a:pt x="404" y="1028"/>
                      </a:cubicBezTo>
                      <a:cubicBezTo>
                        <a:pt x="404" y="1035"/>
                        <a:pt x="404" y="1035"/>
                        <a:pt x="404" y="1035"/>
                      </a:cubicBezTo>
                      <a:cubicBezTo>
                        <a:pt x="411" y="1035"/>
                        <a:pt x="411" y="1035"/>
                        <a:pt x="411" y="1035"/>
                      </a:cubicBezTo>
                      <a:cubicBezTo>
                        <a:pt x="411" y="1028"/>
                        <a:pt x="411" y="1028"/>
                        <a:pt x="411" y="1028"/>
                      </a:cubicBezTo>
                      <a:moveTo>
                        <a:pt x="109" y="786"/>
                      </a:moveTo>
                      <a:cubicBezTo>
                        <a:pt x="109" y="769"/>
                        <a:pt x="109" y="769"/>
                        <a:pt x="109" y="769"/>
                      </a:cubicBezTo>
                      <a:cubicBezTo>
                        <a:pt x="150" y="769"/>
                        <a:pt x="150" y="769"/>
                        <a:pt x="150" y="769"/>
                      </a:cubicBezTo>
                      <a:cubicBezTo>
                        <a:pt x="150" y="786"/>
                        <a:pt x="150" y="786"/>
                        <a:pt x="150" y="786"/>
                      </a:cubicBezTo>
                      <a:cubicBezTo>
                        <a:pt x="109" y="786"/>
                        <a:pt x="109" y="786"/>
                        <a:pt x="109" y="786"/>
                      </a:cubicBezTo>
                      <a:moveTo>
                        <a:pt x="178" y="786"/>
                      </a:moveTo>
                      <a:cubicBezTo>
                        <a:pt x="174" y="786"/>
                        <a:pt x="170" y="782"/>
                        <a:pt x="170" y="777"/>
                      </a:cubicBezTo>
                      <a:cubicBezTo>
                        <a:pt x="170" y="773"/>
                        <a:pt x="174" y="769"/>
                        <a:pt x="178" y="769"/>
                      </a:cubicBezTo>
                      <a:cubicBezTo>
                        <a:pt x="183" y="769"/>
                        <a:pt x="187" y="773"/>
                        <a:pt x="187" y="777"/>
                      </a:cubicBezTo>
                      <a:cubicBezTo>
                        <a:pt x="187" y="782"/>
                        <a:pt x="183" y="786"/>
                        <a:pt x="178" y="786"/>
                      </a:cubicBezTo>
                      <a:moveTo>
                        <a:pt x="227" y="786"/>
                      </a:moveTo>
                      <a:cubicBezTo>
                        <a:pt x="223" y="786"/>
                        <a:pt x="219" y="782"/>
                        <a:pt x="219" y="777"/>
                      </a:cubicBezTo>
                      <a:cubicBezTo>
                        <a:pt x="219" y="773"/>
                        <a:pt x="223" y="769"/>
                        <a:pt x="227" y="769"/>
                      </a:cubicBezTo>
                      <a:cubicBezTo>
                        <a:pt x="232" y="769"/>
                        <a:pt x="236" y="773"/>
                        <a:pt x="236" y="777"/>
                      </a:cubicBezTo>
                      <a:cubicBezTo>
                        <a:pt x="236" y="782"/>
                        <a:pt x="232" y="786"/>
                        <a:pt x="227" y="786"/>
                      </a:cubicBezTo>
                      <a:moveTo>
                        <a:pt x="256" y="786"/>
                      </a:moveTo>
                      <a:cubicBezTo>
                        <a:pt x="256" y="769"/>
                        <a:pt x="256" y="769"/>
                        <a:pt x="256" y="769"/>
                      </a:cubicBezTo>
                      <a:cubicBezTo>
                        <a:pt x="296" y="769"/>
                        <a:pt x="296" y="769"/>
                        <a:pt x="296" y="769"/>
                      </a:cubicBezTo>
                      <a:cubicBezTo>
                        <a:pt x="296" y="786"/>
                        <a:pt x="296" y="786"/>
                        <a:pt x="296" y="786"/>
                      </a:cubicBezTo>
                      <a:cubicBezTo>
                        <a:pt x="256" y="786"/>
                        <a:pt x="256" y="786"/>
                        <a:pt x="256" y="786"/>
                      </a:cubicBezTo>
                      <a:moveTo>
                        <a:pt x="318" y="802"/>
                      </a:moveTo>
                      <a:cubicBezTo>
                        <a:pt x="318" y="753"/>
                        <a:pt x="318" y="753"/>
                        <a:pt x="318" y="753"/>
                      </a:cubicBezTo>
                      <a:cubicBezTo>
                        <a:pt x="561" y="753"/>
                        <a:pt x="561" y="753"/>
                        <a:pt x="561" y="753"/>
                      </a:cubicBezTo>
                      <a:cubicBezTo>
                        <a:pt x="561" y="802"/>
                        <a:pt x="561" y="802"/>
                        <a:pt x="561" y="802"/>
                      </a:cubicBezTo>
                      <a:cubicBezTo>
                        <a:pt x="318" y="802"/>
                        <a:pt x="318" y="802"/>
                        <a:pt x="318" y="802"/>
                      </a:cubicBezTo>
                      <a:moveTo>
                        <a:pt x="590" y="802"/>
                      </a:moveTo>
                      <a:cubicBezTo>
                        <a:pt x="586" y="802"/>
                        <a:pt x="583" y="798"/>
                        <a:pt x="583" y="794"/>
                      </a:cubicBezTo>
                      <a:cubicBezTo>
                        <a:pt x="583" y="760"/>
                        <a:pt x="583" y="760"/>
                        <a:pt x="583" y="760"/>
                      </a:cubicBezTo>
                      <a:cubicBezTo>
                        <a:pt x="583" y="756"/>
                        <a:pt x="586" y="753"/>
                        <a:pt x="590" y="753"/>
                      </a:cubicBezTo>
                      <a:cubicBezTo>
                        <a:pt x="624" y="753"/>
                        <a:pt x="624" y="753"/>
                        <a:pt x="624" y="753"/>
                      </a:cubicBezTo>
                      <a:cubicBezTo>
                        <a:pt x="628" y="753"/>
                        <a:pt x="632" y="756"/>
                        <a:pt x="632" y="760"/>
                      </a:cubicBezTo>
                      <a:cubicBezTo>
                        <a:pt x="632" y="794"/>
                        <a:pt x="632" y="794"/>
                        <a:pt x="632" y="794"/>
                      </a:cubicBezTo>
                      <a:cubicBezTo>
                        <a:pt x="632" y="798"/>
                        <a:pt x="628" y="802"/>
                        <a:pt x="624" y="802"/>
                      </a:cubicBezTo>
                      <a:cubicBezTo>
                        <a:pt x="590" y="802"/>
                        <a:pt x="590" y="802"/>
                        <a:pt x="590" y="802"/>
                      </a:cubicBezTo>
                      <a:moveTo>
                        <a:pt x="692" y="689"/>
                      </a:moveTo>
                      <a:cubicBezTo>
                        <a:pt x="49" y="689"/>
                        <a:pt x="49" y="689"/>
                        <a:pt x="49" y="689"/>
                      </a:cubicBezTo>
                      <a:cubicBezTo>
                        <a:pt x="49" y="865"/>
                        <a:pt x="49" y="865"/>
                        <a:pt x="49" y="865"/>
                      </a:cubicBezTo>
                      <a:cubicBezTo>
                        <a:pt x="692" y="865"/>
                        <a:pt x="692" y="865"/>
                        <a:pt x="692" y="865"/>
                      </a:cubicBezTo>
                      <a:cubicBezTo>
                        <a:pt x="692" y="689"/>
                        <a:pt x="692" y="689"/>
                        <a:pt x="692" y="689"/>
                      </a:cubicBezTo>
                      <a:moveTo>
                        <a:pt x="316" y="1028"/>
                      </a:moveTo>
                      <a:cubicBezTo>
                        <a:pt x="333" y="1023"/>
                        <a:pt x="352" y="1020"/>
                        <a:pt x="371" y="1020"/>
                      </a:cubicBezTo>
                      <a:cubicBezTo>
                        <a:pt x="389" y="1020"/>
                        <a:pt x="408" y="1023"/>
                        <a:pt x="425" y="1028"/>
                      </a:cubicBezTo>
                      <a:cubicBezTo>
                        <a:pt x="419" y="1028"/>
                        <a:pt x="419" y="1028"/>
                        <a:pt x="419" y="1028"/>
                      </a:cubicBezTo>
                      <a:cubicBezTo>
                        <a:pt x="419" y="1035"/>
                        <a:pt x="419" y="1035"/>
                        <a:pt x="419" y="1035"/>
                      </a:cubicBezTo>
                      <a:cubicBezTo>
                        <a:pt x="426" y="1035"/>
                        <a:pt x="426" y="1035"/>
                        <a:pt x="426" y="1035"/>
                      </a:cubicBezTo>
                      <a:cubicBezTo>
                        <a:pt x="426" y="1028"/>
                        <a:pt x="426" y="1028"/>
                        <a:pt x="426" y="1028"/>
                      </a:cubicBezTo>
                      <a:cubicBezTo>
                        <a:pt x="428" y="1029"/>
                        <a:pt x="431" y="1030"/>
                        <a:pt x="433" y="1031"/>
                      </a:cubicBezTo>
                      <a:cubicBezTo>
                        <a:pt x="433" y="1035"/>
                        <a:pt x="433" y="1035"/>
                        <a:pt x="433" y="1035"/>
                      </a:cubicBezTo>
                      <a:cubicBezTo>
                        <a:pt x="440" y="1035"/>
                        <a:pt x="440" y="1035"/>
                        <a:pt x="440" y="1035"/>
                      </a:cubicBezTo>
                      <a:cubicBezTo>
                        <a:pt x="440" y="1033"/>
                        <a:pt x="440" y="1033"/>
                        <a:pt x="440" y="1033"/>
                      </a:cubicBezTo>
                      <a:cubicBezTo>
                        <a:pt x="448" y="1036"/>
                        <a:pt x="456" y="1040"/>
                        <a:pt x="463" y="1044"/>
                      </a:cubicBezTo>
                      <a:cubicBezTo>
                        <a:pt x="463" y="1050"/>
                        <a:pt x="463" y="1050"/>
                        <a:pt x="463" y="1050"/>
                      </a:cubicBezTo>
                      <a:cubicBezTo>
                        <a:pt x="470" y="1050"/>
                        <a:pt x="470" y="1050"/>
                        <a:pt x="470" y="1050"/>
                      </a:cubicBezTo>
                      <a:cubicBezTo>
                        <a:pt x="470" y="1048"/>
                        <a:pt x="470" y="1048"/>
                        <a:pt x="470" y="1048"/>
                      </a:cubicBezTo>
                      <a:cubicBezTo>
                        <a:pt x="478" y="1052"/>
                        <a:pt x="485" y="1057"/>
                        <a:pt x="492" y="1063"/>
                      </a:cubicBezTo>
                      <a:cubicBezTo>
                        <a:pt x="492" y="1065"/>
                        <a:pt x="492" y="1065"/>
                        <a:pt x="492" y="1065"/>
                      </a:cubicBezTo>
                      <a:cubicBezTo>
                        <a:pt x="494" y="1065"/>
                        <a:pt x="494" y="1065"/>
                        <a:pt x="494" y="1065"/>
                      </a:cubicBezTo>
                      <a:cubicBezTo>
                        <a:pt x="499" y="1068"/>
                        <a:pt x="503" y="1072"/>
                        <a:pt x="507" y="1076"/>
                      </a:cubicBezTo>
                      <a:cubicBezTo>
                        <a:pt x="507" y="1079"/>
                        <a:pt x="507" y="1079"/>
                        <a:pt x="507" y="1079"/>
                      </a:cubicBezTo>
                      <a:cubicBezTo>
                        <a:pt x="511" y="1079"/>
                        <a:pt x="511" y="1079"/>
                        <a:pt x="511" y="1079"/>
                      </a:cubicBezTo>
                      <a:cubicBezTo>
                        <a:pt x="514" y="1083"/>
                        <a:pt x="518" y="1088"/>
                        <a:pt x="522" y="1092"/>
                      </a:cubicBezTo>
                      <a:cubicBezTo>
                        <a:pt x="522" y="1094"/>
                        <a:pt x="522" y="1094"/>
                        <a:pt x="522" y="1094"/>
                      </a:cubicBezTo>
                      <a:cubicBezTo>
                        <a:pt x="524" y="1094"/>
                        <a:pt x="524" y="1094"/>
                        <a:pt x="524" y="1094"/>
                      </a:cubicBezTo>
                      <a:cubicBezTo>
                        <a:pt x="529" y="1101"/>
                        <a:pt x="534" y="1109"/>
                        <a:pt x="539" y="1117"/>
                      </a:cubicBezTo>
                      <a:cubicBezTo>
                        <a:pt x="537" y="1117"/>
                        <a:pt x="537" y="1117"/>
                        <a:pt x="537" y="1117"/>
                      </a:cubicBezTo>
                      <a:cubicBezTo>
                        <a:pt x="537" y="1124"/>
                        <a:pt x="537" y="1124"/>
                        <a:pt x="537" y="1124"/>
                      </a:cubicBezTo>
                      <a:cubicBezTo>
                        <a:pt x="543" y="1124"/>
                        <a:pt x="543" y="1124"/>
                        <a:pt x="543" y="1124"/>
                      </a:cubicBezTo>
                      <a:cubicBezTo>
                        <a:pt x="547" y="1131"/>
                        <a:pt x="550" y="1138"/>
                        <a:pt x="553" y="1146"/>
                      </a:cubicBezTo>
                      <a:cubicBezTo>
                        <a:pt x="551" y="1146"/>
                        <a:pt x="551" y="1146"/>
                        <a:pt x="551" y="1146"/>
                      </a:cubicBezTo>
                      <a:cubicBezTo>
                        <a:pt x="551" y="1153"/>
                        <a:pt x="551" y="1153"/>
                        <a:pt x="551" y="1153"/>
                      </a:cubicBezTo>
                      <a:cubicBezTo>
                        <a:pt x="556" y="1153"/>
                        <a:pt x="556" y="1153"/>
                        <a:pt x="556" y="1153"/>
                      </a:cubicBezTo>
                      <a:cubicBezTo>
                        <a:pt x="557" y="1156"/>
                        <a:pt x="557" y="1158"/>
                        <a:pt x="558" y="1161"/>
                      </a:cubicBezTo>
                      <a:cubicBezTo>
                        <a:pt x="551" y="1161"/>
                        <a:pt x="551" y="1161"/>
                        <a:pt x="551" y="1161"/>
                      </a:cubicBezTo>
                      <a:cubicBezTo>
                        <a:pt x="551" y="1168"/>
                        <a:pt x="551" y="1168"/>
                        <a:pt x="551" y="1168"/>
                      </a:cubicBezTo>
                      <a:cubicBezTo>
                        <a:pt x="558" y="1168"/>
                        <a:pt x="558" y="1168"/>
                        <a:pt x="558" y="1168"/>
                      </a:cubicBezTo>
                      <a:cubicBezTo>
                        <a:pt x="558" y="1161"/>
                        <a:pt x="558" y="1161"/>
                        <a:pt x="558" y="1161"/>
                      </a:cubicBezTo>
                      <a:cubicBezTo>
                        <a:pt x="563" y="1179"/>
                        <a:pt x="566" y="1197"/>
                        <a:pt x="566" y="1216"/>
                      </a:cubicBezTo>
                      <a:cubicBezTo>
                        <a:pt x="566" y="1235"/>
                        <a:pt x="563" y="1253"/>
                        <a:pt x="558" y="1271"/>
                      </a:cubicBezTo>
                      <a:cubicBezTo>
                        <a:pt x="558" y="1264"/>
                        <a:pt x="558" y="1264"/>
                        <a:pt x="558" y="1264"/>
                      </a:cubicBezTo>
                      <a:cubicBezTo>
                        <a:pt x="551" y="1264"/>
                        <a:pt x="551" y="1264"/>
                        <a:pt x="551" y="1264"/>
                      </a:cubicBezTo>
                      <a:cubicBezTo>
                        <a:pt x="551" y="1271"/>
                        <a:pt x="551" y="1271"/>
                        <a:pt x="551" y="1271"/>
                      </a:cubicBezTo>
                      <a:cubicBezTo>
                        <a:pt x="558" y="1271"/>
                        <a:pt x="558" y="1271"/>
                        <a:pt x="558" y="1271"/>
                      </a:cubicBezTo>
                      <a:cubicBezTo>
                        <a:pt x="557" y="1274"/>
                        <a:pt x="557" y="1276"/>
                        <a:pt x="556" y="1279"/>
                      </a:cubicBezTo>
                      <a:cubicBezTo>
                        <a:pt x="551" y="1279"/>
                        <a:pt x="551" y="1279"/>
                        <a:pt x="551" y="1279"/>
                      </a:cubicBezTo>
                      <a:cubicBezTo>
                        <a:pt x="551" y="1286"/>
                        <a:pt x="551" y="1286"/>
                        <a:pt x="551" y="1286"/>
                      </a:cubicBezTo>
                      <a:cubicBezTo>
                        <a:pt x="553" y="1286"/>
                        <a:pt x="553" y="1286"/>
                        <a:pt x="553" y="1286"/>
                      </a:cubicBezTo>
                      <a:cubicBezTo>
                        <a:pt x="550" y="1294"/>
                        <a:pt x="547" y="1301"/>
                        <a:pt x="543" y="1308"/>
                      </a:cubicBezTo>
                      <a:cubicBezTo>
                        <a:pt x="537" y="1308"/>
                        <a:pt x="537" y="1308"/>
                        <a:pt x="537" y="1308"/>
                      </a:cubicBezTo>
                      <a:cubicBezTo>
                        <a:pt x="537" y="1315"/>
                        <a:pt x="537" y="1315"/>
                        <a:pt x="537" y="1315"/>
                      </a:cubicBezTo>
                      <a:cubicBezTo>
                        <a:pt x="539" y="1315"/>
                        <a:pt x="539" y="1315"/>
                        <a:pt x="539" y="1315"/>
                      </a:cubicBezTo>
                      <a:cubicBezTo>
                        <a:pt x="534" y="1323"/>
                        <a:pt x="529" y="1331"/>
                        <a:pt x="524" y="1338"/>
                      </a:cubicBezTo>
                      <a:cubicBezTo>
                        <a:pt x="522" y="1338"/>
                        <a:pt x="522" y="1338"/>
                        <a:pt x="522" y="1338"/>
                      </a:cubicBezTo>
                      <a:cubicBezTo>
                        <a:pt x="522" y="1340"/>
                        <a:pt x="522" y="1340"/>
                        <a:pt x="522" y="1340"/>
                      </a:cubicBezTo>
                      <a:cubicBezTo>
                        <a:pt x="518" y="1344"/>
                        <a:pt x="514" y="1349"/>
                        <a:pt x="511" y="1353"/>
                      </a:cubicBezTo>
                      <a:cubicBezTo>
                        <a:pt x="507" y="1353"/>
                        <a:pt x="507" y="1353"/>
                        <a:pt x="507" y="1353"/>
                      </a:cubicBezTo>
                      <a:cubicBezTo>
                        <a:pt x="507" y="1356"/>
                        <a:pt x="507" y="1356"/>
                        <a:pt x="507" y="1356"/>
                      </a:cubicBezTo>
                      <a:cubicBezTo>
                        <a:pt x="503" y="1360"/>
                        <a:pt x="499" y="1364"/>
                        <a:pt x="494" y="1367"/>
                      </a:cubicBezTo>
                      <a:cubicBezTo>
                        <a:pt x="492" y="1367"/>
                        <a:pt x="492" y="1367"/>
                        <a:pt x="492" y="1367"/>
                      </a:cubicBezTo>
                      <a:cubicBezTo>
                        <a:pt x="492" y="1369"/>
                        <a:pt x="492" y="1369"/>
                        <a:pt x="492" y="1369"/>
                      </a:cubicBezTo>
                      <a:cubicBezTo>
                        <a:pt x="485" y="1375"/>
                        <a:pt x="478" y="1380"/>
                        <a:pt x="470" y="1385"/>
                      </a:cubicBezTo>
                      <a:cubicBezTo>
                        <a:pt x="470" y="1382"/>
                        <a:pt x="470" y="1382"/>
                        <a:pt x="470" y="1382"/>
                      </a:cubicBezTo>
                      <a:cubicBezTo>
                        <a:pt x="463" y="1382"/>
                        <a:pt x="463" y="1382"/>
                        <a:pt x="463" y="1382"/>
                      </a:cubicBezTo>
                      <a:cubicBezTo>
                        <a:pt x="463" y="1388"/>
                        <a:pt x="463" y="1388"/>
                        <a:pt x="463" y="1388"/>
                      </a:cubicBezTo>
                      <a:cubicBezTo>
                        <a:pt x="456" y="1392"/>
                        <a:pt x="448" y="1396"/>
                        <a:pt x="440" y="1399"/>
                      </a:cubicBezTo>
                      <a:cubicBezTo>
                        <a:pt x="440" y="1397"/>
                        <a:pt x="440" y="1397"/>
                        <a:pt x="440" y="1397"/>
                      </a:cubicBezTo>
                      <a:cubicBezTo>
                        <a:pt x="433" y="1397"/>
                        <a:pt x="433" y="1397"/>
                        <a:pt x="433" y="1397"/>
                      </a:cubicBezTo>
                      <a:cubicBezTo>
                        <a:pt x="433" y="1401"/>
                        <a:pt x="433" y="1401"/>
                        <a:pt x="433" y="1401"/>
                      </a:cubicBezTo>
                      <a:cubicBezTo>
                        <a:pt x="431" y="1402"/>
                        <a:pt x="428" y="1403"/>
                        <a:pt x="426" y="1404"/>
                      </a:cubicBezTo>
                      <a:cubicBezTo>
                        <a:pt x="426" y="1397"/>
                        <a:pt x="426" y="1397"/>
                        <a:pt x="426" y="1397"/>
                      </a:cubicBezTo>
                      <a:cubicBezTo>
                        <a:pt x="419" y="1397"/>
                        <a:pt x="419" y="1397"/>
                        <a:pt x="419" y="1397"/>
                      </a:cubicBezTo>
                      <a:cubicBezTo>
                        <a:pt x="419" y="1404"/>
                        <a:pt x="419" y="1404"/>
                        <a:pt x="419" y="1404"/>
                      </a:cubicBezTo>
                      <a:cubicBezTo>
                        <a:pt x="425" y="1404"/>
                        <a:pt x="425" y="1404"/>
                        <a:pt x="425" y="1404"/>
                      </a:cubicBezTo>
                      <a:cubicBezTo>
                        <a:pt x="408" y="1409"/>
                        <a:pt x="390" y="1412"/>
                        <a:pt x="371" y="1412"/>
                      </a:cubicBezTo>
                      <a:cubicBezTo>
                        <a:pt x="352" y="1412"/>
                        <a:pt x="333" y="1409"/>
                        <a:pt x="316" y="1404"/>
                      </a:cubicBezTo>
                      <a:cubicBezTo>
                        <a:pt x="322" y="1404"/>
                        <a:pt x="322" y="1404"/>
                        <a:pt x="322" y="1404"/>
                      </a:cubicBezTo>
                      <a:cubicBezTo>
                        <a:pt x="322" y="1397"/>
                        <a:pt x="322" y="1397"/>
                        <a:pt x="322" y="1397"/>
                      </a:cubicBezTo>
                      <a:cubicBezTo>
                        <a:pt x="315" y="1397"/>
                        <a:pt x="315" y="1397"/>
                        <a:pt x="315" y="1397"/>
                      </a:cubicBezTo>
                      <a:cubicBezTo>
                        <a:pt x="315" y="1404"/>
                        <a:pt x="315" y="1404"/>
                        <a:pt x="315" y="1404"/>
                      </a:cubicBezTo>
                      <a:cubicBezTo>
                        <a:pt x="313" y="1403"/>
                        <a:pt x="310" y="1402"/>
                        <a:pt x="308" y="1401"/>
                      </a:cubicBezTo>
                      <a:cubicBezTo>
                        <a:pt x="308" y="1397"/>
                        <a:pt x="308" y="1397"/>
                        <a:pt x="308" y="1397"/>
                      </a:cubicBezTo>
                      <a:cubicBezTo>
                        <a:pt x="301" y="1397"/>
                        <a:pt x="301" y="1397"/>
                        <a:pt x="301" y="1397"/>
                      </a:cubicBezTo>
                      <a:cubicBezTo>
                        <a:pt x="301" y="1399"/>
                        <a:pt x="301" y="1399"/>
                        <a:pt x="301" y="1399"/>
                      </a:cubicBezTo>
                      <a:cubicBezTo>
                        <a:pt x="293" y="1396"/>
                        <a:pt x="285" y="1392"/>
                        <a:pt x="278" y="1388"/>
                      </a:cubicBezTo>
                      <a:cubicBezTo>
                        <a:pt x="278" y="1382"/>
                        <a:pt x="278" y="1382"/>
                        <a:pt x="278" y="1382"/>
                      </a:cubicBezTo>
                      <a:cubicBezTo>
                        <a:pt x="271" y="1382"/>
                        <a:pt x="271" y="1382"/>
                        <a:pt x="271" y="1382"/>
                      </a:cubicBezTo>
                      <a:cubicBezTo>
                        <a:pt x="271" y="1385"/>
                        <a:pt x="271" y="1385"/>
                        <a:pt x="271" y="1385"/>
                      </a:cubicBezTo>
                      <a:cubicBezTo>
                        <a:pt x="263" y="1380"/>
                        <a:pt x="256" y="1375"/>
                        <a:pt x="249" y="1369"/>
                      </a:cubicBezTo>
                      <a:cubicBezTo>
                        <a:pt x="249" y="1367"/>
                        <a:pt x="249" y="1367"/>
                        <a:pt x="249" y="1367"/>
                      </a:cubicBezTo>
                      <a:cubicBezTo>
                        <a:pt x="247" y="1367"/>
                        <a:pt x="247" y="1367"/>
                        <a:pt x="247" y="1367"/>
                      </a:cubicBezTo>
                      <a:cubicBezTo>
                        <a:pt x="242" y="1364"/>
                        <a:pt x="238" y="1360"/>
                        <a:pt x="234" y="1356"/>
                      </a:cubicBezTo>
                      <a:cubicBezTo>
                        <a:pt x="234" y="1353"/>
                        <a:pt x="234" y="1353"/>
                        <a:pt x="234" y="1353"/>
                      </a:cubicBezTo>
                      <a:cubicBezTo>
                        <a:pt x="231" y="1353"/>
                        <a:pt x="231" y="1353"/>
                        <a:pt x="231" y="1353"/>
                      </a:cubicBezTo>
                      <a:cubicBezTo>
                        <a:pt x="227" y="1349"/>
                        <a:pt x="223" y="1344"/>
                        <a:pt x="219" y="1340"/>
                      </a:cubicBezTo>
                      <a:cubicBezTo>
                        <a:pt x="219" y="1338"/>
                        <a:pt x="219" y="1338"/>
                        <a:pt x="219" y="1338"/>
                      </a:cubicBezTo>
                      <a:cubicBezTo>
                        <a:pt x="218" y="1338"/>
                        <a:pt x="218" y="1338"/>
                        <a:pt x="218" y="1338"/>
                      </a:cubicBezTo>
                      <a:cubicBezTo>
                        <a:pt x="212" y="1331"/>
                        <a:pt x="207" y="1323"/>
                        <a:pt x="202" y="1315"/>
                      </a:cubicBezTo>
                      <a:cubicBezTo>
                        <a:pt x="204" y="1315"/>
                        <a:pt x="204" y="1315"/>
                        <a:pt x="204" y="1315"/>
                      </a:cubicBezTo>
                      <a:cubicBezTo>
                        <a:pt x="204" y="1308"/>
                        <a:pt x="204" y="1308"/>
                        <a:pt x="204" y="1308"/>
                      </a:cubicBezTo>
                      <a:cubicBezTo>
                        <a:pt x="198" y="1308"/>
                        <a:pt x="198" y="1308"/>
                        <a:pt x="198" y="1308"/>
                      </a:cubicBezTo>
                      <a:cubicBezTo>
                        <a:pt x="194" y="1301"/>
                        <a:pt x="191" y="1294"/>
                        <a:pt x="188" y="1286"/>
                      </a:cubicBezTo>
                      <a:cubicBezTo>
                        <a:pt x="190" y="1286"/>
                        <a:pt x="190" y="1286"/>
                        <a:pt x="190" y="1286"/>
                      </a:cubicBezTo>
                      <a:cubicBezTo>
                        <a:pt x="190" y="1279"/>
                        <a:pt x="190" y="1279"/>
                        <a:pt x="190" y="1279"/>
                      </a:cubicBezTo>
                      <a:cubicBezTo>
                        <a:pt x="185" y="1279"/>
                        <a:pt x="185" y="1279"/>
                        <a:pt x="185" y="1279"/>
                      </a:cubicBezTo>
                      <a:cubicBezTo>
                        <a:pt x="184" y="1276"/>
                        <a:pt x="184" y="1274"/>
                        <a:pt x="183" y="1271"/>
                      </a:cubicBezTo>
                      <a:cubicBezTo>
                        <a:pt x="190" y="1271"/>
                        <a:pt x="190" y="1271"/>
                        <a:pt x="190" y="1271"/>
                      </a:cubicBezTo>
                      <a:cubicBezTo>
                        <a:pt x="190" y="1264"/>
                        <a:pt x="190" y="1264"/>
                        <a:pt x="190" y="1264"/>
                      </a:cubicBezTo>
                      <a:cubicBezTo>
                        <a:pt x="183" y="1264"/>
                        <a:pt x="183" y="1264"/>
                        <a:pt x="183" y="1264"/>
                      </a:cubicBezTo>
                      <a:cubicBezTo>
                        <a:pt x="183" y="1271"/>
                        <a:pt x="183" y="1271"/>
                        <a:pt x="183" y="1271"/>
                      </a:cubicBezTo>
                      <a:cubicBezTo>
                        <a:pt x="178" y="1253"/>
                        <a:pt x="175" y="1235"/>
                        <a:pt x="175" y="1216"/>
                      </a:cubicBezTo>
                      <a:cubicBezTo>
                        <a:pt x="175" y="1197"/>
                        <a:pt x="178" y="1179"/>
                        <a:pt x="183" y="1161"/>
                      </a:cubicBezTo>
                      <a:cubicBezTo>
                        <a:pt x="183" y="1168"/>
                        <a:pt x="183" y="1168"/>
                        <a:pt x="183" y="1168"/>
                      </a:cubicBezTo>
                      <a:cubicBezTo>
                        <a:pt x="190" y="1168"/>
                        <a:pt x="190" y="1168"/>
                        <a:pt x="190" y="1168"/>
                      </a:cubicBezTo>
                      <a:cubicBezTo>
                        <a:pt x="190" y="1161"/>
                        <a:pt x="190" y="1161"/>
                        <a:pt x="190" y="1161"/>
                      </a:cubicBezTo>
                      <a:cubicBezTo>
                        <a:pt x="183" y="1161"/>
                        <a:pt x="183" y="1161"/>
                        <a:pt x="183" y="1161"/>
                      </a:cubicBezTo>
                      <a:cubicBezTo>
                        <a:pt x="184" y="1158"/>
                        <a:pt x="184" y="1156"/>
                        <a:pt x="185" y="1153"/>
                      </a:cubicBezTo>
                      <a:cubicBezTo>
                        <a:pt x="190" y="1153"/>
                        <a:pt x="190" y="1153"/>
                        <a:pt x="190" y="1153"/>
                      </a:cubicBezTo>
                      <a:cubicBezTo>
                        <a:pt x="190" y="1146"/>
                        <a:pt x="190" y="1146"/>
                        <a:pt x="190" y="1146"/>
                      </a:cubicBezTo>
                      <a:cubicBezTo>
                        <a:pt x="188" y="1146"/>
                        <a:pt x="188" y="1146"/>
                        <a:pt x="188" y="1146"/>
                      </a:cubicBezTo>
                      <a:cubicBezTo>
                        <a:pt x="191" y="1138"/>
                        <a:pt x="194" y="1131"/>
                        <a:pt x="198" y="1124"/>
                      </a:cubicBezTo>
                      <a:cubicBezTo>
                        <a:pt x="204" y="1124"/>
                        <a:pt x="204" y="1124"/>
                        <a:pt x="204" y="1124"/>
                      </a:cubicBezTo>
                      <a:cubicBezTo>
                        <a:pt x="204" y="1117"/>
                        <a:pt x="204" y="1117"/>
                        <a:pt x="204" y="1117"/>
                      </a:cubicBezTo>
                      <a:cubicBezTo>
                        <a:pt x="202" y="1117"/>
                        <a:pt x="202" y="1117"/>
                        <a:pt x="202" y="1117"/>
                      </a:cubicBezTo>
                      <a:cubicBezTo>
                        <a:pt x="207" y="1109"/>
                        <a:pt x="212" y="1101"/>
                        <a:pt x="218" y="1094"/>
                      </a:cubicBezTo>
                      <a:cubicBezTo>
                        <a:pt x="219" y="1094"/>
                        <a:pt x="219" y="1094"/>
                        <a:pt x="219" y="1094"/>
                      </a:cubicBezTo>
                      <a:cubicBezTo>
                        <a:pt x="219" y="1092"/>
                        <a:pt x="219" y="1092"/>
                        <a:pt x="219" y="1092"/>
                      </a:cubicBezTo>
                      <a:cubicBezTo>
                        <a:pt x="223" y="1088"/>
                        <a:pt x="227" y="1083"/>
                        <a:pt x="231" y="1079"/>
                      </a:cubicBezTo>
                      <a:cubicBezTo>
                        <a:pt x="234" y="1079"/>
                        <a:pt x="234" y="1079"/>
                        <a:pt x="234" y="1079"/>
                      </a:cubicBezTo>
                      <a:cubicBezTo>
                        <a:pt x="234" y="1076"/>
                        <a:pt x="234" y="1076"/>
                        <a:pt x="234" y="1076"/>
                      </a:cubicBezTo>
                      <a:cubicBezTo>
                        <a:pt x="238" y="1072"/>
                        <a:pt x="242" y="1068"/>
                        <a:pt x="247" y="1065"/>
                      </a:cubicBezTo>
                      <a:cubicBezTo>
                        <a:pt x="249" y="1065"/>
                        <a:pt x="249" y="1065"/>
                        <a:pt x="249" y="1065"/>
                      </a:cubicBezTo>
                      <a:cubicBezTo>
                        <a:pt x="249" y="1063"/>
                        <a:pt x="249" y="1063"/>
                        <a:pt x="249" y="1063"/>
                      </a:cubicBezTo>
                      <a:cubicBezTo>
                        <a:pt x="256" y="1057"/>
                        <a:pt x="263" y="1052"/>
                        <a:pt x="271" y="1048"/>
                      </a:cubicBezTo>
                      <a:cubicBezTo>
                        <a:pt x="271" y="1050"/>
                        <a:pt x="271" y="1050"/>
                        <a:pt x="271" y="1050"/>
                      </a:cubicBezTo>
                      <a:cubicBezTo>
                        <a:pt x="278" y="1050"/>
                        <a:pt x="278" y="1050"/>
                        <a:pt x="278" y="1050"/>
                      </a:cubicBezTo>
                      <a:cubicBezTo>
                        <a:pt x="278" y="1044"/>
                        <a:pt x="278" y="1044"/>
                        <a:pt x="278" y="1044"/>
                      </a:cubicBezTo>
                      <a:cubicBezTo>
                        <a:pt x="285" y="1040"/>
                        <a:pt x="293" y="1036"/>
                        <a:pt x="301" y="1033"/>
                      </a:cubicBezTo>
                      <a:cubicBezTo>
                        <a:pt x="301" y="1035"/>
                        <a:pt x="301" y="1035"/>
                        <a:pt x="301" y="1035"/>
                      </a:cubicBezTo>
                      <a:cubicBezTo>
                        <a:pt x="308" y="1035"/>
                        <a:pt x="308" y="1035"/>
                        <a:pt x="308" y="1035"/>
                      </a:cubicBezTo>
                      <a:cubicBezTo>
                        <a:pt x="308" y="1031"/>
                        <a:pt x="308" y="1031"/>
                        <a:pt x="308" y="1031"/>
                      </a:cubicBezTo>
                      <a:cubicBezTo>
                        <a:pt x="310" y="1030"/>
                        <a:pt x="313" y="1029"/>
                        <a:pt x="315" y="1028"/>
                      </a:cubicBezTo>
                      <a:cubicBezTo>
                        <a:pt x="315" y="1035"/>
                        <a:pt x="315" y="1035"/>
                        <a:pt x="315" y="1035"/>
                      </a:cubicBezTo>
                      <a:cubicBezTo>
                        <a:pt x="322" y="1035"/>
                        <a:pt x="322" y="1035"/>
                        <a:pt x="322" y="1035"/>
                      </a:cubicBezTo>
                      <a:cubicBezTo>
                        <a:pt x="322" y="1028"/>
                        <a:pt x="322" y="1028"/>
                        <a:pt x="322" y="1028"/>
                      </a:cubicBezTo>
                      <a:cubicBezTo>
                        <a:pt x="316" y="1028"/>
                        <a:pt x="316" y="1028"/>
                        <a:pt x="316" y="1028"/>
                      </a:cubicBezTo>
                      <a:moveTo>
                        <a:pt x="41" y="873"/>
                      </a:moveTo>
                      <a:cubicBezTo>
                        <a:pt x="41" y="681"/>
                        <a:pt x="41" y="681"/>
                        <a:pt x="41" y="681"/>
                      </a:cubicBezTo>
                      <a:cubicBezTo>
                        <a:pt x="700" y="681"/>
                        <a:pt x="700" y="681"/>
                        <a:pt x="700" y="681"/>
                      </a:cubicBezTo>
                      <a:cubicBezTo>
                        <a:pt x="700" y="869"/>
                        <a:pt x="700" y="869"/>
                        <a:pt x="700" y="869"/>
                      </a:cubicBezTo>
                      <a:cubicBezTo>
                        <a:pt x="700" y="873"/>
                        <a:pt x="700" y="873"/>
                        <a:pt x="700" y="873"/>
                      </a:cubicBezTo>
                      <a:cubicBezTo>
                        <a:pt x="41" y="873"/>
                        <a:pt x="41" y="873"/>
                        <a:pt x="41" y="873"/>
                      </a:cubicBezTo>
                      <a:moveTo>
                        <a:pt x="45" y="525"/>
                      </a:moveTo>
                      <a:cubicBezTo>
                        <a:pt x="45" y="341"/>
                        <a:pt x="45" y="341"/>
                        <a:pt x="45" y="341"/>
                      </a:cubicBezTo>
                      <a:cubicBezTo>
                        <a:pt x="696" y="341"/>
                        <a:pt x="696" y="341"/>
                        <a:pt x="696" y="341"/>
                      </a:cubicBezTo>
                      <a:cubicBezTo>
                        <a:pt x="696" y="525"/>
                        <a:pt x="696" y="525"/>
                        <a:pt x="696" y="525"/>
                      </a:cubicBezTo>
                      <a:cubicBezTo>
                        <a:pt x="45" y="525"/>
                        <a:pt x="45" y="525"/>
                        <a:pt x="45" y="525"/>
                      </a:cubicBezTo>
                      <a:moveTo>
                        <a:pt x="45" y="320"/>
                      </a:moveTo>
                      <a:cubicBezTo>
                        <a:pt x="45" y="136"/>
                        <a:pt x="45" y="136"/>
                        <a:pt x="45" y="136"/>
                      </a:cubicBezTo>
                      <a:cubicBezTo>
                        <a:pt x="696" y="136"/>
                        <a:pt x="696" y="136"/>
                        <a:pt x="696" y="136"/>
                      </a:cubicBezTo>
                      <a:cubicBezTo>
                        <a:pt x="696" y="320"/>
                        <a:pt x="696" y="320"/>
                        <a:pt x="696" y="320"/>
                      </a:cubicBezTo>
                      <a:cubicBezTo>
                        <a:pt x="45" y="320"/>
                        <a:pt x="45" y="320"/>
                        <a:pt x="45" y="320"/>
                      </a:cubicBezTo>
                      <a:moveTo>
                        <a:pt x="678" y="0"/>
                      </a:moveTo>
                      <a:cubicBezTo>
                        <a:pt x="63" y="0"/>
                        <a:pt x="63" y="0"/>
                        <a:pt x="63" y="0"/>
                      </a:cubicBezTo>
                      <a:cubicBezTo>
                        <a:pt x="28" y="0"/>
                        <a:pt x="0" y="28"/>
                        <a:pt x="0" y="62"/>
                      </a:cubicBezTo>
                      <a:cubicBezTo>
                        <a:pt x="0" y="1492"/>
                        <a:pt x="0" y="1492"/>
                        <a:pt x="0" y="1492"/>
                      </a:cubicBezTo>
                      <a:cubicBezTo>
                        <a:pt x="0" y="1527"/>
                        <a:pt x="28" y="1555"/>
                        <a:pt x="63" y="1555"/>
                      </a:cubicBezTo>
                      <a:cubicBezTo>
                        <a:pt x="678" y="1555"/>
                        <a:pt x="678" y="1555"/>
                        <a:pt x="678" y="1555"/>
                      </a:cubicBezTo>
                      <a:cubicBezTo>
                        <a:pt x="713" y="1555"/>
                        <a:pt x="741" y="1527"/>
                        <a:pt x="741" y="1492"/>
                      </a:cubicBezTo>
                      <a:cubicBezTo>
                        <a:pt x="741" y="62"/>
                        <a:pt x="741" y="62"/>
                        <a:pt x="741" y="62"/>
                      </a:cubicBezTo>
                      <a:cubicBezTo>
                        <a:pt x="741" y="28"/>
                        <a:pt x="713" y="0"/>
                        <a:pt x="67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2" name="íšli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082A700-4288-4DDA-9BAA-0D3DA0110C4E}"/>
                    </a:ext>
                  </a:extLst>
                </p:cNvPr>
                <p:cNvSpPr/>
                <p:nvPr/>
              </p:nvSpPr>
              <p:spPr bwMode="auto">
                <a:xfrm>
                  <a:off x="1890" y="1614"/>
                  <a:ext cx="893" cy="252"/>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3" name="îṩļï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FAC7D11-A333-4C57-A293-C791A0EC8CA2}"/>
                    </a:ext>
                  </a:extLst>
                </p:cNvPr>
                <p:cNvSpPr/>
                <p:nvPr/>
              </p:nvSpPr>
              <p:spPr bwMode="auto">
                <a:xfrm>
                  <a:off x="1890" y="1614"/>
                  <a:ext cx="893"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4" name="îślï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A75262F-0EAD-4B28-841A-9EBCBDDDEC4C}"/>
                    </a:ext>
                  </a:extLst>
                </p:cNvPr>
                <p:cNvSpPr/>
                <p:nvPr/>
              </p:nvSpPr>
              <p:spPr bwMode="auto">
                <a:xfrm>
                  <a:off x="1885" y="2361"/>
                  <a:ext cx="904" cy="263"/>
                </a:xfrm>
                <a:custGeom>
                  <a:avLst/>
                  <a:gdLst>
                    <a:gd name="T0" fmla="*/ 898 w 904"/>
                    <a:gd name="T1" fmla="*/ 257 h 263"/>
                    <a:gd name="T2" fmla="*/ 898 w 904"/>
                    <a:gd name="T3" fmla="*/ 257 h 263"/>
                    <a:gd name="T4" fmla="*/ 898 w 904"/>
                    <a:gd name="T5" fmla="*/ 252 h 263"/>
                    <a:gd name="T6" fmla="*/ 898 w 904"/>
                    <a:gd name="T7" fmla="*/ 257 h 263"/>
                    <a:gd name="T8" fmla="*/ 904 w 904"/>
                    <a:gd name="T9" fmla="*/ 257 h 263"/>
                    <a:gd name="T10" fmla="*/ 898 w 904"/>
                    <a:gd name="T11" fmla="*/ 257 h 263"/>
                    <a:gd name="T12" fmla="*/ 10 w 904"/>
                    <a:gd name="T13" fmla="*/ 252 h 263"/>
                    <a:gd name="T14" fmla="*/ 10 w 904"/>
                    <a:gd name="T15" fmla="*/ 11 h 263"/>
                    <a:gd name="T16" fmla="*/ 893 w 904"/>
                    <a:gd name="T17" fmla="*/ 11 h 263"/>
                    <a:gd name="T18" fmla="*/ 893 w 904"/>
                    <a:gd name="T19" fmla="*/ 252 h 263"/>
                    <a:gd name="T20" fmla="*/ 10 w 904"/>
                    <a:gd name="T21" fmla="*/ 252 h 263"/>
                    <a:gd name="T22" fmla="*/ 904 w 904"/>
                    <a:gd name="T23" fmla="*/ 0 h 263"/>
                    <a:gd name="T24" fmla="*/ 0 w 904"/>
                    <a:gd name="T25" fmla="*/ 0 h 263"/>
                    <a:gd name="T26" fmla="*/ 0 w 904"/>
                    <a:gd name="T27" fmla="*/ 263 h 263"/>
                    <a:gd name="T28" fmla="*/ 904 w 904"/>
                    <a:gd name="T29" fmla="*/ 263 h 263"/>
                    <a:gd name="T30" fmla="*/ 904 w 904"/>
                    <a:gd name="T31" fmla="*/ 257 h 263"/>
                    <a:gd name="T32" fmla="*/ 904 w 904"/>
                    <a:gd name="T33"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4" h="263">
                      <a:moveTo>
                        <a:pt x="898" y="257"/>
                      </a:moveTo>
                      <a:lnTo>
                        <a:pt x="898" y="257"/>
                      </a:lnTo>
                      <a:lnTo>
                        <a:pt x="898" y="252"/>
                      </a:lnTo>
                      <a:lnTo>
                        <a:pt x="898" y="257"/>
                      </a:lnTo>
                      <a:lnTo>
                        <a:pt x="904" y="257"/>
                      </a:lnTo>
                      <a:lnTo>
                        <a:pt x="898" y="257"/>
                      </a:lnTo>
                      <a:close/>
                      <a:moveTo>
                        <a:pt x="10" y="252"/>
                      </a:moveTo>
                      <a:lnTo>
                        <a:pt x="10" y="11"/>
                      </a:lnTo>
                      <a:lnTo>
                        <a:pt x="893" y="11"/>
                      </a:lnTo>
                      <a:lnTo>
                        <a:pt x="893" y="252"/>
                      </a:lnTo>
                      <a:lnTo>
                        <a:pt x="10" y="252"/>
                      </a:lnTo>
                      <a:close/>
                      <a:moveTo>
                        <a:pt x="904" y="0"/>
                      </a:moveTo>
                      <a:lnTo>
                        <a:pt x="0" y="0"/>
                      </a:lnTo>
                      <a:lnTo>
                        <a:pt x="0" y="263"/>
                      </a:lnTo>
                      <a:lnTo>
                        <a:pt x="904" y="263"/>
                      </a:lnTo>
                      <a:lnTo>
                        <a:pt x="904" y="257"/>
                      </a:lnTo>
                      <a:lnTo>
                        <a:pt x="904" y="0"/>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5" name="ïṥli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133F810-C93A-4F09-AE3B-BDBB96034E91}"/>
                    </a:ext>
                  </a:extLst>
                </p:cNvPr>
                <p:cNvSpPr/>
                <p:nvPr/>
              </p:nvSpPr>
              <p:spPr bwMode="auto">
                <a:xfrm>
                  <a:off x="1885" y="2361"/>
                  <a:ext cx="904" cy="263"/>
                </a:xfrm>
                <a:custGeom>
                  <a:avLst/>
                  <a:gdLst>
                    <a:gd name="T0" fmla="*/ 898 w 904"/>
                    <a:gd name="T1" fmla="*/ 257 h 263"/>
                    <a:gd name="T2" fmla="*/ 898 w 904"/>
                    <a:gd name="T3" fmla="*/ 257 h 263"/>
                    <a:gd name="T4" fmla="*/ 898 w 904"/>
                    <a:gd name="T5" fmla="*/ 252 h 263"/>
                    <a:gd name="T6" fmla="*/ 898 w 904"/>
                    <a:gd name="T7" fmla="*/ 257 h 263"/>
                    <a:gd name="T8" fmla="*/ 904 w 904"/>
                    <a:gd name="T9" fmla="*/ 257 h 263"/>
                    <a:gd name="T10" fmla="*/ 898 w 904"/>
                    <a:gd name="T11" fmla="*/ 257 h 263"/>
                    <a:gd name="T12" fmla="*/ 10 w 904"/>
                    <a:gd name="T13" fmla="*/ 252 h 263"/>
                    <a:gd name="T14" fmla="*/ 10 w 904"/>
                    <a:gd name="T15" fmla="*/ 11 h 263"/>
                    <a:gd name="T16" fmla="*/ 893 w 904"/>
                    <a:gd name="T17" fmla="*/ 11 h 263"/>
                    <a:gd name="T18" fmla="*/ 893 w 904"/>
                    <a:gd name="T19" fmla="*/ 252 h 263"/>
                    <a:gd name="T20" fmla="*/ 10 w 904"/>
                    <a:gd name="T21" fmla="*/ 252 h 263"/>
                    <a:gd name="T22" fmla="*/ 904 w 904"/>
                    <a:gd name="T23" fmla="*/ 0 h 263"/>
                    <a:gd name="T24" fmla="*/ 0 w 904"/>
                    <a:gd name="T25" fmla="*/ 0 h 263"/>
                    <a:gd name="T26" fmla="*/ 0 w 904"/>
                    <a:gd name="T27" fmla="*/ 263 h 263"/>
                    <a:gd name="T28" fmla="*/ 904 w 904"/>
                    <a:gd name="T29" fmla="*/ 263 h 263"/>
                    <a:gd name="T30" fmla="*/ 904 w 904"/>
                    <a:gd name="T31" fmla="*/ 257 h 263"/>
                    <a:gd name="T32" fmla="*/ 904 w 904"/>
                    <a:gd name="T33"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4" h="263">
                      <a:moveTo>
                        <a:pt x="898" y="257"/>
                      </a:moveTo>
                      <a:lnTo>
                        <a:pt x="898" y="257"/>
                      </a:lnTo>
                      <a:lnTo>
                        <a:pt x="898" y="252"/>
                      </a:lnTo>
                      <a:lnTo>
                        <a:pt x="898" y="257"/>
                      </a:lnTo>
                      <a:lnTo>
                        <a:pt x="904" y="257"/>
                      </a:lnTo>
                      <a:lnTo>
                        <a:pt x="898" y="257"/>
                      </a:lnTo>
                      <a:moveTo>
                        <a:pt x="10" y="252"/>
                      </a:moveTo>
                      <a:lnTo>
                        <a:pt x="10" y="11"/>
                      </a:lnTo>
                      <a:lnTo>
                        <a:pt x="893" y="11"/>
                      </a:lnTo>
                      <a:lnTo>
                        <a:pt x="893" y="252"/>
                      </a:lnTo>
                      <a:lnTo>
                        <a:pt x="10" y="252"/>
                      </a:lnTo>
                      <a:moveTo>
                        <a:pt x="904" y="0"/>
                      </a:moveTo>
                      <a:lnTo>
                        <a:pt x="0" y="0"/>
                      </a:lnTo>
                      <a:lnTo>
                        <a:pt x="0" y="263"/>
                      </a:lnTo>
                      <a:lnTo>
                        <a:pt x="904" y="263"/>
                      </a:lnTo>
                      <a:lnTo>
                        <a:pt x="904" y="257"/>
                      </a:lnTo>
                      <a:lnTo>
                        <a:pt x="90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6" name="ïsļí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28C0AE5-06F2-412D-89A9-AB26A55EC449}"/>
                    </a:ext>
                  </a:extLst>
                </p:cNvPr>
                <p:cNvSpPr/>
                <p:nvPr/>
              </p:nvSpPr>
              <p:spPr bwMode="auto">
                <a:xfrm>
                  <a:off x="1890" y="1895"/>
                  <a:ext cx="893" cy="252"/>
                </a:xfrm>
                <a:custGeom>
                  <a:avLst/>
                  <a:gdLst>
                    <a:gd name="T0" fmla="*/ 41 w 893"/>
                    <a:gd name="T1" fmla="*/ 153 h 252"/>
                    <a:gd name="T2" fmla="*/ 41 w 893"/>
                    <a:gd name="T3" fmla="*/ 97 h 252"/>
                    <a:gd name="T4" fmla="*/ 660 w 893"/>
                    <a:gd name="T5" fmla="*/ 97 h 252"/>
                    <a:gd name="T6" fmla="*/ 660 w 893"/>
                    <a:gd name="T7" fmla="*/ 153 h 252"/>
                    <a:gd name="T8" fmla="*/ 41 w 893"/>
                    <a:gd name="T9" fmla="*/ 153 h 252"/>
                    <a:gd name="T10" fmla="*/ 676 w 893"/>
                    <a:gd name="T11" fmla="*/ 153 h 252"/>
                    <a:gd name="T12" fmla="*/ 676 w 893"/>
                    <a:gd name="T13" fmla="*/ 97 h 252"/>
                    <a:gd name="T14" fmla="*/ 724 w 893"/>
                    <a:gd name="T15" fmla="*/ 97 h 252"/>
                    <a:gd name="T16" fmla="*/ 724 w 893"/>
                    <a:gd name="T17" fmla="*/ 153 h 252"/>
                    <a:gd name="T18" fmla="*/ 676 w 893"/>
                    <a:gd name="T19" fmla="*/ 153 h 252"/>
                    <a:gd name="T20" fmla="*/ 741 w 893"/>
                    <a:gd name="T21" fmla="*/ 153 h 252"/>
                    <a:gd name="T22" fmla="*/ 741 w 893"/>
                    <a:gd name="T23" fmla="*/ 97 h 252"/>
                    <a:gd name="T24" fmla="*/ 789 w 893"/>
                    <a:gd name="T25" fmla="*/ 97 h 252"/>
                    <a:gd name="T26" fmla="*/ 789 w 893"/>
                    <a:gd name="T27" fmla="*/ 153 h 252"/>
                    <a:gd name="T28" fmla="*/ 741 w 893"/>
                    <a:gd name="T29" fmla="*/ 153 h 252"/>
                    <a:gd name="T30" fmla="*/ 804 w 893"/>
                    <a:gd name="T31" fmla="*/ 153 h 252"/>
                    <a:gd name="T32" fmla="*/ 804 w 893"/>
                    <a:gd name="T33" fmla="*/ 97 h 252"/>
                    <a:gd name="T34" fmla="*/ 852 w 893"/>
                    <a:gd name="T35" fmla="*/ 97 h 252"/>
                    <a:gd name="T36" fmla="*/ 852 w 893"/>
                    <a:gd name="T37" fmla="*/ 153 h 252"/>
                    <a:gd name="T38" fmla="*/ 804 w 893"/>
                    <a:gd name="T39" fmla="*/ 153 h 252"/>
                    <a:gd name="T40" fmla="*/ 893 w 893"/>
                    <a:gd name="T41" fmla="*/ 0 h 252"/>
                    <a:gd name="T42" fmla="*/ 0 w 893"/>
                    <a:gd name="T43" fmla="*/ 0 h 252"/>
                    <a:gd name="T44" fmla="*/ 0 w 893"/>
                    <a:gd name="T45" fmla="*/ 252 h 252"/>
                    <a:gd name="T46" fmla="*/ 893 w 893"/>
                    <a:gd name="T47" fmla="*/ 252 h 252"/>
                    <a:gd name="T48" fmla="*/ 893 w 893"/>
                    <a:gd name="T49"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93" h="252">
                      <a:moveTo>
                        <a:pt x="41" y="153"/>
                      </a:moveTo>
                      <a:lnTo>
                        <a:pt x="41" y="97"/>
                      </a:lnTo>
                      <a:lnTo>
                        <a:pt x="660" y="97"/>
                      </a:lnTo>
                      <a:lnTo>
                        <a:pt x="660" y="153"/>
                      </a:lnTo>
                      <a:lnTo>
                        <a:pt x="41" y="153"/>
                      </a:lnTo>
                      <a:close/>
                      <a:moveTo>
                        <a:pt x="676" y="153"/>
                      </a:moveTo>
                      <a:lnTo>
                        <a:pt x="676" y="97"/>
                      </a:lnTo>
                      <a:lnTo>
                        <a:pt x="724" y="97"/>
                      </a:lnTo>
                      <a:lnTo>
                        <a:pt x="724" y="153"/>
                      </a:lnTo>
                      <a:lnTo>
                        <a:pt x="676" y="153"/>
                      </a:lnTo>
                      <a:close/>
                      <a:moveTo>
                        <a:pt x="741" y="153"/>
                      </a:moveTo>
                      <a:lnTo>
                        <a:pt x="741" y="97"/>
                      </a:lnTo>
                      <a:lnTo>
                        <a:pt x="789" y="97"/>
                      </a:lnTo>
                      <a:lnTo>
                        <a:pt x="789" y="153"/>
                      </a:lnTo>
                      <a:lnTo>
                        <a:pt x="741" y="153"/>
                      </a:lnTo>
                      <a:close/>
                      <a:moveTo>
                        <a:pt x="804" y="153"/>
                      </a:moveTo>
                      <a:lnTo>
                        <a:pt x="804" y="97"/>
                      </a:lnTo>
                      <a:lnTo>
                        <a:pt x="852" y="97"/>
                      </a:lnTo>
                      <a:lnTo>
                        <a:pt x="852" y="153"/>
                      </a:lnTo>
                      <a:lnTo>
                        <a:pt x="804" y="153"/>
                      </a:lnTo>
                      <a:close/>
                      <a:moveTo>
                        <a:pt x="893" y="0"/>
                      </a:moveTo>
                      <a:lnTo>
                        <a:pt x="0" y="0"/>
                      </a:lnTo>
                      <a:lnTo>
                        <a:pt x="0" y="252"/>
                      </a:lnTo>
                      <a:lnTo>
                        <a:pt x="893" y="252"/>
                      </a:lnTo>
                      <a:lnTo>
                        <a:pt x="893" y="0"/>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7" name="ïśḻi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0946B14-E338-43C4-9FBA-3D367F1B6424}"/>
                    </a:ext>
                  </a:extLst>
                </p:cNvPr>
                <p:cNvSpPr/>
                <p:nvPr/>
              </p:nvSpPr>
              <p:spPr bwMode="auto">
                <a:xfrm>
                  <a:off x="1890" y="1895"/>
                  <a:ext cx="893" cy="252"/>
                </a:xfrm>
                <a:custGeom>
                  <a:avLst/>
                  <a:gdLst>
                    <a:gd name="T0" fmla="*/ 41 w 893"/>
                    <a:gd name="T1" fmla="*/ 153 h 252"/>
                    <a:gd name="T2" fmla="*/ 41 w 893"/>
                    <a:gd name="T3" fmla="*/ 97 h 252"/>
                    <a:gd name="T4" fmla="*/ 660 w 893"/>
                    <a:gd name="T5" fmla="*/ 97 h 252"/>
                    <a:gd name="T6" fmla="*/ 660 w 893"/>
                    <a:gd name="T7" fmla="*/ 153 h 252"/>
                    <a:gd name="T8" fmla="*/ 41 w 893"/>
                    <a:gd name="T9" fmla="*/ 153 h 252"/>
                    <a:gd name="T10" fmla="*/ 676 w 893"/>
                    <a:gd name="T11" fmla="*/ 153 h 252"/>
                    <a:gd name="T12" fmla="*/ 676 w 893"/>
                    <a:gd name="T13" fmla="*/ 97 h 252"/>
                    <a:gd name="T14" fmla="*/ 724 w 893"/>
                    <a:gd name="T15" fmla="*/ 97 h 252"/>
                    <a:gd name="T16" fmla="*/ 724 w 893"/>
                    <a:gd name="T17" fmla="*/ 153 h 252"/>
                    <a:gd name="T18" fmla="*/ 676 w 893"/>
                    <a:gd name="T19" fmla="*/ 153 h 252"/>
                    <a:gd name="T20" fmla="*/ 741 w 893"/>
                    <a:gd name="T21" fmla="*/ 153 h 252"/>
                    <a:gd name="T22" fmla="*/ 741 w 893"/>
                    <a:gd name="T23" fmla="*/ 97 h 252"/>
                    <a:gd name="T24" fmla="*/ 789 w 893"/>
                    <a:gd name="T25" fmla="*/ 97 h 252"/>
                    <a:gd name="T26" fmla="*/ 789 w 893"/>
                    <a:gd name="T27" fmla="*/ 153 h 252"/>
                    <a:gd name="T28" fmla="*/ 741 w 893"/>
                    <a:gd name="T29" fmla="*/ 153 h 252"/>
                    <a:gd name="T30" fmla="*/ 804 w 893"/>
                    <a:gd name="T31" fmla="*/ 153 h 252"/>
                    <a:gd name="T32" fmla="*/ 804 w 893"/>
                    <a:gd name="T33" fmla="*/ 97 h 252"/>
                    <a:gd name="T34" fmla="*/ 852 w 893"/>
                    <a:gd name="T35" fmla="*/ 97 h 252"/>
                    <a:gd name="T36" fmla="*/ 852 w 893"/>
                    <a:gd name="T37" fmla="*/ 153 h 252"/>
                    <a:gd name="T38" fmla="*/ 804 w 893"/>
                    <a:gd name="T39" fmla="*/ 153 h 252"/>
                    <a:gd name="T40" fmla="*/ 893 w 893"/>
                    <a:gd name="T41" fmla="*/ 0 h 252"/>
                    <a:gd name="T42" fmla="*/ 0 w 893"/>
                    <a:gd name="T43" fmla="*/ 0 h 252"/>
                    <a:gd name="T44" fmla="*/ 0 w 893"/>
                    <a:gd name="T45" fmla="*/ 252 h 252"/>
                    <a:gd name="T46" fmla="*/ 893 w 893"/>
                    <a:gd name="T47" fmla="*/ 252 h 252"/>
                    <a:gd name="T48" fmla="*/ 893 w 893"/>
                    <a:gd name="T49"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93" h="252">
                      <a:moveTo>
                        <a:pt x="41" y="153"/>
                      </a:moveTo>
                      <a:lnTo>
                        <a:pt x="41" y="97"/>
                      </a:lnTo>
                      <a:lnTo>
                        <a:pt x="660" y="97"/>
                      </a:lnTo>
                      <a:lnTo>
                        <a:pt x="660" y="153"/>
                      </a:lnTo>
                      <a:lnTo>
                        <a:pt x="41" y="153"/>
                      </a:lnTo>
                      <a:moveTo>
                        <a:pt x="676" y="153"/>
                      </a:moveTo>
                      <a:lnTo>
                        <a:pt x="676" y="97"/>
                      </a:lnTo>
                      <a:lnTo>
                        <a:pt x="724" y="97"/>
                      </a:lnTo>
                      <a:lnTo>
                        <a:pt x="724" y="153"/>
                      </a:lnTo>
                      <a:lnTo>
                        <a:pt x="676" y="153"/>
                      </a:lnTo>
                      <a:moveTo>
                        <a:pt x="741" y="153"/>
                      </a:moveTo>
                      <a:lnTo>
                        <a:pt x="741" y="97"/>
                      </a:lnTo>
                      <a:lnTo>
                        <a:pt x="789" y="97"/>
                      </a:lnTo>
                      <a:lnTo>
                        <a:pt x="789" y="153"/>
                      </a:lnTo>
                      <a:lnTo>
                        <a:pt x="741" y="153"/>
                      </a:lnTo>
                      <a:moveTo>
                        <a:pt x="804" y="153"/>
                      </a:moveTo>
                      <a:lnTo>
                        <a:pt x="804" y="97"/>
                      </a:lnTo>
                      <a:lnTo>
                        <a:pt x="852" y="97"/>
                      </a:lnTo>
                      <a:lnTo>
                        <a:pt x="852" y="153"/>
                      </a:lnTo>
                      <a:lnTo>
                        <a:pt x="804" y="153"/>
                      </a:lnTo>
                      <a:moveTo>
                        <a:pt x="893" y="0"/>
                      </a:moveTo>
                      <a:lnTo>
                        <a:pt x="0" y="0"/>
                      </a:lnTo>
                      <a:lnTo>
                        <a:pt x="0" y="252"/>
                      </a:lnTo>
                      <a:lnTo>
                        <a:pt x="893" y="252"/>
                      </a:lnTo>
                      <a:lnTo>
                        <a:pt x="89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8" name="iSḻi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555D90E-F8BD-47CC-A2CF-ED4EEAE985F4}"/>
                    </a:ext>
                  </a:extLst>
                </p:cNvPr>
                <p:cNvSpPr/>
                <p:nvPr/>
              </p:nvSpPr>
              <p:spPr bwMode="auto">
                <a:xfrm>
                  <a:off x="1931" y="1992"/>
                  <a:ext cx="619" cy="56"/>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9" name="îṡ1ï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0AEF9D2-F329-4188-B213-0825CFAF353B}"/>
                    </a:ext>
                  </a:extLst>
                </p:cNvPr>
                <p:cNvSpPr/>
                <p:nvPr/>
              </p:nvSpPr>
              <p:spPr bwMode="auto">
                <a:xfrm>
                  <a:off x="1931" y="1992"/>
                  <a:ext cx="619" cy="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0" name="iṡḷï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CE88636-50C7-465F-ACCB-9BA31A570582}"/>
                    </a:ext>
                  </a:extLst>
                </p:cNvPr>
                <p:cNvSpPr/>
                <p:nvPr/>
              </p:nvSpPr>
              <p:spPr bwMode="auto">
                <a:xfrm>
                  <a:off x="2566" y="1992"/>
                  <a:ext cx="48" cy="56"/>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1" name="î$ļï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74BD3BD-8862-4D57-A34A-4FE96E56DFD7}"/>
                    </a:ext>
                  </a:extLst>
                </p:cNvPr>
                <p:cNvSpPr/>
                <p:nvPr/>
              </p:nvSpPr>
              <p:spPr bwMode="auto">
                <a:xfrm>
                  <a:off x="2566" y="1992"/>
                  <a:ext cx="48" cy="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2" name="íṡḻï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03AB94C-B1DC-4E63-994D-327A51ABB307}"/>
                    </a:ext>
                  </a:extLst>
                </p:cNvPr>
                <p:cNvSpPr/>
                <p:nvPr/>
              </p:nvSpPr>
              <p:spPr bwMode="auto">
                <a:xfrm>
                  <a:off x="2631" y="1992"/>
                  <a:ext cx="48" cy="56"/>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3" name="íṥḻï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E3D8917-849F-4810-9F8B-F54D3AD603B1}"/>
                    </a:ext>
                  </a:extLst>
                </p:cNvPr>
                <p:cNvSpPr/>
                <p:nvPr/>
              </p:nvSpPr>
              <p:spPr bwMode="auto">
                <a:xfrm>
                  <a:off x="2631" y="1992"/>
                  <a:ext cx="48" cy="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4" name="íŝḻî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BDE4D93-3D49-4ADE-B573-F90C0981F7CE}"/>
                    </a:ext>
                  </a:extLst>
                </p:cNvPr>
                <p:cNvSpPr/>
                <p:nvPr/>
              </p:nvSpPr>
              <p:spPr bwMode="auto">
                <a:xfrm>
                  <a:off x="2694" y="1992"/>
                  <a:ext cx="48" cy="56"/>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5" name="í$lí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0BE75DF-870C-41B6-925E-700CDDB4DC2E}"/>
                    </a:ext>
                  </a:extLst>
                </p:cNvPr>
                <p:cNvSpPr/>
                <p:nvPr/>
              </p:nvSpPr>
              <p:spPr bwMode="auto">
                <a:xfrm>
                  <a:off x="2694" y="1992"/>
                  <a:ext cx="48" cy="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6" name="ïšḷï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2D372FE-8AB9-4643-B6D6-9CA692C98B2E}"/>
                    </a:ext>
                  </a:extLst>
                </p:cNvPr>
                <p:cNvSpPr/>
                <p:nvPr/>
              </p:nvSpPr>
              <p:spPr bwMode="auto">
                <a:xfrm>
                  <a:off x="1978" y="2481"/>
                  <a:ext cx="56" cy="24"/>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7" name="îśḷï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10E7491-F7DF-4039-9B3A-A81657F2E6E9}"/>
                    </a:ext>
                  </a:extLst>
                </p:cNvPr>
                <p:cNvSpPr/>
                <p:nvPr/>
              </p:nvSpPr>
              <p:spPr bwMode="auto">
                <a:xfrm>
                  <a:off x="1978" y="2481"/>
                  <a:ext cx="56" cy="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8" name="ïšlî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D89458D-6A4F-4D5C-AA44-8E485CAE3BF1}"/>
                    </a:ext>
                  </a:extLst>
                </p:cNvPr>
                <p:cNvSpPr/>
                <p:nvPr/>
              </p:nvSpPr>
              <p:spPr bwMode="auto">
                <a:xfrm>
                  <a:off x="2179" y="2481"/>
                  <a:ext cx="55" cy="24"/>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9" name="isļï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0EA4548-3189-438A-A121-8FE0439F4C37}"/>
                    </a:ext>
                  </a:extLst>
                </p:cNvPr>
                <p:cNvSpPr/>
                <p:nvPr/>
              </p:nvSpPr>
              <p:spPr bwMode="auto">
                <a:xfrm>
                  <a:off x="2179" y="2481"/>
                  <a:ext cx="55" cy="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40" name="işḷî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0F0B318-FFEB-4599-991F-0409B4799552}"/>
                    </a:ext>
                  </a:extLst>
                </p:cNvPr>
                <p:cNvSpPr/>
                <p:nvPr/>
              </p:nvSpPr>
              <p:spPr bwMode="auto">
                <a:xfrm>
                  <a:off x="2061" y="2481"/>
                  <a:ext cx="24" cy="24"/>
                </a:xfrm>
                <a:prstGeom prst="ellipse">
                  <a:avLst/>
                </a:pr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1" name="îš1î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4D9483A-DFA5-4AA5-A887-E9DA93853F21}"/>
                    </a:ext>
                  </a:extLst>
                </p:cNvPr>
                <p:cNvSpPr/>
                <p:nvPr/>
              </p:nvSpPr>
              <p:spPr bwMode="auto">
                <a:xfrm>
                  <a:off x="2129" y="2481"/>
                  <a:ext cx="23" cy="24"/>
                </a:xfrm>
                <a:prstGeom prst="ellipse">
                  <a:avLst/>
                </a:pr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2" name="ïṥḻï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E913B67-E8F7-45C6-A63B-700B994DBCE2}"/>
                    </a:ext>
                  </a:extLst>
                </p:cNvPr>
                <p:cNvSpPr/>
                <p:nvPr/>
              </p:nvSpPr>
              <p:spPr bwMode="auto">
                <a:xfrm>
                  <a:off x="2628" y="2459"/>
                  <a:ext cx="67" cy="68"/>
                </a:xfrm>
                <a:custGeom>
                  <a:avLst/>
                  <a:gdLst>
                    <a:gd name="T0" fmla="*/ 41 w 49"/>
                    <a:gd name="T1" fmla="*/ 0 h 49"/>
                    <a:gd name="T2" fmla="*/ 7 w 49"/>
                    <a:gd name="T3" fmla="*/ 0 h 49"/>
                    <a:gd name="T4" fmla="*/ 0 w 49"/>
                    <a:gd name="T5" fmla="*/ 7 h 49"/>
                    <a:gd name="T6" fmla="*/ 0 w 49"/>
                    <a:gd name="T7" fmla="*/ 41 h 49"/>
                    <a:gd name="T8" fmla="*/ 7 w 49"/>
                    <a:gd name="T9" fmla="*/ 49 h 49"/>
                    <a:gd name="T10" fmla="*/ 41 w 49"/>
                    <a:gd name="T11" fmla="*/ 49 h 49"/>
                    <a:gd name="T12" fmla="*/ 49 w 49"/>
                    <a:gd name="T13" fmla="*/ 41 h 49"/>
                    <a:gd name="T14" fmla="*/ 49 w 49"/>
                    <a:gd name="T15" fmla="*/ 7 h 49"/>
                    <a:gd name="T16" fmla="*/ 41 w 49"/>
                    <a:gd name="T1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49">
                      <a:moveTo>
                        <a:pt x="41" y="0"/>
                      </a:moveTo>
                      <a:cubicBezTo>
                        <a:pt x="7" y="0"/>
                        <a:pt x="7" y="0"/>
                        <a:pt x="7" y="0"/>
                      </a:cubicBezTo>
                      <a:cubicBezTo>
                        <a:pt x="3" y="0"/>
                        <a:pt x="0" y="3"/>
                        <a:pt x="0" y="7"/>
                      </a:cubicBezTo>
                      <a:cubicBezTo>
                        <a:pt x="0" y="41"/>
                        <a:pt x="0" y="41"/>
                        <a:pt x="0" y="41"/>
                      </a:cubicBezTo>
                      <a:cubicBezTo>
                        <a:pt x="0" y="45"/>
                        <a:pt x="3" y="49"/>
                        <a:pt x="7" y="49"/>
                      </a:cubicBezTo>
                      <a:cubicBezTo>
                        <a:pt x="41" y="49"/>
                        <a:pt x="41" y="49"/>
                        <a:pt x="41" y="49"/>
                      </a:cubicBezTo>
                      <a:cubicBezTo>
                        <a:pt x="45" y="49"/>
                        <a:pt x="49" y="45"/>
                        <a:pt x="49" y="41"/>
                      </a:cubicBezTo>
                      <a:cubicBezTo>
                        <a:pt x="49" y="7"/>
                        <a:pt x="49" y="7"/>
                        <a:pt x="49" y="7"/>
                      </a:cubicBezTo>
                      <a:cubicBezTo>
                        <a:pt x="49" y="3"/>
                        <a:pt x="45" y="0"/>
                        <a:pt x="41"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3" name="iṡḷï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93C7C09-1DE9-4C1A-A33D-88C17AB6C9B3}"/>
                    </a:ext>
                  </a:extLst>
                </p:cNvPr>
                <p:cNvSpPr/>
                <p:nvPr/>
              </p:nvSpPr>
              <p:spPr bwMode="auto">
                <a:xfrm>
                  <a:off x="2265" y="2459"/>
                  <a:ext cx="333" cy="68"/>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44" name="îŝḻi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615BF58-92C3-401D-8D9B-AE1960A95257}"/>
                    </a:ext>
                  </a:extLst>
                </p:cNvPr>
                <p:cNvSpPr/>
                <p:nvPr/>
              </p:nvSpPr>
              <p:spPr bwMode="auto">
                <a:xfrm>
                  <a:off x="2265" y="2459"/>
                  <a:ext cx="333"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45" name="îSlï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9018C05-1C09-489D-B5F5-DFC8CB130BE3}"/>
                    </a:ext>
                  </a:extLst>
                </p:cNvPr>
                <p:cNvSpPr/>
                <p:nvPr/>
              </p:nvSpPr>
              <p:spPr bwMode="auto">
                <a:xfrm>
                  <a:off x="2068" y="2825"/>
                  <a:ext cx="537" cy="538"/>
                </a:xfrm>
                <a:custGeom>
                  <a:avLst/>
                  <a:gdLst>
                    <a:gd name="T0" fmla="*/ 147 w 391"/>
                    <a:gd name="T1" fmla="*/ 369 h 392"/>
                    <a:gd name="T2" fmla="*/ 280 w 391"/>
                    <a:gd name="T3" fmla="*/ 362 h 392"/>
                    <a:gd name="T4" fmla="*/ 199 w 391"/>
                    <a:gd name="T5" fmla="*/ 347 h 392"/>
                    <a:gd name="T6" fmla="*/ 81 w 391"/>
                    <a:gd name="T7" fmla="*/ 340 h 392"/>
                    <a:gd name="T8" fmla="*/ 199 w 391"/>
                    <a:gd name="T9" fmla="*/ 340 h 392"/>
                    <a:gd name="T10" fmla="*/ 59 w 391"/>
                    <a:gd name="T11" fmla="*/ 325 h 392"/>
                    <a:gd name="T12" fmla="*/ 192 w 391"/>
                    <a:gd name="T13" fmla="*/ 318 h 392"/>
                    <a:gd name="T14" fmla="*/ 317 w 391"/>
                    <a:gd name="T15" fmla="*/ 318 h 392"/>
                    <a:gd name="T16" fmla="*/ 140 w 391"/>
                    <a:gd name="T17" fmla="*/ 310 h 392"/>
                    <a:gd name="T18" fmla="*/ 258 w 391"/>
                    <a:gd name="T19" fmla="*/ 310 h 392"/>
                    <a:gd name="T20" fmla="*/ 74 w 391"/>
                    <a:gd name="T21" fmla="*/ 295 h 392"/>
                    <a:gd name="T22" fmla="*/ 206 w 391"/>
                    <a:gd name="T23" fmla="*/ 288 h 392"/>
                    <a:gd name="T24" fmla="*/ 332 w 391"/>
                    <a:gd name="T25" fmla="*/ 288 h 392"/>
                    <a:gd name="T26" fmla="*/ 126 w 391"/>
                    <a:gd name="T27" fmla="*/ 281 h 392"/>
                    <a:gd name="T28" fmla="*/ 244 w 391"/>
                    <a:gd name="T29" fmla="*/ 281 h 392"/>
                    <a:gd name="T30" fmla="*/ 29 w 391"/>
                    <a:gd name="T31" fmla="*/ 266 h 392"/>
                    <a:gd name="T32" fmla="*/ 162 w 391"/>
                    <a:gd name="T33" fmla="*/ 259 h 392"/>
                    <a:gd name="T34" fmla="*/ 288 w 391"/>
                    <a:gd name="T35" fmla="*/ 259 h 392"/>
                    <a:gd name="T36" fmla="*/ 67 w 391"/>
                    <a:gd name="T37" fmla="*/ 251 h 392"/>
                    <a:gd name="T38" fmla="*/ 185 w 391"/>
                    <a:gd name="T39" fmla="*/ 251 h 392"/>
                    <a:gd name="T40" fmla="*/ 324 w 391"/>
                    <a:gd name="T41" fmla="*/ 251 h 392"/>
                    <a:gd name="T42" fmla="*/ 88 w 391"/>
                    <a:gd name="T43" fmla="*/ 229 h 392"/>
                    <a:gd name="T44" fmla="*/ 214 w 391"/>
                    <a:gd name="T45" fmla="*/ 229 h 392"/>
                    <a:gd name="T46" fmla="*/ 347 w 391"/>
                    <a:gd name="T47" fmla="*/ 236 h 392"/>
                    <a:gd name="T48" fmla="*/ 81 w 391"/>
                    <a:gd name="T49" fmla="*/ 222 h 392"/>
                    <a:gd name="T50" fmla="*/ 221 w 391"/>
                    <a:gd name="T51" fmla="*/ 222 h 392"/>
                    <a:gd name="T52" fmla="*/ 354 w 391"/>
                    <a:gd name="T53" fmla="*/ 215 h 392"/>
                    <a:gd name="T54" fmla="*/ 96 w 391"/>
                    <a:gd name="T55" fmla="*/ 200 h 392"/>
                    <a:gd name="T56" fmla="*/ 229 w 391"/>
                    <a:gd name="T57" fmla="*/ 207 h 392"/>
                    <a:gd name="T58" fmla="*/ 347 w 391"/>
                    <a:gd name="T59" fmla="*/ 207 h 392"/>
                    <a:gd name="T60" fmla="*/ 103 w 391"/>
                    <a:gd name="T61" fmla="*/ 192 h 392"/>
                    <a:gd name="T62" fmla="*/ 236 w 391"/>
                    <a:gd name="T63" fmla="*/ 185 h 392"/>
                    <a:gd name="T64" fmla="*/ 362 w 391"/>
                    <a:gd name="T65" fmla="*/ 185 h 392"/>
                    <a:gd name="T66" fmla="*/ 111 w 391"/>
                    <a:gd name="T67" fmla="*/ 177 h 392"/>
                    <a:gd name="T68" fmla="*/ 229 w 391"/>
                    <a:gd name="T69" fmla="*/ 177 h 392"/>
                    <a:gd name="T70" fmla="*/ 369 w 391"/>
                    <a:gd name="T71" fmla="*/ 177 h 392"/>
                    <a:gd name="T72" fmla="*/ 118 w 391"/>
                    <a:gd name="T73" fmla="*/ 156 h 392"/>
                    <a:gd name="T74" fmla="*/ 244 w 391"/>
                    <a:gd name="T75" fmla="*/ 156 h 392"/>
                    <a:gd name="T76" fmla="*/ 376 w 391"/>
                    <a:gd name="T77" fmla="*/ 163 h 392"/>
                    <a:gd name="T78" fmla="*/ 126 w 391"/>
                    <a:gd name="T79" fmla="*/ 148 h 392"/>
                    <a:gd name="T80" fmla="*/ 265 w 391"/>
                    <a:gd name="T81" fmla="*/ 148 h 392"/>
                    <a:gd name="T82" fmla="*/ 44 w 391"/>
                    <a:gd name="T83" fmla="*/ 126 h 392"/>
                    <a:gd name="T84" fmla="*/ 170 w 391"/>
                    <a:gd name="T85" fmla="*/ 126 h 392"/>
                    <a:gd name="T86" fmla="*/ 303 w 391"/>
                    <a:gd name="T87" fmla="*/ 133 h 392"/>
                    <a:gd name="T88" fmla="*/ 67 w 391"/>
                    <a:gd name="T89" fmla="*/ 118 h 392"/>
                    <a:gd name="T90" fmla="*/ 206 w 391"/>
                    <a:gd name="T91" fmla="*/ 118 h 392"/>
                    <a:gd name="T92" fmla="*/ 339 w 391"/>
                    <a:gd name="T93" fmla="*/ 111 h 392"/>
                    <a:gd name="T94" fmla="*/ 126 w 391"/>
                    <a:gd name="T95" fmla="*/ 97 h 392"/>
                    <a:gd name="T96" fmla="*/ 258 w 391"/>
                    <a:gd name="T97" fmla="*/ 104 h 392"/>
                    <a:gd name="T98" fmla="*/ 52 w 391"/>
                    <a:gd name="T99" fmla="*/ 89 h 392"/>
                    <a:gd name="T100" fmla="*/ 192 w 391"/>
                    <a:gd name="T101" fmla="*/ 89 h 392"/>
                    <a:gd name="T102" fmla="*/ 324 w 391"/>
                    <a:gd name="T103" fmla="*/ 82 h 392"/>
                    <a:gd name="T104" fmla="*/ 140 w 391"/>
                    <a:gd name="T105" fmla="*/ 67 h 392"/>
                    <a:gd name="T106" fmla="*/ 273 w 391"/>
                    <a:gd name="T107" fmla="*/ 74 h 392"/>
                    <a:gd name="T108" fmla="*/ 111 w 391"/>
                    <a:gd name="T109" fmla="*/ 59 h 392"/>
                    <a:gd name="T110" fmla="*/ 251 w 391"/>
                    <a:gd name="T111" fmla="*/ 59 h 392"/>
                    <a:gd name="T112" fmla="*/ 133 w 391"/>
                    <a:gd name="T113" fmla="*/ 38 h 392"/>
                    <a:gd name="T114" fmla="*/ 258 w 391"/>
                    <a:gd name="T115" fmla="*/ 38 h 392"/>
                    <a:gd name="T116" fmla="*/ 185 w 391"/>
                    <a:gd name="T117" fmla="*/ 30 h 392"/>
                    <a:gd name="T118" fmla="*/ 170 w 391"/>
                    <a:gd name="T119" fmla="*/ 15 h 392"/>
                    <a:gd name="T120" fmla="*/ 27 w 391"/>
                    <a:gd name="T121" fmla="*/ 97 h 392"/>
                    <a:gd name="T122" fmla="*/ 140 w 391"/>
                    <a:gd name="T123" fmla="*/ 384 h 392"/>
                    <a:gd name="T124" fmla="*/ 376 w 391"/>
                    <a:gd name="T125" fmla="*/ 148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91" h="392">
                      <a:moveTo>
                        <a:pt x="155" y="384"/>
                      </a:moveTo>
                      <a:cubicBezTo>
                        <a:pt x="155" y="377"/>
                        <a:pt x="155" y="377"/>
                        <a:pt x="155" y="377"/>
                      </a:cubicBezTo>
                      <a:cubicBezTo>
                        <a:pt x="162" y="377"/>
                        <a:pt x="162" y="377"/>
                        <a:pt x="162" y="377"/>
                      </a:cubicBezTo>
                      <a:cubicBezTo>
                        <a:pt x="162" y="384"/>
                        <a:pt x="162" y="384"/>
                        <a:pt x="162" y="384"/>
                      </a:cubicBezTo>
                      <a:cubicBezTo>
                        <a:pt x="155" y="384"/>
                        <a:pt x="155" y="384"/>
                        <a:pt x="155" y="384"/>
                      </a:cubicBezTo>
                      <a:moveTo>
                        <a:pt x="170" y="384"/>
                      </a:moveTo>
                      <a:cubicBezTo>
                        <a:pt x="170" y="377"/>
                        <a:pt x="170" y="377"/>
                        <a:pt x="170" y="377"/>
                      </a:cubicBezTo>
                      <a:cubicBezTo>
                        <a:pt x="177" y="377"/>
                        <a:pt x="177" y="377"/>
                        <a:pt x="177" y="377"/>
                      </a:cubicBezTo>
                      <a:cubicBezTo>
                        <a:pt x="177" y="384"/>
                        <a:pt x="177" y="384"/>
                        <a:pt x="177" y="384"/>
                      </a:cubicBezTo>
                      <a:cubicBezTo>
                        <a:pt x="170" y="384"/>
                        <a:pt x="170" y="384"/>
                        <a:pt x="170" y="384"/>
                      </a:cubicBezTo>
                      <a:moveTo>
                        <a:pt x="185" y="384"/>
                      </a:moveTo>
                      <a:cubicBezTo>
                        <a:pt x="185" y="377"/>
                        <a:pt x="185" y="377"/>
                        <a:pt x="185" y="377"/>
                      </a:cubicBezTo>
                      <a:cubicBezTo>
                        <a:pt x="192" y="377"/>
                        <a:pt x="192" y="377"/>
                        <a:pt x="192" y="377"/>
                      </a:cubicBezTo>
                      <a:cubicBezTo>
                        <a:pt x="192" y="384"/>
                        <a:pt x="192" y="384"/>
                        <a:pt x="192" y="384"/>
                      </a:cubicBezTo>
                      <a:cubicBezTo>
                        <a:pt x="185" y="384"/>
                        <a:pt x="185" y="384"/>
                        <a:pt x="185" y="384"/>
                      </a:cubicBezTo>
                      <a:moveTo>
                        <a:pt x="199" y="384"/>
                      </a:moveTo>
                      <a:cubicBezTo>
                        <a:pt x="199" y="377"/>
                        <a:pt x="199" y="377"/>
                        <a:pt x="199" y="377"/>
                      </a:cubicBezTo>
                      <a:cubicBezTo>
                        <a:pt x="206" y="377"/>
                        <a:pt x="206" y="377"/>
                        <a:pt x="206" y="377"/>
                      </a:cubicBezTo>
                      <a:cubicBezTo>
                        <a:pt x="206" y="384"/>
                        <a:pt x="206" y="384"/>
                        <a:pt x="206" y="384"/>
                      </a:cubicBezTo>
                      <a:cubicBezTo>
                        <a:pt x="199" y="384"/>
                        <a:pt x="199" y="384"/>
                        <a:pt x="199" y="384"/>
                      </a:cubicBezTo>
                      <a:moveTo>
                        <a:pt x="214" y="384"/>
                      </a:moveTo>
                      <a:cubicBezTo>
                        <a:pt x="214" y="377"/>
                        <a:pt x="214" y="377"/>
                        <a:pt x="214" y="377"/>
                      </a:cubicBezTo>
                      <a:cubicBezTo>
                        <a:pt x="221" y="377"/>
                        <a:pt x="221" y="377"/>
                        <a:pt x="221" y="377"/>
                      </a:cubicBezTo>
                      <a:cubicBezTo>
                        <a:pt x="221" y="384"/>
                        <a:pt x="221" y="384"/>
                        <a:pt x="221" y="384"/>
                      </a:cubicBezTo>
                      <a:cubicBezTo>
                        <a:pt x="214" y="384"/>
                        <a:pt x="214" y="384"/>
                        <a:pt x="214" y="384"/>
                      </a:cubicBezTo>
                      <a:moveTo>
                        <a:pt x="229" y="384"/>
                      </a:moveTo>
                      <a:cubicBezTo>
                        <a:pt x="229" y="377"/>
                        <a:pt x="229" y="377"/>
                        <a:pt x="229" y="377"/>
                      </a:cubicBezTo>
                      <a:cubicBezTo>
                        <a:pt x="236" y="377"/>
                        <a:pt x="236" y="377"/>
                        <a:pt x="236" y="377"/>
                      </a:cubicBezTo>
                      <a:cubicBezTo>
                        <a:pt x="236" y="384"/>
                        <a:pt x="236" y="384"/>
                        <a:pt x="236" y="384"/>
                      </a:cubicBezTo>
                      <a:cubicBezTo>
                        <a:pt x="229" y="384"/>
                        <a:pt x="229" y="384"/>
                        <a:pt x="229" y="384"/>
                      </a:cubicBezTo>
                      <a:moveTo>
                        <a:pt x="111" y="369"/>
                      </a:moveTo>
                      <a:cubicBezTo>
                        <a:pt x="111" y="362"/>
                        <a:pt x="111" y="362"/>
                        <a:pt x="111" y="362"/>
                      </a:cubicBezTo>
                      <a:cubicBezTo>
                        <a:pt x="118" y="362"/>
                        <a:pt x="118" y="362"/>
                        <a:pt x="118" y="362"/>
                      </a:cubicBezTo>
                      <a:cubicBezTo>
                        <a:pt x="118" y="369"/>
                        <a:pt x="118" y="369"/>
                        <a:pt x="118" y="369"/>
                      </a:cubicBezTo>
                      <a:cubicBezTo>
                        <a:pt x="111" y="369"/>
                        <a:pt x="111" y="369"/>
                        <a:pt x="111" y="369"/>
                      </a:cubicBezTo>
                      <a:moveTo>
                        <a:pt x="126" y="369"/>
                      </a:moveTo>
                      <a:cubicBezTo>
                        <a:pt x="126" y="362"/>
                        <a:pt x="126" y="362"/>
                        <a:pt x="126" y="362"/>
                      </a:cubicBezTo>
                      <a:cubicBezTo>
                        <a:pt x="133" y="362"/>
                        <a:pt x="133" y="362"/>
                        <a:pt x="133" y="362"/>
                      </a:cubicBezTo>
                      <a:cubicBezTo>
                        <a:pt x="133" y="369"/>
                        <a:pt x="133" y="369"/>
                        <a:pt x="133" y="369"/>
                      </a:cubicBezTo>
                      <a:cubicBezTo>
                        <a:pt x="126" y="369"/>
                        <a:pt x="126" y="369"/>
                        <a:pt x="126" y="369"/>
                      </a:cubicBezTo>
                      <a:moveTo>
                        <a:pt x="140" y="369"/>
                      </a:moveTo>
                      <a:cubicBezTo>
                        <a:pt x="140" y="362"/>
                        <a:pt x="140" y="362"/>
                        <a:pt x="140" y="362"/>
                      </a:cubicBezTo>
                      <a:cubicBezTo>
                        <a:pt x="147" y="362"/>
                        <a:pt x="147" y="362"/>
                        <a:pt x="147" y="362"/>
                      </a:cubicBezTo>
                      <a:cubicBezTo>
                        <a:pt x="147" y="369"/>
                        <a:pt x="147" y="369"/>
                        <a:pt x="147" y="369"/>
                      </a:cubicBezTo>
                      <a:cubicBezTo>
                        <a:pt x="140" y="369"/>
                        <a:pt x="140" y="369"/>
                        <a:pt x="140" y="369"/>
                      </a:cubicBezTo>
                      <a:moveTo>
                        <a:pt x="155" y="369"/>
                      </a:moveTo>
                      <a:cubicBezTo>
                        <a:pt x="155" y="362"/>
                        <a:pt x="155" y="362"/>
                        <a:pt x="155" y="362"/>
                      </a:cubicBezTo>
                      <a:cubicBezTo>
                        <a:pt x="162" y="362"/>
                        <a:pt x="162" y="362"/>
                        <a:pt x="162" y="362"/>
                      </a:cubicBezTo>
                      <a:cubicBezTo>
                        <a:pt x="162" y="369"/>
                        <a:pt x="162" y="369"/>
                        <a:pt x="162" y="369"/>
                      </a:cubicBezTo>
                      <a:cubicBezTo>
                        <a:pt x="155" y="369"/>
                        <a:pt x="155" y="369"/>
                        <a:pt x="155" y="369"/>
                      </a:cubicBezTo>
                      <a:moveTo>
                        <a:pt x="170" y="369"/>
                      </a:moveTo>
                      <a:cubicBezTo>
                        <a:pt x="170" y="362"/>
                        <a:pt x="170" y="362"/>
                        <a:pt x="170" y="362"/>
                      </a:cubicBezTo>
                      <a:cubicBezTo>
                        <a:pt x="177" y="362"/>
                        <a:pt x="177" y="362"/>
                        <a:pt x="177" y="362"/>
                      </a:cubicBezTo>
                      <a:cubicBezTo>
                        <a:pt x="177" y="369"/>
                        <a:pt x="177" y="369"/>
                        <a:pt x="177" y="369"/>
                      </a:cubicBezTo>
                      <a:cubicBezTo>
                        <a:pt x="170" y="369"/>
                        <a:pt x="170" y="369"/>
                        <a:pt x="170" y="369"/>
                      </a:cubicBezTo>
                      <a:moveTo>
                        <a:pt x="185" y="369"/>
                      </a:moveTo>
                      <a:cubicBezTo>
                        <a:pt x="185" y="362"/>
                        <a:pt x="185" y="362"/>
                        <a:pt x="185" y="362"/>
                      </a:cubicBezTo>
                      <a:cubicBezTo>
                        <a:pt x="192" y="362"/>
                        <a:pt x="192" y="362"/>
                        <a:pt x="192" y="362"/>
                      </a:cubicBezTo>
                      <a:cubicBezTo>
                        <a:pt x="192" y="369"/>
                        <a:pt x="192" y="369"/>
                        <a:pt x="192" y="369"/>
                      </a:cubicBezTo>
                      <a:cubicBezTo>
                        <a:pt x="185" y="369"/>
                        <a:pt x="185" y="369"/>
                        <a:pt x="185" y="369"/>
                      </a:cubicBezTo>
                      <a:moveTo>
                        <a:pt x="199" y="369"/>
                      </a:moveTo>
                      <a:cubicBezTo>
                        <a:pt x="199" y="362"/>
                        <a:pt x="199" y="362"/>
                        <a:pt x="199" y="362"/>
                      </a:cubicBezTo>
                      <a:cubicBezTo>
                        <a:pt x="206" y="362"/>
                        <a:pt x="206" y="362"/>
                        <a:pt x="206" y="362"/>
                      </a:cubicBezTo>
                      <a:cubicBezTo>
                        <a:pt x="206" y="369"/>
                        <a:pt x="206" y="369"/>
                        <a:pt x="206" y="369"/>
                      </a:cubicBezTo>
                      <a:cubicBezTo>
                        <a:pt x="199" y="369"/>
                        <a:pt x="199" y="369"/>
                        <a:pt x="199" y="369"/>
                      </a:cubicBezTo>
                      <a:moveTo>
                        <a:pt x="214" y="369"/>
                      </a:moveTo>
                      <a:cubicBezTo>
                        <a:pt x="214" y="362"/>
                        <a:pt x="214" y="362"/>
                        <a:pt x="214" y="362"/>
                      </a:cubicBezTo>
                      <a:cubicBezTo>
                        <a:pt x="221" y="362"/>
                        <a:pt x="221" y="362"/>
                        <a:pt x="221" y="362"/>
                      </a:cubicBezTo>
                      <a:cubicBezTo>
                        <a:pt x="221" y="369"/>
                        <a:pt x="221" y="369"/>
                        <a:pt x="221" y="369"/>
                      </a:cubicBezTo>
                      <a:cubicBezTo>
                        <a:pt x="214" y="369"/>
                        <a:pt x="214" y="369"/>
                        <a:pt x="214" y="369"/>
                      </a:cubicBezTo>
                      <a:moveTo>
                        <a:pt x="229" y="369"/>
                      </a:moveTo>
                      <a:cubicBezTo>
                        <a:pt x="229" y="362"/>
                        <a:pt x="229" y="362"/>
                        <a:pt x="229" y="362"/>
                      </a:cubicBezTo>
                      <a:cubicBezTo>
                        <a:pt x="236" y="362"/>
                        <a:pt x="236" y="362"/>
                        <a:pt x="236" y="362"/>
                      </a:cubicBezTo>
                      <a:cubicBezTo>
                        <a:pt x="236" y="369"/>
                        <a:pt x="236" y="369"/>
                        <a:pt x="236" y="369"/>
                      </a:cubicBezTo>
                      <a:cubicBezTo>
                        <a:pt x="229" y="369"/>
                        <a:pt x="229" y="369"/>
                        <a:pt x="229" y="369"/>
                      </a:cubicBezTo>
                      <a:moveTo>
                        <a:pt x="244" y="369"/>
                      </a:moveTo>
                      <a:cubicBezTo>
                        <a:pt x="244" y="362"/>
                        <a:pt x="244" y="362"/>
                        <a:pt x="244" y="362"/>
                      </a:cubicBezTo>
                      <a:cubicBezTo>
                        <a:pt x="251" y="362"/>
                        <a:pt x="251" y="362"/>
                        <a:pt x="251" y="362"/>
                      </a:cubicBezTo>
                      <a:cubicBezTo>
                        <a:pt x="251" y="369"/>
                        <a:pt x="251" y="369"/>
                        <a:pt x="251" y="369"/>
                      </a:cubicBezTo>
                      <a:cubicBezTo>
                        <a:pt x="244" y="369"/>
                        <a:pt x="244" y="369"/>
                        <a:pt x="244" y="369"/>
                      </a:cubicBezTo>
                      <a:moveTo>
                        <a:pt x="258" y="369"/>
                      </a:moveTo>
                      <a:cubicBezTo>
                        <a:pt x="258" y="362"/>
                        <a:pt x="258" y="362"/>
                        <a:pt x="258" y="362"/>
                      </a:cubicBezTo>
                      <a:cubicBezTo>
                        <a:pt x="265" y="362"/>
                        <a:pt x="265" y="362"/>
                        <a:pt x="265" y="362"/>
                      </a:cubicBezTo>
                      <a:cubicBezTo>
                        <a:pt x="265" y="369"/>
                        <a:pt x="265" y="369"/>
                        <a:pt x="265" y="369"/>
                      </a:cubicBezTo>
                      <a:cubicBezTo>
                        <a:pt x="258" y="369"/>
                        <a:pt x="258" y="369"/>
                        <a:pt x="258" y="369"/>
                      </a:cubicBezTo>
                      <a:moveTo>
                        <a:pt x="273" y="369"/>
                      </a:moveTo>
                      <a:cubicBezTo>
                        <a:pt x="273" y="362"/>
                        <a:pt x="273" y="362"/>
                        <a:pt x="273" y="362"/>
                      </a:cubicBezTo>
                      <a:cubicBezTo>
                        <a:pt x="280" y="362"/>
                        <a:pt x="280" y="362"/>
                        <a:pt x="280" y="362"/>
                      </a:cubicBezTo>
                      <a:cubicBezTo>
                        <a:pt x="280" y="369"/>
                        <a:pt x="280" y="369"/>
                        <a:pt x="280" y="369"/>
                      </a:cubicBezTo>
                      <a:cubicBezTo>
                        <a:pt x="273" y="369"/>
                        <a:pt x="273" y="369"/>
                        <a:pt x="273" y="369"/>
                      </a:cubicBezTo>
                      <a:moveTo>
                        <a:pt x="81" y="354"/>
                      </a:moveTo>
                      <a:cubicBezTo>
                        <a:pt x="81" y="347"/>
                        <a:pt x="81" y="347"/>
                        <a:pt x="81" y="347"/>
                      </a:cubicBezTo>
                      <a:cubicBezTo>
                        <a:pt x="88" y="347"/>
                        <a:pt x="88" y="347"/>
                        <a:pt x="88" y="347"/>
                      </a:cubicBezTo>
                      <a:cubicBezTo>
                        <a:pt x="88" y="354"/>
                        <a:pt x="88" y="354"/>
                        <a:pt x="88" y="354"/>
                      </a:cubicBezTo>
                      <a:cubicBezTo>
                        <a:pt x="81" y="354"/>
                        <a:pt x="81" y="354"/>
                        <a:pt x="81" y="354"/>
                      </a:cubicBezTo>
                      <a:moveTo>
                        <a:pt x="96" y="354"/>
                      </a:moveTo>
                      <a:cubicBezTo>
                        <a:pt x="96" y="347"/>
                        <a:pt x="96" y="347"/>
                        <a:pt x="96" y="347"/>
                      </a:cubicBezTo>
                      <a:cubicBezTo>
                        <a:pt x="103" y="347"/>
                        <a:pt x="103" y="347"/>
                        <a:pt x="103" y="347"/>
                      </a:cubicBezTo>
                      <a:cubicBezTo>
                        <a:pt x="103" y="354"/>
                        <a:pt x="103" y="354"/>
                        <a:pt x="103" y="354"/>
                      </a:cubicBezTo>
                      <a:cubicBezTo>
                        <a:pt x="96" y="354"/>
                        <a:pt x="96" y="354"/>
                        <a:pt x="96" y="354"/>
                      </a:cubicBezTo>
                      <a:moveTo>
                        <a:pt x="111" y="354"/>
                      </a:moveTo>
                      <a:cubicBezTo>
                        <a:pt x="111" y="347"/>
                        <a:pt x="111" y="347"/>
                        <a:pt x="111" y="347"/>
                      </a:cubicBezTo>
                      <a:cubicBezTo>
                        <a:pt x="118" y="347"/>
                        <a:pt x="118" y="347"/>
                        <a:pt x="118" y="347"/>
                      </a:cubicBezTo>
                      <a:cubicBezTo>
                        <a:pt x="118" y="354"/>
                        <a:pt x="118" y="354"/>
                        <a:pt x="118" y="354"/>
                      </a:cubicBezTo>
                      <a:cubicBezTo>
                        <a:pt x="111" y="354"/>
                        <a:pt x="111" y="354"/>
                        <a:pt x="111" y="354"/>
                      </a:cubicBezTo>
                      <a:moveTo>
                        <a:pt x="126" y="354"/>
                      </a:moveTo>
                      <a:cubicBezTo>
                        <a:pt x="126" y="347"/>
                        <a:pt x="126" y="347"/>
                        <a:pt x="126" y="347"/>
                      </a:cubicBezTo>
                      <a:cubicBezTo>
                        <a:pt x="133" y="347"/>
                        <a:pt x="133" y="347"/>
                        <a:pt x="133" y="347"/>
                      </a:cubicBezTo>
                      <a:cubicBezTo>
                        <a:pt x="133" y="354"/>
                        <a:pt x="133" y="354"/>
                        <a:pt x="133" y="354"/>
                      </a:cubicBezTo>
                      <a:cubicBezTo>
                        <a:pt x="126" y="354"/>
                        <a:pt x="126" y="354"/>
                        <a:pt x="126" y="354"/>
                      </a:cubicBezTo>
                      <a:moveTo>
                        <a:pt x="140" y="354"/>
                      </a:moveTo>
                      <a:cubicBezTo>
                        <a:pt x="140" y="347"/>
                        <a:pt x="140" y="347"/>
                        <a:pt x="140" y="347"/>
                      </a:cubicBezTo>
                      <a:cubicBezTo>
                        <a:pt x="147" y="347"/>
                        <a:pt x="147" y="347"/>
                        <a:pt x="147" y="347"/>
                      </a:cubicBezTo>
                      <a:cubicBezTo>
                        <a:pt x="147" y="354"/>
                        <a:pt x="147" y="354"/>
                        <a:pt x="147" y="354"/>
                      </a:cubicBezTo>
                      <a:cubicBezTo>
                        <a:pt x="140" y="354"/>
                        <a:pt x="140" y="354"/>
                        <a:pt x="140" y="354"/>
                      </a:cubicBezTo>
                      <a:moveTo>
                        <a:pt x="155" y="354"/>
                      </a:moveTo>
                      <a:cubicBezTo>
                        <a:pt x="155" y="347"/>
                        <a:pt x="155" y="347"/>
                        <a:pt x="155" y="347"/>
                      </a:cubicBezTo>
                      <a:cubicBezTo>
                        <a:pt x="162" y="347"/>
                        <a:pt x="162" y="347"/>
                        <a:pt x="162" y="347"/>
                      </a:cubicBezTo>
                      <a:cubicBezTo>
                        <a:pt x="162" y="354"/>
                        <a:pt x="162" y="354"/>
                        <a:pt x="162" y="354"/>
                      </a:cubicBezTo>
                      <a:cubicBezTo>
                        <a:pt x="155" y="354"/>
                        <a:pt x="155" y="354"/>
                        <a:pt x="155" y="354"/>
                      </a:cubicBezTo>
                      <a:moveTo>
                        <a:pt x="170" y="354"/>
                      </a:moveTo>
                      <a:cubicBezTo>
                        <a:pt x="170" y="347"/>
                        <a:pt x="170" y="347"/>
                        <a:pt x="170" y="347"/>
                      </a:cubicBezTo>
                      <a:cubicBezTo>
                        <a:pt x="177" y="347"/>
                        <a:pt x="177" y="347"/>
                        <a:pt x="177" y="347"/>
                      </a:cubicBezTo>
                      <a:cubicBezTo>
                        <a:pt x="177" y="354"/>
                        <a:pt x="177" y="354"/>
                        <a:pt x="177" y="354"/>
                      </a:cubicBezTo>
                      <a:cubicBezTo>
                        <a:pt x="170" y="354"/>
                        <a:pt x="170" y="354"/>
                        <a:pt x="170" y="354"/>
                      </a:cubicBezTo>
                      <a:moveTo>
                        <a:pt x="185" y="354"/>
                      </a:moveTo>
                      <a:cubicBezTo>
                        <a:pt x="185" y="347"/>
                        <a:pt x="185" y="347"/>
                        <a:pt x="185" y="347"/>
                      </a:cubicBezTo>
                      <a:cubicBezTo>
                        <a:pt x="192" y="347"/>
                        <a:pt x="192" y="347"/>
                        <a:pt x="192" y="347"/>
                      </a:cubicBezTo>
                      <a:cubicBezTo>
                        <a:pt x="192" y="354"/>
                        <a:pt x="192" y="354"/>
                        <a:pt x="192" y="354"/>
                      </a:cubicBezTo>
                      <a:cubicBezTo>
                        <a:pt x="185" y="354"/>
                        <a:pt x="185" y="354"/>
                        <a:pt x="185" y="354"/>
                      </a:cubicBezTo>
                      <a:moveTo>
                        <a:pt x="199" y="354"/>
                      </a:moveTo>
                      <a:cubicBezTo>
                        <a:pt x="199" y="347"/>
                        <a:pt x="199" y="347"/>
                        <a:pt x="199" y="347"/>
                      </a:cubicBezTo>
                      <a:cubicBezTo>
                        <a:pt x="206" y="347"/>
                        <a:pt x="206" y="347"/>
                        <a:pt x="206" y="347"/>
                      </a:cubicBezTo>
                      <a:cubicBezTo>
                        <a:pt x="206" y="354"/>
                        <a:pt x="206" y="354"/>
                        <a:pt x="206" y="354"/>
                      </a:cubicBezTo>
                      <a:cubicBezTo>
                        <a:pt x="199" y="354"/>
                        <a:pt x="199" y="354"/>
                        <a:pt x="199" y="354"/>
                      </a:cubicBezTo>
                      <a:moveTo>
                        <a:pt x="214" y="354"/>
                      </a:moveTo>
                      <a:cubicBezTo>
                        <a:pt x="214" y="347"/>
                        <a:pt x="214" y="347"/>
                        <a:pt x="214" y="347"/>
                      </a:cubicBezTo>
                      <a:cubicBezTo>
                        <a:pt x="221" y="347"/>
                        <a:pt x="221" y="347"/>
                        <a:pt x="221" y="347"/>
                      </a:cubicBezTo>
                      <a:cubicBezTo>
                        <a:pt x="221" y="354"/>
                        <a:pt x="221" y="354"/>
                        <a:pt x="221" y="354"/>
                      </a:cubicBezTo>
                      <a:cubicBezTo>
                        <a:pt x="214" y="354"/>
                        <a:pt x="214" y="354"/>
                        <a:pt x="214" y="354"/>
                      </a:cubicBezTo>
                      <a:moveTo>
                        <a:pt x="229" y="354"/>
                      </a:moveTo>
                      <a:cubicBezTo>
                        <a:pt x="229" y="347"/>
                        <a:pt x="229" y="347"/>
                        <a:pt x="229" y="347"/>
                      </a:cubicBezTo>
                      <a:cubicBezTo>
                        <a:pt x="236" y="347"/>
                        <a:pt x="236" y="347"/>
                        <a:pt x="236" y="347"/>
                      </a:cubicBezTo>
                      <a:cubicBezTo>
                        <a:pt x="236" y="354"/>
                        <a:pt x="236" y="354"/>
                        <a:pt x="236" y="354"/>
                      </a:cubicBezTo>
                      <a:cubicBezTo>
                        <a:pt x="229" y="354"/>
                        <a:pt x="229" y="354"/>
                        <a:pt x="229" y="354"/>
                      </a:cubicBezTo>
                      <a:moveTo>
                        <a:pt x="244" y="354"/>
                      </a:moveTo>
                      <a:cubicBezTo>
                        <a:pt x="244" y="347"/>
                        <a:pt x="244" y="347"/>
                        <a:pt x="244" y="347"/>
                      </a:cubicBezTo>
                      <a:cubicBezTo>
                        <a:pt x="251" y="347"/>
                        <a:pt x="251" y="347"/>
                        <a:pt x="251" y="347"/>
                      </a:cubicBezTo>
                      <a:cubicBezTo>
                        <a:pt x="251" y="354"/>
                        <a:pt x="251" y="354"/>
                        <a:pt x="251" y="354"/>
                      </a:cubicBezTo>
                      <a:cubicBezTo>
                        <a:pt x="244" y="354"/>
                        <a:pt x="244" y="354"/>
                        <a:pt x="244" y="354"/>
                      </a:cubicBezTo>
                      <a:moveTo>
                        <a:pt x="258" y="354"/>
                      </a:moveTo>
                      <a:cubicBezTo>
                        <a:pt x="258" y="347"/>
                        <a:pt x="258" y="347"/>
                        <a:pt x="258" y="347"/>
                      </a:cubicBezTo>
                      <a:cubicBezTo>
                        <a:pt x="265" y="347"/>
                        <a:pt x="265" y="347"/>
                        <a:pt x="265" y="347"/>
                      </a:cubicBezTo>
                      <a:cubicBezTo>
                        <a:pt x="265" y="354"/>
                        <a:pt x="265" y="354"/>
                        <a:pt x="265" y="354"/>
                      </a:cubicBezTo>
                      <a:cubicBezTo>
                        <a:pt x="258" y="354"/>
                        <a:pt x="258" y="354"/>
                        <a:pt x="258" y="354"/>
                      </a:cubicBezTo>
                      <a:moveTo>
                        <a:pt x="273" y="354"/>
                      </a:moveTo>
                      <a:cubicBezTo>
                        <a:pt x="273" y="347"/>
                        <a:pt x="273" y="347"/>
                        <a:pt x="273" y="347"/>
                      </a:cubicBezTo>
                      <a:cubicBezTo>
                        <a:pt x="280" y="347"/>
                        <a:pt x="280" y="347"/>
                        <a:pt x="280" y="347"/>
                      </a:cubicBezTo>
                      <a:cubicBezTo>
                        <a:pt x="280" y="354"/>
                        <a:pt x="280" y="354"/>
                        <a:pt x="280" y="354"/>
                      </a:cubicBezTo>
                      <a:cubicBezTo>
                        <a:pt x="273" y="354"/>
                        <a:pt x="273" y="354"/>
                        <a:pt x="273" y="354"/>
                      </a:cubicBezTo>
                      <a:moveTo>
                        <a:pt x="288" y="354"/>
                      </a:moveTo>
                      <a:cubicBezTo>
                        <a:pt x="288" y="347"/>
                        <a:pt x="288" y="347"/>
                        <a:pt x="288" y="347"/>
                      </a:cubicBezTo>
                      <a:cubicBezTo>
                        <a:pt x="295" y="347"/>
                        <a:pt x="295" y="347"/>
                        <a:pt x="295" y="347"/>
                      </a:cubicBezTo>
                      <a:cubicBezTo>
                        <a:pt x="295" y="354"/>
                        <a:pt x="295" y="354"/>
                        <a:pt x="295" y="354"/>
                      </a:cubicBezTo>
                      <a:cubicBezTo>
                        <a:pt x="288" y="354"/>
                        <a:pt x="288" y="354"/>
                        <a:pt x="288" y="354"/>
                      </a:cubicBezTo>
                      <a:moveTo>
                        <a:pt x="303" y="354"/>
                      </a:moveTo>
                      <a:cubicBezTo>
                        <a:pt x="303" y="347"/>
                        <a:pt x="303" y="347"/>
                        <a:pt x="303" y="347"/>
                      </a:cubicBezTo>
                      <a:cubicBezTo>
                        <a:pt x="310" y="347"/>
                        <a:pt x="310" y="347"/>
                        <a:pt x="310" y="347"/>
                      </a:cubicBezTo>
                      <a:cubicBezTo>
                        <a:pt x="310" y="354"/>
                        <a:pt x="310" y="354"/>
                        <a:pt x="310" y="354"/>
                      </a:cubicBezTo>
                      <a:cubicBezTo>
                        <a:pt x="303" y="354"/>
                        <a:pt x="303" y="354"/>
                        <a:pt x="303" y="354"/>
                      </a:cubicBezTo>
                      <a:moveTo>
                        <a:pt x="67" y="340"/>
                      </a:moveTo>
                      <a:cubicBezTo>
                        <a:pt x="67" y="333"/>
                        <a:pt x="67" y="333"/>
                        <a:pt x="67" y="333"/>
                      </a:cubicBezTo>
                      <a:cubicBezTo>
                        <a:pt x="74" y="333"/>
                        <a:pt x="74" y="333"/>
                        <a:pt x="74" y="333"/>
                      </a:cubicBezTo>
                      <a:cubicBezTo>
                        <a:pt x="74" y="340"/>
                        <a:pt x="74" y="340"/>
                        <a:pt x="74" y="340"/>
                      </a:cubicBezTo>
                      <a:cubicBezTo>
                        <a:pt x="67" y="340"/>
                        <a:pt x="67" y="340"/>
                        <a:pt x="67" y="340"/>
                      </a:cubicBezTo>
                      <a:moveTo>
                        <a:pt x="81" y="340"/>
                      </a:moveTo>
                      <a:cubicBezTo>
                        <a:pt x="81" y="333"/>
                        <a:pt x="81" y="333"/>
                        <a:pt x="81" y="333"/>
                      </a:cubicBezTo>
                      <a:cubicBezTo>
                        <a:pt x="88" y="333"/>
                        <a:pt x="88" y="333"/>
                        <a:pt x="88" y="333"/>
                      </a:cubicBezTo>
                      <a:cubicBezTo>
                        <a:pt x="88" y="340"/>
                        <a:pt x="88" y="340"/>
                        <a:pt x="88" y="340"/>
                      </a:cubicBezTo>
                      <a:cubicBezTo>
                        <a:pt x="81" y="340"/>
                        <a:pt x="81" y="340"/>
                        <a:pt x="81" y="340"/>
                      </a:cubicBezTo>
                      <a:moveTo>
                        <a:pt x="96" y="340"/>
                      </a:moveTo>
                      <a:cubicBezTo>
                        <a:pt x="96" y="333"/>
                        <a:pt x="96" y="333"/>
                        <a:pt x="96" y="333"/>
                      </a:cubicBezTo>
                      <a:cubicBezTo>
                        <a:pt x="103" y="333"/>
                        <a:pt x="103" y="333"/>
                        <a:pt x="103" y="333"/>
                      </a:cubicBezTo>
                      <a:cubicBezTo>
                        <a:pt x="103" y="340"/>
                        <a:pt x="103" y="340"/>
                        <a:pt x="103" y="340"/>
                      </a:cubicBezTo>
                      <a:cubicBezTo>
                        <a:pt x="96" y="340"/>
                        <a:pt x="96" y="340"/>
                        <a:pt x="96" y="340"/>
                      </a:cubicBezTo>
                      <a:moveTo>
                        <a:pt x="111" y="340"/>
                      </a:moveTo>
                      <a:cubicBezTo>
                        <a:pt x="111" y="333"/>
                        <a:pt x="111" y="333"/>
                        <a:pt x="111" y="333"/>
                      </a:cubicBezTo>
                      <a:cubicBezTo>
                        <a:pt x="118" y="333"/>
                        <a:pt x="118" y="333"/>
                        <a:pt x="118" y="333"/>
                      </a:cubicBezTo>
                      <a:cubicBezTo>
                        <a:pt x="118" y="340"/>
                        <a:pt x="118" y="340"/>
                        <a:pt x="118" y="340"/>
                      </a:cubicBezTo>
                      <a:cubicBezTo>
                        <a:pt x="111" y="340"/>
                        <a:pt x="111" y="340"/>
                        <a:pt x="111" y="340"/>
                      </a:cubicBezTo>
                      <a:moveTo>
                        <a:pt x="126" y="340"/>
                      </a:moveTo>
                      <a:cubicBezTo>
                        <a:pt x="126" y="333"/>
                        <a:pt x="126" y="333"/>
                        <a:pt x="126" y="333"/>
                      </a:cubicBezTo>
                      <a:cubicBezTo>
                        <a:pt x="133" y="333"/>
                        <a:pt x="133" y="333"/>
                        <a:pt x="133" y="333"/>
                      </a:cubicBezTo>
                      <a:cubicBezTo>
                        <a:pt x="133" y="340"/>
                        <a:pt x="133" y="340"/>
                        <a:pt x="133" y="340"/>
                      </a:cubicBezTo>
                      <a:cubicBezTo>
                        <a:pt x="126" y="340"/>
                        <a:pt x="126" y="340"/>
                        <a:pt x="126" y="340"/>
                      </a:cubicBezTo>
                      <a:moveTo>
                        <a:pt x="140" y="340"/>
                      </a:moveTo>
                      <a:cubicBezTo>
                        <a:pt x="140" y="333"/>
                        <a:pt x="140" y="333"/>
                        <a:pt x="140" y="333"/>
                      </a:cubicBezTo>
                      <a:cubicBezTo>
                        <a:pt x="147" y="333"/>
                        <a:pt x="147" y="333"/>
                        <a:pt x="147" y="333"/>
                      </a:cubicBezTo>
                      <a:cubicBezTo>
                        <a:pt x="147" y="340"/>
                        <a:pt x="147" y="340"/>
                        <a:pt x="147" y="340"/>
                      </a:cubicBezTo>
                      <a:cubicBezTo>
                        <a:pt x="140" y="340"/>
                        <a:pt x="140" y="340"/>
                        <a:pt x="140" y="340"/>
                      </a:cubicBezTo>
                      <a:moveTo>
                        <a:pt x="155" y="340"/>
                      </a:moveTo>
                      <a:cubicBezTo>
                        <a:pt x="155" y="333"/>
                        <a:pt x="155" y="333"/>
                        <a:pt x="155" y="333"/>
                      </a:cubicBezTo>
                      <a:cubicBezTo>
                        <a:pt x="162" y="333"/>
                        <a:pt x="162" y="333"/>
                        <a:pt x="162" y="333"/>
                      </a:cubicBezTo>
                      <a:cubicBezTo>
                        <a:pt x="162" y="340"/>
                        <a:pt x="162" y="340"/>
                        <a:pt x="162" y="340"/>
                      </a:cubicBezTo>
                      <a:cubicBezTo>
                        <a:pt x="155" y="340"/>
                        <a:pt x="155" y="340"/>
                        <a:pt x="155" y="340"/>
                      </a:cubicBezTo>
                      <a:moveTo>
                        <a:pt x="170" y="340"/>
                      </a:moveTo>
                      <a:cubicBezTo>
                        <a:pt x="170" y="333"/>
                        <a:pt x="170" y="333"/>
                        <a:pt x="170" y="333"/>
                      </a:cubicBezTo>
                      <a:cubicBezTo>
                        <a:pt x="177" y="333"/>
                        <a:pt x="177" y="333"/>
                        <a:pt x="177" y="333"/>
                      </a:cubicBezTo>
                      <a:cubicBezTo>
                        <a:pt x="177" y="340"/>
                        <a:pt x="177" y="340"/>
                        <a:pt x="177" y="340"/>
                      </a:cubicBezTo>
                      <a:cubicBezTo>
                        <a:pt x="170" y="340"/>
                        <a:pt x="170" y="340"/>
                        <a:pt x="170" y="340"/>
                      </a:cubicBezTo>
                      <a:moveTo>
                        <a:pt x="185" y="340"/>
                      </a:moveTo>
                      <a:cubicBezTo>
                        <a:pt x="185" y="333"/>
                        <a:pt x="185" y="333"/>
                        <a:pt x="185" y="333"/>
                      </a:cubicBezTo>
                      <a:cubicBezTo>
                        <a:pt x="192" y="333"/>
                        <a:pt x="192" y="333"/>
                        <a:pt x="192" y="333"/>
                      </a:cubicBezTo>
                      <a:cubicBezTo>
                        <a:pt x="192" y="340"/>
                        <a:pt x="192" y="340"/>
                        <a:pt x="192" y="340"/>
                      </a:cubicBezTo>
                      <a:cubicBezTo>
                        <a:pt x="185" y="340"/>
                        <a:pt x="185" y="340"/>
                        <a:pt x="185" y="340"/>
                      </a:cubicBezTo>
                      <a:moveTo>
                        <a:pt x="199" y="340"/>
                      </a:moveTo>
                      <a:cubicBezTo>
                        <a:pt x="199" y="333"/>
                        <a:pt x="199" y="333"/>
                        <a:pt x="199" y="333"/>
                      </a:cubicBezTo>
                      <a:cubicBezTo>
                        <a:pt x="206" y="333"/>
                        <a:pt x="206" y="333"/>
                        <a:pt x="206" y="333"/>
                      </a:cubicBezTo>
                      <a:cubicBezTo>
                        <a:pt x="206" y="340"/>
                        <a:pt x="206" y="340"/>
                        <a:pt x="206" y="340"/>
                      </a:cubicBezTo>
                      <a:cubicBezTo>
                        <a:pt x="199" y="340"/>
                        <a:pt x="199" y="340"/>
                        <a:pt x="199" y="340"/>
                      </a:cubicBezTo>
                      <a:moveTo>
                        <a:pt x="214" y="340"/>
                      </a:moveTo>
                      <a:cubicBezTo>
                        <a:pt x="214" y="333"/>
                        <a:pt x="214" y="333"/>
                        <a:pt x="214" y="333"/>
                      </a:cubicBezTo>
                      <a:cubicBezTo>
                        <a:pt x="221" y="333"/>
                        <a:pt x="221" y="333"/>
                        <a:pt x="221" y="333"/>
                      </a:cubicBezTo>
                      <a:cubicBezTo>
                        <a:pt x="221" y="340"/>
                        <a:pt x="221" y="340"/>
                        <a:pt x="221" y="340"/>
                      </a:cubicBezTo>
                      <a:cubicBezTo>
                        <a:pt x="214" y="340"/>
                        <a:pt x="214" y="340"/>
                        <a:pt x="214" y="340"/>
                      </a:cubicBezTo>
                      <a:moveTo>
                        <a:pt x="229" y="340"/>
                      </a:moveTo>
                      <a:cubicBezTo>
                        <a:pt x="229" y="333"/>
                        <a:pt x="229" y="333"/>
                        <a:pt x="229" y="333"/>
                      </a:cubicBezTo>
                      <a:cubicBezTo>
                        <a:pt x="236" y="333"/>
                        <a:pt x="236" y="333"/>
                        <a:pt x="236" y="333"/>
                      </a:cubicBezTo>
                      <a:cubicBezTo>
                        <a:pt x="236" y="340"/>
                        <a:pt x="236" y="340"/>
                        <a:pt x="236" y="340"/>
                      </a:cubicBezTo>
                      <a:cubicBezTo>
                        <a:pt x="229" y="340"/>
                        <a:pt x="229" y="340"/>
                        <a:pt x="229" y="340"/>
                      </a:cubicBezTo>
                      <a:moveTo>
                        <a:pt x="244" y="340"/>
                      </a:moveTo>
                      <a:cubicBezTo>
                        <a:pt x="244" y="333"/>
                        <a:pt x="244" y="333"/>
                        <a:pt x="244" y="333"/>
                      </a:cubicBezTo>
                      <a:cubicBezTo>
                        <a:pt x="251" y="333"/>
                        <a:pt x="251" y="333"/>
                        <a:pt x="251" y="333"/>
                      </a:cubicBezTo>
                      <a:cubicBezTo>
                        <a:pt x="251" y="340"/>
                        <a:pt x="251" y="340"/>
                        <a:pt x="251" y="340"/>
                      </a:cubicBezTo>
                      <a:cubicBezTo>
                        <a:pt x="244" y="340"/>
                        <a:pt x="244" y="340"/>
                        <a:pt x="244" y="340"/>
                      </a:cubicBezTo>
                      <a:moveTo>
                        <a:pt x="258" y="340"/>
                      </a:moveTo>
                      <a:cubicBezTo>
                        <a:pt x="258" y="333"/>
                        <a:pt x="258" y="333"/>
                        <a:pt x="258" y="333"/>
                      </a:cubicBezTo>
                      <a:cubicBezTo>
                        <a:pt x="265" y="333"/>
                        <a:pt x="265" y="333"/>
                        <a:pt x="265" y="333"/>
                      </a:cubicBezTo>
                      <a:cubicBezTo>
                        <a:pt x="265" y="340"/>
                        <a:pt x="265" y="340"/>
                        <a:pt x="265" y="340"/>
                      </a:cubicBezTo>
                      <a:cubicBezTo>
                        <a:pt x="258" y="340"/>
                        <a:pt x="258" y="340"/>
                        <a:pt x="258" y="340"/>
                      </a:cubicBezTo>
                      <a:moveTo>
                        <a:pt x="273" y="340"/>
                      </a:moveTo>
                      <a:cubicBezTo>
                        <a:pt x="273" y="333"/>
                        <a:pt x="273" y="333"/>
                        <a:pt x="273" y="333"/>
                      </a:cubicBezTo>
                      <a:cubicBezTo>
                        <a:pt x="280" y="333"/>
                        <a:pt x="280" y="333"/>
                        <a:pt x="280" y="333"/>
                      </a:cubicBezTo>
                      <a:cubicBezTo>
                        <a:pt x="280" y="340"/>
                        <a:pt x="280" y="340"/>
                        <a:pt x="280" y="340"/>
                      </a:cubicBezTo>
                      <a:cubicBezTo>
                        <a:pt x="273" y="340"/>
                        <a:pt x="273" y="340"/>
                        <a:pt x="273" y="340"/>
                      </a:cubicBezTo>
                      <a:moveTo>
                        <a:pt x="288" y="340"/>
                      </a:moveTo>
                      <a:cubicBezTo>
                        <a:pt x="288" y="333"/>
                        <a:pt x="288" y="333"/>
                        <a:pt x="288" y="333"/>
                      </a:cubicBezTo>
                      <a:cubicBezTo>
                        <a:pt x="295" y="333"/>
                        <a:pt x="295" y="333"/>
                        <a:pt x="295" y="333"/>
                      </a:cubicBezTo>
                      <a:cubicBezTo>
                        <a:pt x="295" y="340"/>
                        <a:pt x="295" y="340"/>
                        <a:pt x="295" y="340"/>
                      </a:cubicBezTo>
                      <a:cubicBezTo>
                        <a:pt x="288" y="340"/>
                        <a:pt x="288" y="340"/>
                        <a:pt x="288" y="340"/>
                      </a:cubicBezTo>
                      <a:moveTo>
                        <a:pt x="303" y="340"/>
                      </a:moveTo>
                      <a:cubicBezTo>
                        <a:pt x="303" y="333"/>
                        <a:pt x="303" y="333"/>
                        <a:pt x="303" y="333"/>
                      </a:cubicBezTo>
                      <a:cubicBezTo>
                        <a:pt x="310" y="333"/>
                        <a:pt x="310" y="333"/>
                        <a:pt x="310" y="333"/>
                      </a:cubicBezTo>
                      <a:cubicBezTo>
                        <a:pt x="310" y="340"/>
                        <a:pt x="310" y="340"/>
                        <a:pt x="310" y="340"/>
                      </a:cubicBezTo>
                      <a:cubicBezTo>
                        <a:pt x="303" y="340"/>
                        <a:pt x="303" y="340"/>
                        <a:pt x="303" y="340"/>
                      </a:cubicBezTo>
                      <a:moveTo>
                        <a:pt x="317" y="340"/>
                      </a:moveTo>
                      <a:cubicBezTo>
                        <a:pt x="317" y="333"/>
                        <a:pt x="317" y="333"/>
                        <a:pt x="317" y="333"/>
                      </a:cubicBezTo>
                      <a:cubicBezTo>
                        <a:pt x="324" y="333"/>
                        <a:pt x="324" y="333"/>
                        <a:pt x="324" y="333"/>
                      </a:cubicBezTo>
                      <a:cubicBezTo>
                        <a:pt x="324" y="340"/>
                        <a:pt x="324" y="340"/>
                        <a:pt x="324" y="340"/>
                      </a:cubicBezTo>
                      <a:cubicBezTo>
                        <a:pt x="317" y="340"/>
                        <a:pt x="317" y="340"/>
                        <a:pt x="317" y="340"/>
                      </a:cubicBezTo>
                      <a:moveTo>
                        <a:pt x="52" y="325"/>
                      </a:moveTo>
                      <a:cubicBezTo>
                        <a:pt x="52" y="318"/>
                        <a:pt x="52" y="318"/>
                        <a:pt x="52" y="318"/>
                      </a:cubicBezTo>
                      <a:cubicBezTo>
                        <a:pt x="59" y="318"/>
                        <a:pt x="59" y="318"/>
                        <a:pt x="59" y="318"/>
                      </a:cubicBezTo>
                      <a:cubicBezTo>
                        <a:pt x="59" y="325"/>
                        <a:pt x="59" y="325"/>
                        <a:pt x="59" y="325"/>
                      </a:cubicBezTo>
                      <a:cubicBezTo>
                        <a:pt x="52" y="325"/>
                        <a:pt x="52" y="325"/>
                        <a:pt x="52" y="325"/>
                      </a:cubicBezTo>
                      <a:moveTo>
                        <a:pt x="67" y="325"/>
                      </a:moveTo>
                      <a:cubicBezTo>
                        <a:pt x="67" y="318"/>
                        <a:pt x="67" y="318"/>
                        <a:pt x="67" y="318"/>
                      </a:cubicBezTo>
                      <a:cubicBezTo>
                        <a:pt x="74" y="318"/>
                        <a:pt x="74" y="318"/>
                        <a:pt x="74" y="318"/>
                      </a:cubicBezTo>
                      <a:cubicBezTo>
                        <a:pt x="74" y="325"/>
                        <a:pt x="74" y="325"/>
                        <a:pt x="74" y="325"/>
                      </a:cubicBezTo>
                      <a:cubicBezTo>
                        <a:pt x="67" y="325"/>
                        <a:pt x="67" y="325"/>
                        <a:pt x="67" y="325"/>
                      </a:cubicBezTo>
                      <a:moveTo>
                        <a:pt x="81" y="325"/>
                      </a:moveTo>
                      <a:cubicBezTo>
                        <a:pt x="81" y="318"/>
                        <a:pt x="81" y="318"/>
                        <a:pt x="81" y="318"/>
                      </a:cubicBezTo>
                      <a:cubicBezTo>
                        <a:pt x="88" y="318"/>
                        <a:pt x="88" y="318"/>
                        <a:pt x="88" y="318"/>
                      </a:cubicBezTo>
                      <a:cubicBezTo>
                        <a:pt x="88" y="325"/>
                        <a:pt x="88" y="325"/>
                        <a:pt x="88" y="325"/>
                      </a:cubicBezTo>
                      <a:cubicBezTo>
                        <a:pt x="81" y="325"/>
                        <a:pt x="81" y="325"/>
                        <a:pt x="81" y="325"/>
                      </a:cubicBezTo>
                      <a:moveTo>
                        <a:pt x="96" y="325"/>
                      </a:moveTo>
                      <a:cubicBezTo>
                        <a:pt x="96" y="318"/>
                        <a:pt x="96" y="318"/>
                        <a:pt x="96" y="318"/>
                      </a:cubicBezTo>
                      <a:cubicBezTo>
                        <a:pt x="103" y="318"/>
                        <a:pt x="103" y="318"/>
                        <a:pt x="103" y="318"/>
                      </a:cubicBezTo>
                      <a:cubicBezTo>
                        <a:pt x="103" y="325"/>
                        <a:pt x="103" y="325"/>
                        <a:pt x="103" y="325"/>
                      </a:cubicBezTo>
                      <a:cubicBezTo>
                        <a:pt x="96" y="325"/>
                        <a:pt x="96" y="325"/>
                        <a:pt x="96" y="325"/>
                      </a:cubicBezTo>
                      <a:moveTo>
                        <a:pt x="111" y="325"/>
                      </a:moveTo>
                      <a:cubicBezTo>
                        <a:pt x="111" y="318"/>
                        <a:pt x="111" y="318"/>
                        <a:pt x="111" y="318"/>
                      </a:cubicBezTo>
                      <a:cubicBezTo>
                        <a:pt x="118" y="318"/>
                        <a:pt x="118" y="318"/>
                        <a:pt x="118" y="318"/>
                      </a:cubicBezTo>
                      <a:cubicBezTo>
                        <a:pt x="118" y="325"/>
                        <a:pt x="118" y="325"/>
                        <a:pt x="118" y="325"/>
                      </a:cubicBezTo>
                      <a:cubicBezTo>
                        <a:pt x="111" y="325"/>
                        <a:pt x="111" y="325"/>
                        <a:pt x="111" y="325"/>
                      </a:cubicBezTo>
                      <a:moveTo>
                        <a:pt x="126" y="325"/>
                      </a:moveTo>
                      <a:cubicBezTo>
                        <a:pt x="126" y="318"/>
                        <a:pt x="126" y="318"/>
                        <a:pt x="126" y="318"/>
                      </a:cubicBezTo>
                      <a:cubicBezTo>
                        <a:pt x="133" y="318"/>
                        <a:pt x="133" y="318"/>
                        <a:pt x="133" y="318"/>
                      </a:cubicBezTo>
                      <a:cubicBezTo>
                        <a:pt x="133" y="325"/>
                        <a:pt x="133" y="325"/>
                        <a:pt x="133" y="325"/>
                      </a:cubicBezTo>
                      <a:cubicBezTo>
                        <a:pt x="126" y="325"/>
                        <a:pt x="126" y="325"/>
                        <a:pt x="126" y="325"/>
                      </a:cubicBezTo>
                      <a:moveTo>
                        <a:pt x="140" y="325"/>
                      </a:moveTo>
                      <a:cubicBezTo>
                        <a:pt x="140" y="318"/>
                        <a:pt x="140" y="318"/>
                        <a:pt x="140" y="318"/>
                      </a:cubicBezTo>
                      <a:cubicBezTo>
                        <a:pt x="147" y="318"/>
                        <a:pt x="147" y="318"/>
                        <a:pt x="147" y="318"/>
                      </a:cubicBezTo>
                      <a:cubicBezTo>
                        <a:pt x="147" y="325"/>
                        <a:pt x="147" y="325"/>
                        <a:pt x="147" y="325"/>
                      </a:cubicBezTo>
                      <a:cubicBezTo>
                        <a:pt x="140" y="325"/>
                        <a:pt x="140" y="325"/>
                        <a:pt x="140" y="325"/>
                      </a:cubicBezTo>
                      <a:moveTo>
                        <a:pt x="155" y="325"/>
                      </a:moveTo>
                      <a:cubicBezTo>
                        <a:pt x="155" y="318"/>
                        <a:pt x="155" y="318"/>
                        <a:pt x="155" y="318"/>
                      </a:cubicBezTo>
                      <a:cubicBezTo>
                        <a:pt x="162" y="318"/>
                        <a:pt x="162" y="318"/>
                        <a:pt x="162" y="318"/>
                      </a:cubicBezTo>
                      <a:cubicBezTo>
                        <a:pt x="162" y="325"/>
                        <a:pt x="162" y="325"/>
                        <a:pt x="162" y="325"/>
                      </a:cubicBezTo>
                      <a:cubicBezTo>
                        <a:pt x="155" y="325"/>
                        <a:pt x="155" y="325"/>
                        <a:pt x="155" y="325"/>
                      </a:cubicBezTo>
                      <a:moveTo>
                        <a:pt x="170" y="325"/>
                      </a:moveTo>
                      <a:cubicBezTo>
                        <a:pt x="170" y="318"/>
                        <a:pt x="170" y="318"/>
                        <a:pt x="170" y="318"/>
                      </a:cubicBezTo>
                      <a:cubicBezTo>
                        <a:pt x="177" y="318"/>
                        <a:pt x="177" y="318"/>
                        <a:pt x="177" y="318"/>
                      </a:cubicBezTo>
                      <a:cubicBezTo>
                        <a:pt x="177" y="325"/>
                        <a:pt x="177" y="325"/>
                        <a:pt x="177" y="325"/>
                      </a:cubicBezTo>
                      <a:cubicBezTo>
                        <a:pt x="170" y="325"/>
                        <a:pt x="170" y="325"/>
                        <a:pt x="170" y="325"/>
                      </a:cubicBezTo>
                      <a:moveTo>
                        <a:pt x="185" y="325"/>
                      </a:moveTo>
                      <a:cubicBezTo>
                        <a:pt x="185" y="318"/>
                        <a:pt x="185" y="318"/>
                        <a:pt x="185" y="318"/>
                      </a:cubicBezTo>
                      <a:cubicBezTo>
                        <a:pt x="192" y="318"/>
                        <a:pt x="192" y="318"/>
                        <a:pt x="192" y="318"/>
                      </a:cubicBezTo>
                      <a:cubicBezTo>
                        <a:pt x="192" y="325"/>
                        <a:pt x="192" y="325"/>
                        <a:pt x="192" y="325"/>
                      </a:cubicBezTo>
                      <a:cubicBezTo>
                        <a:pt x="185" y="325"/>
                        <a:pt x="185" y="325"/>
                        <a:pt x="185" y="325"/>
                      </a:cubicBezTo>
                      <a:moveTo>
                        <a:pt x="199" y="325"/>
                      </a:moveTo>
                      <a:cubicBezTo>
                        <a:pt x="199" y="318"/>
                        <a:pt x="199" y="318"/>
                        <a:pt x="199" y="318"/>
                      </a:cubicBezTo>
                      <a:cubicBezTo>
                        <a:pt x="206" y="318"/>
                        <a:pt x="206" y="318"/>
                        <a:pt x="206" y="318"/>
                      </a:cubicBezTo>
                      <a:cubicBezTo>
                        <a:pt x="206" y="325"/>
                        <a:pt x="206" y="325"/>
                        <a:pt x="206" y="325"/>
                      </a:cubicBezTo>
                      <a:cubicBezTo>
                        <a:pt x="199" y="325"/>
                        <a:pt x="199" y="325"/>
                        <a:pt x="199" y="325"/>
                      </a:cubicBezTo>
                      <a:moveTo>
                        <a:pt x="214" y="325"/>
                      </a:moveTo>
                      <a:cubicBezTo>
                        <a:pt x="214" y="318"/>
                        <a:pt x="214" y="318"/>
                        <a:pt x="214" y="318"/>
                      </a:cubicBezTo>
                      <a:cubicBezTo>
                        <a:pt x="221" y="318"/>
                        <a:pt x="221" y="318"/>
                        <a:pt x="221" y="318"/>
                      </a:cubicBezTo>
                      <a:cubicBezTo>
                        <a:pt x="221" y="325"/>
                        <a:pt x="221" y="325"/>
                        <a:pt x="221" y="325"/>
                      </a:cubicBezTo>
                      <a:cubicBezTo>
                        <a:pt x="214" y="325"/>
                        <a:pt x="214" y="325"/>
                        <a:pt x="214" y="325"/>
                      </a:cubicBezTo>
                      <a:moveTo>
                        <a:pt x="229" y="325"/>
                      </a:moveTo>
                      <a:cubicBezTo>
                        <a:pt x="229" y="318"/>
                        <a:pt x="229" y="318"/>
                        <a:pt x="229" y="318"/>
                      </a:cubicBezTo>
                      <a:cubicBezTo>
                        <a:pt x="236" y="318"/>
                        <a:pt x="236" y="318"/>
                        <a:pt x="236" y="318"/>
                      </a:cubicBezTo>
                      <a:cubicBezTo>
                        <a:pt x="236" y="325"/>
                        <a:pt x="236" y="325"/>
                        <a:pt x="236" y="325"/>
                      </a:cubicBezTo>
                      <a:cubicBezTo>
                        <a:pt x="229" y="325"/>
                        <a:pt x="229" y="325"/>
                        <a:pt x="229" y="325"/>
                      </a:cubicBezTo>
                      <a:moveTo>
                        <a:pt x="244" y="325"/>
                      </a:moveTo>
                      <a:cubicBezTo>
                        <a:pt x="244" y="318"/>
                        <a:pt x="244" y="318"/>
                        <a:pt x="244" y="318"/>
                      </a:cubicBezTo>
                      <a:cubicBezTo>
                        <a:pt x="251" y="318"/>
                        <a:pt x="251" y="318"/>
                        <a:pt x="251" y="318"/>
                      </a:cubicBezTo>
                      <a:cubicBezTo>
                        <a:pt x="251" y="325"/>
                        <a:pt x="251" y="325"/>
                        <a:pt x="251" y="325"/>
                      </a:cubicBezTo>
                      <a:cubicBezTo>
                        <a:pt x="244" y="325"/>
                        <a:pt x="244" y="325"/>
                        <a:pt x="244" y="325"/>
                      </a:cubicBezTo>
                      <a:moveTo>
                        <a:pt x="258" y="325"/>
                      </a:moveTo>
                      <a:cubicBezTo>
                        <a:pt x="258" y="318"/>
                        <a:pt x="258" y="318"/>
                        <a:pt x="258" y="318"/>
                      </a:cubicBezTo>
                      <a:cubicBezTo>
                        <a:pt x="265" y="318"/>
                        <a:pt x="265" y="318"/>
                        <a:pt x="265" y="318"/>
                      </a:cubicBezTo>
                      <a:cubicBezTo>
                        <a:pt x="265" y="325"/>
                        <a:pt x="265" y="325"/>
                        <a:pt x="265" y="325"/>
                      </a:cubicBezTo>
                      <a:cubicBezTo>
                        <a:pt x="258" y="325"/>
                        <a:pt x="258" y="325"/>
                        <a:pt x="258" y="325"/>
                      </a:cubicBezTo>
                      <a:moveTo>
                        <a:pt x="273" y="325"/>
                      </a:moveTo>
                      <a:cubicBezTo>
                        <a:pt x="273" y="318"/>
                        <a:pt x="273" y="318"/>
                        <a:pt x="273" y="318"/>
                      </a:cubicBezTo>
                      <a:cubicBezTo>
                        <a:pt x="280" y="318"/>
                        <a:pt x="280" y="318"/>
                        <a:pt x="280" y="318"/>
                      </a:cubicBezTo>
                      <a:cubicBezTo>
                        <a:pt x="280" y="325"/>
                        <a:pt x="280" y="325"/>
                        <a:pt x="280" y="325"/>
                      </a:cubicBezTo>
                      <a:cubicBezTo>
                        <a:pt x="273" y="325"/>
                        <a:pt x="273" y="325"/>
                        <a:pt x="273" y="325"/>
                      </a:cubicBezTo>
                      <a:moveTo>
                        <a:pt x="288" y="325"/>
                      </a:moveTo>
                      <a:cubicBezTo>
                        <a:pt x="288" y="318"/>
                        <a:pt x="288" y="318"/>
                        <a:pt x="288" y="318"/>
                      </a:cubicBezTo>
                      <a:cubicBezTo>
                        <a:pt x="295" y="318"/>
                        <a:pt x="295" y="318"/>
                        <a:pt x="295" y="318"/>
                      </a:cubicBezTo>
                      <a:cubicBezTo>
                        <a:pt x="295" y="325"/>
                        <a:pt x="295" y="325"/>
                        <a:pt x="295" y="325"/>
                      </a:cubicBezTo>
                      <a:cubicBezTo>
                        <a:pt x="288" y="325"/>
                        <a:pt x="288" y="325"/>
                        <a:pt x="288" y="325"/>
                      </a:cubicBezTo>
                      <a:moveTo>
                        <a:pt x="303" y="325"/>
                      </a:moveTo>
                      <a:cubicBezTo>
                        <a:pt x="303" y="318"/>
                        <a:pt x="303" y="318"/>
                        <a:pt x="303" y="318"/>
                      </a:cubicBezTo>
                      <a:cubicBezTo>
                        <a:pt x="310" y="318"/>
                        <a:pt x="310" y="318"/>
                        <a:pt x="310" y="318"/>
                      </a:cubicBezTo>
                      <a:cubicBezTo>
                        <a:pt x="310" y="325"/>
                        <a:pt x="310" y="325"/>
                        <a:pt x="310" y="325"/>
                      </a:cubicBezTo>
                      <a:cubicBezTo>
                        <a:pt x="303" y="325"/>
                        <a:pt x="303" y="325"/>
                        <a:pt x="303" y="325"/>
                      </a:cubicBezTo>
                      <a:moveTo>
                        <a:pt x="317" y="325"/>
                      </a:moveTo>
                      <a:cubicBezTo>
                        <a:pt x="317" y="318"/>
                        <a:pt x="317" y="318"/>
                        <a:pt x="317" y="318"/>
                      </a:cubicBezTo>
                      <a:cubicBezTo>
                        <a:pt x="324" y="318"/>
                        <a:pt x="324" y="318"/>
                        <a:pt x="324" y="318"/>
                      </a:cubicBezTo>
                      <a:cubicBezTo>
                        <a:pt x="324" y="325"/>
                        <a:pt x="324" y="325"/>
                        <a:pt x="324" y="325"/>
                      </a:cubicBezTo>
                      <a:cubicBezTo>
                        <a:pt x="317" y="325"/>
                        <a:pt x="317" y="325"/>
                        <a:pt x="317" y="325"/>
                      </a:cubicBezTo>
                      <a:moveTo>
                        <a:pt x="332" y="325"/>
                      </a:moveTo>
                      <a:cubicBezTo>
                        <a:pt x="332" y="318"/>
                        <a:pt x="332" y="318"/>
                        <a:pt x="332" y="318"/>
                      </a:cubicBezTo>
                      <a:cubicBezTo>
                        <a:pt x="339" y="318"/>
                        <a:pt x="339" y="318"/>
                        <a:pt x="339" y="318"/>
                      </a:cubicBezTo>
                      <a:cubicBezTo>
                        <a:pt x="339" y="325"/>
                        <a:pt x="339" y="325"/>
                        <a:pt x="339" y="325"/>
                      </a:cubicBezTo>
                      <a:cubicBezTo>
                        <a:pt x="332" y="325"/>
                        <a:pt x="332" y="325"/>
                        <a:pt x="332" y="325"/>
                      </a:cubicBezTo>
                      <a:moveTo>
                        <a:pt x="37" y="310"/>
                      </a:moveTo>
                      <a:cubicBezTo>
                        <a:pt x="37" y="303"/>
                        <a:pt x="37" y="303"/>
                        <a:pt x="37" y="303"/>
                      </a:cubicBezTo>
                      <a:cubicBezTo>
                        <a:pt x="44" y="303"/>
                        <a:pt x="44" y="303"/>
                        <a:pt x="44" y="303"/>
                      </a:cubicBezTo>
                      <a:cubicBezTo>
                        <a:pt x="44" y="310"/>
                        <a:pt x="44" y="310"/>
                        <a:pt x="44" y="310"/>
                      </a:cubicBezTo>
                      <a:cubicBezTo>
                        <a:pt x="37" y="310"/>
                        <a:pt x="37" y="310"/>
                        <a:pt x="37" y="310"/>
                      </a:cubicBezTo>
                      <a:moveTo>
                        <a:pt x="52" y="310"/>
                      </a:moveTo>
                      <a:cubicBezTo>
                        <a:pt x="52" y="303"/>
                        <a:pt x="52" y="303"/>
                        <a:pt x="52" y="303"/>
                      </a:cubicBezTo>
                      <a:cubicBezTo>
                        <a:pt x="59" y="303"/>
                        <a:pt x="59" y="303"/>
                        <a:pt x="59" y="303"/>
                      </a:cubicBezTo>
                      <a:cubicBezTo>
                        <a:pt x="59" y="310"/>
                        <a:pt x="59" y="310"/>
                        <a:pt x="59" y="310"/>
                      </a:cubicBezTo>
                      <a:cubicBezTo>
                        <a:pt x="52" y="310"/>
                        <a:pt x="52" y="310"/>
                        <a:pt x="52" y="310"/>
                      </a:cubicBezTo>
                      <a:moveTo>
                        <a:pt x="67" y="310"/>
                      </a:moveTo>
                      <a:cubicBezTo>
                        <a:pt x="67" y="303"/>
                        <a:pt x="67" y="303"/>
                        <a:pt x="67" y="303"/>
                      </a:cubicBezTo>
                      <a:cubicBezTo>
                        <a:pt x="74" y="303"/>
                        <a:pt x="74" y="303"/>
                        <a:pt x="74" y="303"/>
                      </a:cubicBezTo>
                      <a:cubicBezTo>
                        <a:pt x="74" y="310"/>
                        <a:pt x="74" y="310"/>
                        <a:pt x="74" y="310"/>
                      </a:cubicBezTo>
                      <a:cubicBezTo>
                        <a:pt x="67" y="310"/>
                        <a:pt x="67" y="310"/>
                        <a:pt x="67" y="310"/>
                      </a:cubicBezTo>
                      <a:moveTo>
                        <a:pt x="81" y="310"/>
                      </a:moveTo>
                      <a:cubicBezTo>
                        <a:pt x="81" y="303"/>
                        <a:pt x="81" y="303"/>
                        <a:pt x="81" y="303"/>
                      </a:cubicBezTo>
                      <a:cubicBezTo>
                        <a:pt x="88" y="303"/>
                        <a:pt x="88" y="303"/>
                        <a:pt x="88" y="303"/>
                      </a:cubicBezTo>
                      <a:cubicBezTo>
                        <a:pt x="88" y="310"/>
                        <a:pt x="88" y="310"/>
                        <a:pt x="88" y="310"/>
                      </a:cubicBezTo>
                      <a:cubicBezTo>
                        <a:pt x="81" y="310"/>
                        <a:pt x="81" y="310"/>
                        <a:pt x="81" y="310"/>
                      </a:cubicBezTo>
                      <a:moveTo>
                        <a:pt x="96" y="310"/>
                      </a:moveTo>
                      <a:cubicBezTo>
                        <a:pt x="96" y="303"/>
                        <a:pt x="96" y="303"/>
                        <a:pt x="96" y="303"/>
                      </a:cubicBezTo>
                      <a:cubicBezTo>
                        <a:pt x="103" y="303"/>
                        <a:pt x="103" y="303"/>
                        <a:pt x="103" y="303"/>
                      </a:cubicBezTo>
                      <a:cubicBezTo>
                        <a:pt x="103" y="310"/>
                        <a:pt x="103" y="310"/>
                        <a:pt x="103" y="310"/>
                      </a:cubicBezTo>
                      <a:cubicBezTo>
                        <a:pt x="96" y="310"/>
                        <a:pt x="96" y="310"/>
                        <a:pt x="96" y="310"/>
                      </a:cubicBezTo>
                      <a:moveTo>
                        <a:pt x="111" y="310"/>
                      </a:moveTo>
                      <a:cubicBezTo>
                        <a:pt x="111" y="303"/>
                        <a:pt x="111" y="303"/>
                        <a:pt x="111" y="303"/>
                      </a:cubicBezTo>
                      <a:cubicBezTo>
                        <a:pt x="118" y="303"/>
                        <a:pt x="118" y="303"/>
                        <a:pt x="118" y="303"/>
                      </a:cubicBezTo>
                      <a:cubicBezTo>
                        <a:pt x="118" y="310"/>
                        <a:pt x="118" y="310"/>
                        <a:pt x="118" y="310"/>
                      </a:cubicBezTo>
                      <a:cubicBezTo>
                        <a:pt x="111" y="310"/>
                        <a:pt x="111" y="310"/>
                        <a:pt x="111" y="310"/>
                      </a:cubicBezTo>
                      <a:moveTo>
                        <a:pt x="126" y="310"/>
                      </a:moveTo>
                      <a:cubicBezTo>
                        <a:pt x="126" y="303"/>
                        <a:pt x="126" y="303"/>
                        <a:pt x="126" y="303"/>
                      </a:cubicBezTo>
                      <a:cubicBezTo>
                        <a:pt x="133" y="303"/>
                        <a:pt x="133" y="303"/>
                        <a:pt x="133" y="303"/>
                      </a:cubicBezTo>
                      <a:cubicBezTo>
                        <a:pt x="133" y="310"/>
                        <a:pt x="133" y="310"/>
                        <a:pt x="133" y="310"/>
                      </a:cubicBezTo>
                      <a:cubicBezTo>
                        <a:pt x="126" y="310"/>
                        <a:pt x="126" y="310"/>
                        <a:pt x="126" y="310"/>
                      </a:cubicBezTo>
                      <a:moveTo>
                        <a:pt x="140" y="310"/>
                      </a:moveTo>
                      <a:cubicBezTo>
                        <a:pt x="140" y="303"/>
                        <a:pt x="140" y="303"/>
                        <a:pt x="140" y="303"/>
                      </a:cubicBezTo>
                      <a:cubicBezTo>
                        <a:pt x="147" y="303"/>
                        <a:pt x="147" y="303"/>
                        <a:pt x="147" y="303"/>
                      </a:cubicBezTo>
                      <a:cubicBezTo>
                        <a:pt x="147" y="310"/>
                        <a:pt x="147" y="310"/>
                        <a:pt x="147" y="310"/>
                      </a:cubicBezTo>
                      <a:cubicBezTo>
                        <a:pt x="140" y="310"/>
                        <a:pt x="140" y="310"/>
                        <a:pt x="140" y="310"/>
                      </a:cubicBezTo>
                      <a:moveTo>
                        <a:pt x="155" y="310"/>
                      </a:moveTo>
                      <a:cubicBezTo>
                        <a:pt x="155" y="303"/>
                        <a:pt x="155" y="303"/>
                        <a:pt x="155" y="303"/>
                      </a:cubicBezTo>
                      <a:cubicBezTo>
                        <a:pt x="162" y="303"/>
                        <a:pt x="162" y="303"/>
                        <a:pt x="162" y="303"/>
                      </a:cubicBezTo>
                      <a:cubicBezTo>
                        <a:pt x="162" y="310"/>
                        <a:pt x="162" y="310"/>
                        <a:pt x="162" y="310"/>
                      </a:cubicBezTo>
                      <a:cubicBezTo>
                        <a:pt x="155" y="310"/>
                        <a:pt x="155" y="310"/>
                        <a:pt x="155" y="310"/>
                      </a:cubicBezTo>
                      <a:moveTo>
                        <a:pt x="170" y="310"/>
                      </a:moveTo>
                      <a:cubicBezTo>
                        <a:pt x="170" y="303"/>
                        <a:pt x="170" y="303"/>
                        <a:pt x="170" y="303"/>
                      </a:cubicBezTo>
                      <a:cubicBezTo>
                        <a:pt x="177" y="303"/>
                        <a:pt x="177" y="303"/>
                        <a:pt x="177" y="303"/>
                      </a:cubicBezTo>
                      <a:cubicBezTo>
                        <a:pt x="177" y="310"/>
                        <a:pt x="177" y="310"/>
                        <a:pt x="177" y="310"/>
                      </a:cubicBezTo>
                      <a:cubicBezTo>
                        <a:pt x="170" y="310"/>
                        <a:pt x="170" y="310"/>
                        <a:pt x="170" y="310"/>
                      </a:cubicBezTo>
                      <a:moveTo>
                        <a:pt x="185" y="310"/>
                      </a:moveTo>
                      <a:cubicBezTo>
                        <a:pt x="185" y="303"/>
                        <a:pt x="185" y="303"/>
                        <a:pt x="185" y="303"/>
                      </a:cubicBezTo>
                      <a:cubicBezTo>
                        <a:pt x="192" y="303"/>
                        <a:pt x="192" y="303"/>
                        <a:pt x="192" y="303"/>
                      </a:cubicBezTo>
                      <a:cubicBezTo>
                        <a:pt x="192" y="310"/>
                        <a:pt x="192" y="310"/>
                        <a:pt x="192" y="310"/>
                      </a:cubicBezTo>
                      <a:cubicBezTo>
                        <a:pt x="185" y="310"/>
                        <a:pt x="185" y="310"/>
                        <a:pt x="185" y="310"/>
                      </a:cubicBezTo>
                      <a:moveTo>
                        <a:pt x="199" y="310"/>
                      </a:moveTo>
                      <a:cubicBezTo>
                        <a:pt x="199" y="303"/>
                        <a:pt x="199" y="303"/>
                        <a:pt x="199" y="303"/>
                      </a:cubicBezTo>
                      <a:cubicBezTo>
                        <a:pt x="206" y="303"/>
                        <a:pt x="206" y="303"/>
                        <a:pt x="206" y="303"/>
                      </a:cubicBezTo>
                      <a:cubicBezTo>
                        <a:pt x="206" y="310"/>
                        <a:pt x="206" y="310"/>
                        <a:pt x="206" y="310"/>
                      </a:cubicBezTo>
                      <a:cubicBezTo>
                        <a:pt x="199" y="310"/>
                        <a:pt x="199" y="310"/>
                        <a:pt x="199" y="310"/>
                      </a:cubicBezTo>
                      <a:moveTo>
                        <a:pt x="214" y="310"/>
                      </a:moveTo>
                      <a:cubicBezTo>
                        <a:pt x="214" y="303"/>
                        <a:pt x="214" y="303"/>
                        <a:pt x="214" y="303"/>
                      </a:cubicBezTo>
                      <a:cubicBezTo>
                        <a:pt x="221" y="303"/>
                        <a:pt x="221" y="303"/>
                        <a:pt x="221" y="303"/>
                      </a:cubicBezTo>
                      <a:cubicBezTo>
                        <a:pt x="221" y="310"/>
                        <a:pt x="221" y="310"/>
                        <a:pt x="221" y="310"/>
                      </a:cubicBezTo>
                      <a:cubicBezTo>
                        <a:pt x="214" y="310"/>
                        <a:pt x="214" y="310"/>
                        <a:pt x="214" y="310"/>
                      </a:cubicBezTo>
                      <a:moveTo>
                        <a:pt x="229" y="310"/>
                      </a:moveTo>
                      <a:cubicBezTo>
                        <a:pt x="229" y="303"/>
                        <a:pt x="229" y="303"/>
                        <a:pt x="229" y="303"/>
                      </a:cubicBezTo>
                      <a:cubicBezTo>
                        <a:pt x="236" y="303"/>
                        <a:pt x="236" y="303"/>
                        <a:pt x="236" y="303"/>
                      </a:cubicBezTo>
                      <a:cubicBezTo>
                        <a:pt x="236" y="310"/>
                        <a:pt x="236" y="310"/>
                        <a:pt x="236" y="310"/>
                      </a:cubicBezTo>
                      <a:cubicBezTo>
                        <a:pt x="229" y="310"/>
                        <a:pt x="229" y="310"/>
                        <a:pt x="229" y="310"/>
                      </a:cubicBezTo>
                      <a:moveTo>
                        <a:pt x="244" y="310"/>
                      </a:moveTo>
                      <a:cubicBezTo>
                        <a:pt x="244" y="303"/>
                        <a:pt x="244" y="303"/>
                        <a:pt x="244" y="303"/>
                      </a:cubicBezTo>
                      <a:cubicBezTo>
                        <a:pt x="251" y="303"/>
                        <a:pt x="251" y="303"/>
                        <a:pt x="251" y="303"/>
                      </a:cubicBezTo>
                      <a:cubicBezTo>
                        <a:pt x="251" y="310"/>
                        <a:pt x="251" y="310"/>
                        <a:pt x="251" y="310"/>
                      </a:cubicBezTo>
                      <a:cubicBezTo>
                        <a:pt x="244" y="310"/>
                        <a:pt x="244" y="310"/>
                        <a:pt x="244" y="310"/>
                      </a:cubicBezTo>
                      <a:moveTo>
                        <a:pt x="258" y="310"/>
                      </a:moveTo>
                      <a:cubicBezTo>
                        <a:pt x="258" y="303"/>
                        <a:pt x="258" y="303"/>
                        <a:pt x="258" y="303"/>
                      </a:cubicBezTo>
                      <a:cubicBezTo>
                        <a:pt x="265" y="303"/>
                        <a:pt x="265" y="303"/>
                        <a:pt x="265" y="303"/>
                      </a:cubicBezTo>
                      <a:cubicBezTo>
                        <a:pt x="265" y="310"/>
                        <a:pt x="265" y="310"/>
                        <a:pt x="265" y="310"/>
                      </a:cubicBezTo>
                      <a:cubicBezTo>
                        <a:pt x="258" y="310"/>
                        <a:pt x="258" y="310"/>
                        <a:pt x="258" y="310"/>
                      </a:cubicBezTo>
                      <a:moveTo>
                        <a:pt x="273" y="310"/>
                      </a:moveTo>
                      <a:cubicBezTo>
                        <a:pt x="273" y="303"/>
                        <a:pt x="273" y="303"/>
                        <a:pt x="273" y="303"/>
                      </a:cubicBezTo>
                      <a:cubicBezTo>
                        <a:pt x="280" y="303"/>
                        <a:pt x="280" y="303"/>
                        <a:pt x="280" y="303"/>
                      </a:cubicBezTo>
                      <a:cubicBezTo>
                        <a:pt x="280" y="310"/>
                        <a:pt x="280" y="310"/>
                        <a:pt x="280" y="310"/>
                      </a:cubicBezTo>
                      <a:cubicBezTo>
                        <a:pt x="273" y="310"/>
                        <a:pt x="273" y="310"/>
                        <a:pt x="273" y="310"/>
                      </a:cubicBezTo>
                      <a:moveTo>
                        <a:pt x="288" y="310"/>
                      </a:moveTo>
                      <a:cubicBezTo>
                        <a:pt x="288" y="303"/>
                        <a:pt x="288" y="303"/>
                        <a:pt x="288" y="303"/>
                      </a:cubicBezTo>
                      <a:cubicBezTo>
                        <a:pt x="295" y="303"/>
                        <a:pt x="295" y="303"/>
                        <a:pt x="295" y="303"/>
                      </a:cubicBezTo>
                      <a:cubicBezTo>
                        <a:pt x="295" y="310"/>
                        <a:pt x="295" y="310"/>
                        <a:pt x="295" y="310"/>
                      </a:cubicBezTo>
                      <a:cubicBezTo>
                        <a:pt x="288" y="310"/>
                        <a:pt x="288" y="310"/>
                        <a:pt x="288" y="310"/>
                      </a:cubicBezTo>
                      <a:moveTo>
                        <a:pt x="303" y="310"/>
                      </a:moveTo>
                      <a:cubicBezTo>
                        <a:pt x="303" y="303"/>
                        <a:pt x="303" y="303"/>
                        <a:pt x="303" y="303"/>
                      </a:cubicBezTo>
                      <a:cubicBezTo>
                        <a:pt x="310" y="303"/>
                        <a:pt x="310" y="303"/>
                        <a:pt x="310" y="303"/>
                      </a:cubicBezTo>
                      <a:cubicBezTo>
                        <a:pt x="310" y="310"/>
                        <a:pt x="310" y="310"/>
                        <a:pt x="310" y="310"/>
                      </a:cubicBezTo>
                      <a:cubicBezTo>
                        <a:pt x="303" y="310"/>
                        <a:pt x="303" y="310"/>
                        <a:pt x="303" y="310"/>
                      </a:cubicBezTo>
                      <a:moveTo>
                        <a:pt x="317" y="310"/>
                      </a:moveTo>
                      <a:cubicBezTo>
                        <a:pt x="317" y="303"/>
                        <a:pt x="317" y="303"/>
                        <a:pt x="317" y="303"/>
                      </a:cubicBezTo>
                      <a:cubicBezTo>
                        <a:pt x="324" y="303"/>
                        <a:pt x="324" y="303"/>
                        <a:pt x="324" y="303"/>
                      </a:cubicBezTo>
                      <a:cubicBezTo>
                        <a:pt x="324" y="310"/>
                        <a:pt x="324" y="310"/>
                        <a:pt x="324" y="310"/>
                      </a:cubicBezTo>
                      <a:cubicBezTo>
                        <a:pt x="317" y="310"/>
                        <a:pt x="317" y="310"/>
                        <a:pt x="317" y="310"/>
                      </a:cubicBezTo>
                      <a:moveTo>
                        <a:pt x="332" y="310"/>
                      </a:moveTo>
                      <a:cubicBezTo>
                        <a:pt x="332" y="303"/>
                        <a:pt x="332" y="303"/>
                        <a:pt x="332" y="303"/>
                      </a:cubicBezTo>
                      <a:cubicBezTo>
                        <a:pt x="339" y="303"/>
                        <a:pt x="339" y="303"/>
                        <a:pt x="339" y="303"/>
                      </a:cubicBezTo>
                      <a:cubicBezTo>
                        <a:pt x="339" y="310"/>
                        <a:pt x="339" y="310"/>
                        <a:pt x="339" y="310"/>
                      </a:cubicBezTo>
                      <a:cubicBezTo>
                        <a:pt x="332" y="310"/>
                        <a:pt x="332" y="310"/>
                        <a:pt x="332" y="310"/>
                      </a:cubicBezTo>
                      <a:moveTo>
                        <a:pt x="347" y="310"/>
                      </a:moveTo>
                      <a:cubicBezTo>
                        <a:pt x="347" y="303"/>
                        <a:pt x="347" y="303"/>
                        <a:pt x="347" y="303"/>
                      </a:cubicBezTo>
                      <a:cubicBezTo>
                        <a:pt x="354" y="303"/>
                        <a:pt x="354" y="303"/>
                        <a:pt x="354" y="303"/>
                      </a:cubicBezTo>
                      <a:cubicBezTo>
                        <a:pt x="354" y="310"/>
                        <a:pt x="354" y="310"/>
                        <a:pt x="354" y="310"/>
                      </a:cubicBezTo>
                      <a:cubicBezTo>
                        <a:pt x="347" y="310"/>
                        <a:pt x="347" y="310"/>
                        <a:pt x="347" y="310"/>
                      </a:cubicBezTo>
                      <a:moveTo>
                        <a:pt x="37" y="295"/>
                      </a:moveTo>
                      <a:cubicBezTo>
                        <a:pt x="37" y="288"/>
                        <a:pt x="37" y="288"/>
                        <a:pt x="37" y="288"/>
                      </a:cubicBezTo>
                      <a:cubicBezTo>
                        <a:pt x="44" y="288"/>
                        <a:pt x="44" y="288"/>
                        <a:pt x="44" y="288"/>
                      </a:cubicBezTo>
                      <a:cubicBezTo>
                        <a:pt x="44" y="295"/>
                        <a:pt x="44" y="295"/>
                        <a:pt x="44" y="295"/>
                      </a:cubicBezTo>
                      <a:cubicBezTo>
                        <a:pt x="37" y="295"/>
                        <a:pt x="37" y="295"/>
                        <a:pt x="37" y="295"/>
                      </a:cubicBezTo>
                      <a:moveTo>
                        <a:pt x="52" y="295"/>
                      </a:moveTo>
                      <a:cubicBezTo>
                        <a:pt x="52" y="288"/>
                        <a:pt x="52" y="288"/>
                        <a:pt x="52" y="288"/>
                      </a:cubicBezTo>
                      <a:cubicBezTo>
                        <a:pt x="59" y="288"/>
                        <a:pt x="59" y="288"/>
                        <a:pt x="59" y="288"/>
                      </a:cubicBezTo>
                      <a:cubicBezTo>
                        <a:pt x="59" y="295"/>
                        <a:pt x="59" y="295"/>
                        <a:pt x="59" y="295"/>
                      </a:cubicBezTo>
                      <a:cubicBezTo>
                        <a:pt x="52" y="295"/>
                        <a:pt x="52" y="295"/>
                        <a:pt x="52" y="295"/>
                      </a:cubicBezTo>
                      <a:moveTo>
                        <a:pt x="67" y="295"/>
                      </a:moveTo>
                      <a:cubicBezTo>
                        <a:pt x="67" y="288"/>
                        <a:pt x="67" y="288"/>
                        <a:pt x="67" y="288"/>
                      </a:cubicBezTo>
                      <a:cubicBezTo>
                        <a:pt x="74" y="288"/>
                        <a:pt x="74" y="288"/>
                        <a:pt x="74" y="288"/>
                      </a:cubicBezTo>
                      <a:cubicBezTo>
                        <a:pt x="74" y="295"/>
                        <a:pt x="74" y="295"/>
                        <a:pt x="74" y="295"/>
                      </a:cubicBezTo>
                      <a:cubicBezTo>
                        <a:pt x="67" y="295"/>
                        <a:pt x="67" y="295"/>
                        <a:pt x="67" y="295"/>
                      </a:cubicBezTo>
                      <a:moveTo>
                        <a:pt x="81" y="295"/>
                      </a:moveTo>
                      <a:cubicBezTo>
                        <a:pt x="81" y="288"/>
                        <a:pt x="81" y="288"/>
                        <a:pt x="81" y="288"/>
                      </a:cubicBezTo>
                      <a:cubicBezTo>
                        <a:pt x="88" y="288"/>
                        <a:pt x="88" y="288"/>
                        <a:pt x="88" y="288"/>
                      </a:cubicBezTo>
                      <a:cubicBezTo>
                        <a:pt x="88" y="295"/>
                        <a:pt x="88" y="295"/>
                        <a:pt x="88" y="295"/>
                      </a:cubicBezTo>
                      <a:cubicBezTo>
                        <a:pt x="81" y="295"/>
                        <a:pt x="81" y="295"/>
                        <a:pt x="81" y="295"/>
                      </a:cubicBezTo>
                      <a:moveTo>
                        <a:pt x="96" y="295"/>
                      </a:moveTo>
                      <a:cubicBezTo>
                        <a:pt x="96" y="288"/>
                        <a:pt x="96" y="288"/>
                        <a:pt x="96" y="288"/>
                      </a:cubicBezTo>
                      <a:cubicBezTo>
                        <a:pt x="103" y="288"/>
                        <a:pt x="103" y="288"/>
                        <a:pt x="103" y="288"/>
                      </a:cubicBezTo>
                      <a:cubicBezTo>
                        <a:pt x="103" y="295"/>
                        <a:pt x="103" y="295"/>
                        <a:pt x="103" y="295"/>
                      </a:cubicBezTo>
                      <a:cubicBezTo>
                        <a:pt x="96" y="295"/>
                        <a:pt x="96" y="295"/>
                        <a:pt x="96" y="295"/>
                      </a:cubicBezTo>
                      <a:moveTo>
                        <a:pt x="111" y="295"/>
                      </a:moveTo>
                      <a:cubicBezTo>
                        <a:pt x="111" y="288"/>
                        <a:pt x="111" y="288"/>
                        <a:pt x="111" y="288"/>
                      </a:cubicBezTo>
                      <a:cubicBezTo>
                        <a:pt x="118" y="288"/>
                        <a:pt x="118" y="288"/>
                        <a:pt x="118" y="288"/>
                      </a:cubicBezTo>
                      <a:cubicBezTo>
                        <a:pt x="118" y="295"/>
                        <a:pt x="118" y="295"/>
                        <a:pt x="118" y="295"/>
                      </a:cubicBezTo>
                      <a:cubicBezTo>
                        <a:pt x="111" y="295"/>
                        <a:pt x="111" y="295"/>
                        <a:pt x="111" y="295"/>
                      </a:cubicBezTo>
                      <a:moveTo>
                        <a:pt x="126" y="295"/>
                      </a:moveTo>
                      <a:cubicBezTo>
                        <a:pt x="126" y="288"/>
                        <a:pt x="126" y="288"/>
                        <a:pt x="126" y="288"/>
                      </a:cubicBezTo>
                      <a:cubicBezTo>
                        <a:pt x="133" y="288"/>
                        <a:pt x="133" y="288"/>
                        <a:pt x="133" y="288"/>
                      </a:cubicBezTo>
                      <a:cubicBezTo>
                        <a:pt x="133" y="295"/>
                        <a:pt x="133" y="295"/>
                        <a:pt x="133" y="295"/>
                      </a:cubicBezTo>
                      <a:cubicBezTo>
                        <a:pt x="126" y="295"/>
                        <a:pt x="126" y="295"/>
                        <a:pt x="126" y="295"/>
                      </a:cubicBezTo>
                      <a:moveTo>
                        <a:pt x="140" y="295"/>
                      </a:moveTo>
                      <a:cubicBezTo>
                        <a:pt x="140" y="288"/>
                        <a:pt x="140" y="288"/>
                        <a:pt x="140" y="288"/>
                      </a:cubicBezTo>
                      <a:cubicBezTo>
                        <a:pt x="147" y="288"/>
                        <a:pt x="147" y="288"/>
                        <a:pt x="147" y="288"/>
                      </a:cubicBezTo>
                      <a:cubicBezTo>
                        <a:pt x="147" y="295"/>
                        <a:pt x="147" y="295"/>
                        <a:pt x="147" y="295"/>
                      </a:cubicBezTo>
                      <a:cubicBezTo>
                        <a:pt x="140" y="295"/>
                        <a:pt x="140" y="295"/>
                        <a:pt x="140" y="295"/>
                      </a:cubicBezTo>
                      <a:moveTo>
                        <a:pt x="155" y="295"/>
                      </a:moveTo>
                      <a:cubicBezTo>
                        <a:pt x="155" y="288"/>
                        <a:pt x="155" y="288"/>
                        <a:pt x="155" y="288"/>
                      </a:cubicBezTo>
                      <a:cubicBezTo>
                        <a:pt x="162" y="288"/>
                        <a:pt x="162" y="288"/>
                        <a:pt x="162" y="288"/>
                      </a:cubicBezTo>
                      <a:cubicBezTo>
                        <a:pt x="162" y="295"/>
                        <a:pt x="162" y="295"/>
                        <a:pt x="162" y="295"/>
                      </a:cubicBezTo>
                      <a:cubicBezTo>
                        <a:pt x="155" y="295"/>
                        <a:pt x="155" y="295"/>
                        <a:pt x="155" y="295"/>
                      </a:cubicBezTo>
                      <a:moveTo>
                        <a:pt x="170" y="295"/>
                      </a:moveTo>
                      <a:cubicBezTo>
                        <a:pt x="170" y="288"/>
                        <a:pt x="170" y="288"/>
                        <a:pt x="170" y="288"/>
                      </a:cubicBezTo>
                      <a:cubicBezTo>
                        <a:pt x="177" y="288"/>
                        <a:pt x="177" y="288"/>
                        <a:pt x="177" y="288"/>
                      </a:cubicBezTo>
                      <a:cubicBezTo>
                        <a:pt x="177" y="295"/>
                        <a:pt x="177" y="295"/>
                        <a:pt x="177" y="295"/>
                      </a:cubicBezTo>
                      <a:cubicBezTo>
                        <a:pt x="170" y="295"/>
                        <a:pt x="170" y="295"/>
                        <a:pt x="170" y="295"/>
                      </a:cubicBezTo>
                      <a:moveTo>
                        <a:pt x="185" y="295"/>
                      </a:moveTo>
                      <a:cubicBezTo>
                        <a:pt x="185" y="288"/>
                        <a:pt x="185" y="288"/>
                        <a:pt x="185" y="288"/>
                      </a:cubicBezTo>
                      <a:cubicBezTo>
                        <a:pt x="192" y="288"/>
                        <a:pt x="192" y="288"/>
                        <a:pt x="192" y="288"/>
                      </a:cubicBezTo>
                      <a:cubicBezTo>
                        <a:pt x="192" y="295"/>
                        <a:pt x="192" y="295"/>
                        <a:pt x="192" y="295"/>
                      </a:cubicBezTo>
                      <a:cubicBezTo>
                        <a:pt x="185" y="295"/>
                        <a:pt x="185" y="295"/>
                        <a:pt x="185" y="295"/>
                      </a:cubicBezTo>
                      <a:moveTo>
                        <a:pt x="199" y="295"/>
                      </a:moveTo>
                      <a:cubicBezTo>
                        <a:pt x="199" y="288"/>
                        <a:pt x="199" y="288"/>
                        <a:pt x="199" y="288"/>
                      </a:cubicBezTo>
                      <a:cubicBezTo>
                        <a:pt x="206" y="288"/>
                        <a:pt x="206" y="288"/>
                        <a:pt x="206" y="288"/>
                      </a:cubicBezTo>
                      <a:cubicBezTo>
                        <a:pt x="206" y="295"/>
                        <a:pt x="206" y="295"/>
                        <a:pt x="206" y="295"/>
                      </a:cubicBezTo>
                      <a:cubicBezTo>
                        <a:pt x="199" y="295"/>
                        <a:pt x="199" y="295"/>
                        <a:pt x="199" y="295"/>
                      </a:cubicBezTo>
                      <a:moveTo>
                        <a:pt x="214" y="295"/>
                      </a:moveTo>
                      <a:cubicBezTo>
                        <a:pt x="214" y="288"/>
                        <a:pt x="214" y="288"/>
                        <a:pt x="214" y="288"/>
                      </a:cubicBezTo>
                      <a:cubicBezTo>
                        <a:pt x="221" y="288"/>
                        <a:pt x="221" y="288"/>
                        <a:pt x="221" y="288"/>
                      </a:cubicBezTo>
                      <a:cubicBezTo>
                        <a:pt x="221" y="295"/>
                        <a:pt x="221" y="295"/>
                        <a:pt x="221" y="295"/>
                      </a:cubicBezTo>
                      <a:cubicBezTo>
                        <a:pt x="214" y="295"/>
                        <a:pt x="214" y="295"/>
                        <a:pt x="214" y="295"/>
                      </a:cubicBezTo>
                      <a:moveTo>
                        <a:pt x="229" y="295"/>
                      </a:moveTo>
                      <a:cubicBezTo>
                        <a:pt x="229" y="288"/>
                        <a:pt x="229" y="288"/>
                        <a:pt x="229" y="288"/>
                      </a:cubicBezTo>
                      <a:cubicBezTo>
                        <a:pt x="236" y="288"/>
                        <a:pt x="236" y="288"/>
                        <a:pt x="236" y="288"/>
                      </a:cubicBezTo>
                      <a:cubicBezTo>
                        <a:pt x="236" y="295"/>
                        <a:pt x="236" y="295"/>
                        <a:pt x="236" y="295"/>
                      </a:cubicBezTo>
                      <a:cubicBezTo>
                        <a:pt x="229" y="295"/>
                        <a:pt x="229" y="295"/>
                        <a:pt x="229" y="295"/>
                      </a:cubicBezTo>
                      <a:moveTo>
                        <a:pt x="244" y="295"/>
                      </a:moveTo>
                      <a:cubicBezTo>
                        <a:pt x="244" y="288"/>
                        <a:pt x="244" y="288"/>
                        <a:pt x="244" y="288"/>
                      </a:cubicBezTo>
                      <a:cubicBezTo>
                        <a:pt x="251" y="288"/>
                        <a:pt x="251" y="288"/>
                        <a:pt x="251" y="288"/>
                      </a:cubicBezTo>
                      <a:cubicBezTo>
                        <a:pt x="251" y="295"/>
                        <a:pt x="251" y="295"/>
                        <a:pt x="251" y="295"/>
                      </a:cubicBezTo>
                      <a:cubicBezTo>
                        <a:pt x="244" y="295"/>
                        <a:pt x="244" y="295"/>
                        <a:pt x="244" y="295"/>
                      </a:cubicBezTo>
                      <a:moveTo>
                        <a:pt x="258" y="295"/>
                      </a:moveTo>
                      <a:cubicBezTo>
                        <a:pt x="258" y="288"/>
                        <a:pt x="258" y="288"/>
                        <a:pt x="258" y="288"/>
                      </a:cubicBezTo>
                      <a:cubicBezTo>
                        <a:pt x="265" y="288"/>
                        <a:pt x="265" y="288"/>
                        <a:pt x="265" y="288"/>
                      </a:cubicBezTo>
                      <a:cubicBezTo>
                        <a:pt x="265" y="295"/>
                        <a:pt x="265" y="295"/>
                        <a:pt x="265" y="295"/>
                      </a:cubicBezTo>
                      <a:cubicBezTo>
                        <a:pt x="258" y="295"/>
                        <a:pt x="258" y="295"/>
                        <a:pt x="258" y="295"/>
                      </a:cubicBezTo>
                      <a:moveTo>
                        <a:pt x="273" y="295"/>
                      </a:moveTo>
                      <a:cubicBezTo>
                        <a:pt x="273" y="288"/>
                        <a:pt x="273" y="288"/>
                        <a:pt x="273" y="288"/>
                      </a:cubicBezTo>
                      <a:cubicBezTo>
                        <a:pt x="280" y="288"/>
                        <a:pt x="280" y="288"/>
                        <a:pt x="280" y="288"/>
                      </a:cubicBezTo>
                      <a:cubicBezTo>
                        <a:pt x="280" y="295"/>
                        <a:pt x="280" y="295"/>
                        <a:pt x="280" y="295"/>
                      </a:cubicBezTo>
                      <a:cubicBezTo>
                        <a:pt x="273" y="295"/>
                        <a:pt x="273" y="295"/>
                        <a:pt x="273" y="295"/>
                      </a:cubicBezTo>
                      <a:moveTo>
                        <a:pt x="288" y="295"/>
                      </a:moveTo>
                      <a:cubicBezTo>
                        <a:pt x="288" y="288"/>
                        <a:pt x="288" y="288"/>
                        <a:pt x="288" y="288"/>
                      </a:cubicBezTo>
                      <a:cubicBezTo>
                        <a:pt x="295" y="288"/>
                        <a:pt x="295" y="288"/>
                        <a:pt x="295" y="288"/>
                      </a:cubicBezTo>
                      <a:cubicBezTo>
                        <a:pt x="295" y="295"/>
                        <a:pt x="295" y="295"/>
                        <a:pt x="295" y="295"/>
                      </a:cubicBezTo>
                      <a:cubicBezTo>
                        <a:pt x="288" y="295"/>
                        <a:pt x="288" y="295"/>
                        <a:pt x="288" y="295"/>
                      </a:cubicBezTo>
                      <a:moveTo>
                        <a:pt x="303" y="295"/>
                      </a:moveTo>
                      <a:cubicBezTo>
                        <a:pt x="303" y="288"/>
                        <a:pt x="303" y="288"/>
                        <a:pt x="303" y="288"/>
                      </a:cubicBezTo>
                      <a:cubicBezTo>
                        <a:pt x="310" y="288"/>
                        <a:pt x="310" y="288"/>
                        <a:pt x="310" y="288"/>
                      </a:cubicBezTo>
                      <a:cubicBezTo>
                        <a:pt x="310" y="295"/>
                        <a:pt x="310" y="295"/>
                        <a:pt x="310" y="295"/>
                      </a:cubicBezTo>
                      <a:cubicBezTo>
                        <a:pt x="303" y="295"/>
                        <a:pt x="303" y="295"/>
                        <a:pt x="303" y="295"/>
                      </a:cubicBezTo>
                      <a:moveTo>
                        <a:pt x="317" y="295"/>
                      </a:moveTo>
                      <a:cubicBezTo>
                        <a:pt x="317" y="288"/>
                        <a:pt x="317" y="288"/>
                        <a:pt x="317" y="288"/>
                      </a:cubicBezTo>
                      <a:cubicBezTo>
                        <a:pt x="324" y="288"/>
                        <a:pt x="324" y="288"/>
                        <a:pt x="324" y="288"/>
                      </a:cubicBezTo>
                      <a:cubicBezTo>
                        <a:pt x="324" y="295"/>
                        <a:pt x="324" y="295"/>
                        <a:pt x="324" y="295"/>
                      </a:cubicBezTo>
                      <a:cubicBezTo>
                        <a:pt x="317" y="295"/>
                        <a:pt x="317" y="295"/>
                        <a:pt x="317" y="295"/>
                      </a:cubicBezTo>
                      <a:moveTo>
                        <a:pt x="332" y="295"/>
                      </a:moveTo>
                      <a:cubicBezTo>
                        <a:pt x="332" y="288"/>
                        <a:pt x="332" y="288"/>
                        <a:pt x="332" y="288"/>
                      </a:cubicBezTo>
                      <a:cubicBezTo>
                        <a:pt x="339" y="288"/>
                        <a:pt x="339" y="288"/>
                        <a:pt x="339" y="288"/>
                      </a:cubicBezTo>
                      <a:cubicBezTo>
                        <a:pt x="339" y="295"/>
                        <a:pt x="339" y="295"/>
                        <a:pt x="339" y="295"/>
                      </a:cubicBezTo>
                      <a:cubicBezTo>
                        <a:pt x="332" y="295"/>
                        <a:pt x="332" y="295"/>
                        <a:pt x="332" y="295"/>
                      </a:cubicBezTo>
                      <a:moveTo>
                        <a:pt x="347" y="295"/>
                      </a:moveTo>
                      <a:cubicBezTo>
                        <a:pt x="347" y="288"/>
                        <a:pt x="347" y="288"/>
                        <a:pt x="347" y="288"/>
                      </a:cubicBezTo>
                      <a:cubicBezTo>
                        <a:pt x="354" y="288"/>
                        <a:pt x="354" y="288"/>
                        <a:pt x="354" y="288"/>
                      </a:cubicBezTo>
                      <a:cubicBezTo>
                        <a:pt x="354" y="295"/>
                        <a:pt x="354" y="295"/>
                        <a:pt x="354" y="295"/>
                      </a:cubicBezTo>
                      <a:cubicBezTo>
                        <a:pt x="347" y="295"/>
                        <a:pt x="347" y="295"/>
                        <a:pt x="347" y="295"/>
                      </a:cubicBezTo>
                      <a:moveTo>
                        <a:pt x="22" y="281"/>
                      </a:moveTo>
                      <a:cubicBezTo>
                        <a:pt x="22" y="274"/>
                        <a:pt x="22" y="274"/>
                        <a:pt x="22" y="274"/>
                      </a:cubicBezTo>
                      <a:cubicBezTo>
                        <a:pt x="29" y="274"/>
                        <a:pt x="29" y="274"/>
                        <a:pt x="29" y="274"/>
                      </a:cubicBezTo>
                      <a:cubicBezTo>
                        <a:pt x="29" y="281"/>
                        <a:pt x="29" y="281"/>
                        <a:pt x="29" y="281"/>
                      </a:cubicBezTo>
                      <a:cubicBezTo>
                        <a:pt x="22" y="281"/>
                        <a:pt x="22" y="281"/>
                        <a:pt x="22" y="281"/>
                      </a:cubicBezTo>
                      <a:moveTo>
                        <a:pt x="37" y="281"/>
                      </a:moveTo>
                      <a:cubicBezTo>
                        <a:pt x="37" y="274"/>
                        <a:pt x="37" y="274"/>
                        <a:pt x="37" y="274"/>
                      </a:cubicBezTo>
                      <a:cubicBezTo>
                        <a:pt x="44" y="274"/>
                        <a:pt x="44" y="274"/>
                        <a:pt x="44" y="274"/>
                      </a:cubicBezTo>
                      <a:cubicBezTo>
                        <a:pt x="44" y="281"/>
                        <a:pt x="44" y="281"/>
                        <a:pt x="44" y="281"/>
                      </a:cubicBezTo>
                      <a:cubicBezTo>
                        <a:pt x="37" y="281"/>
                        <a:pt x="37" y="281"/>
                        <a:pt x="37" y="281"/>
                      </a:cubicBezTo>
                      <a:moveTo>
                        <a:pt x="52" y="281"/>
                      </a:moveTo>
                      <a:cubicBezTo>
                        <a:pt x="52" y="274"/>
                        <a:pt x="52" y="274"/>
                        <a:pt x="52" y="274"/>
                      </a:cubicBezTo>
                      <a:cubicBezTo>
                        <a:pt x="59" y="274"/>
                        <a:pt x="59" y="274"/>
                        <a:pt x="59" y="274"/>
                      </a:cubicBezTo>
                      <a:cubicBezTo>
                        <a:pt x="59" y="281"/>
                        <a:pt x="59" y="281"/>
                        <a:pt x="59" y="281"/>
                      </a:cubicBezTo>
                      <a:cubicBezTo>
                        <a:pt x="52" y="281"/>
                        <a:pt x="52" y="281"/>
                        <a:pt x="52" y="281"/>
                      </a:cubicBezTo>
                      <a:moveTo>
                        <a:pt x="67" y="281"/>
                      </a:moveTo>
                      <a:cubicBezTo>
                        <a:pt x="67" y="274"/>
                        <a:pt x="67" y="274"/>
                        <a:pt x="67" y="274"/>
                      </a:cubicBezTo>
                      <a:cubicBezTo>
                        <a:pt x="74" y="274"/>
                        <a:pt x="74" y="274"/>
                        <a:pt x="74" y="274"/>
                      </a:cubicBezTo>
                      <a:cubicBezTo>
                        <a:pt x="74" y="281"/>
                        <a:pt x="74" y="281"/>
                        <a:pt x="74" y="281"/>
                      </a:cubicBezTo>
                      <a:cubicBezTo>
                        <a:pt x="67" y="281"/>
                        <a:pt x="67" y="281"/>
                        <a:pt x="67" y="281"/>
                      </a:cubicBezTo>
                      <a:moveTo>
                        <a:pt x="81" y="281"/>
                      </a:moveTo>
                      <a:cubicBezTo>
                        <a:pt x="81" y="274"/>
                        <a:pt x="81" y="274"/>
                        <a:pt x="81" y="274"/>
                      </a:cubicBezTo>
                      <a:cubicBezTo>
                        <a:pt x="88" y="274"/>
                        <a:pt x="88" y="274"/>
                        <a:pt x="88" y="274"/>
                      </a:cubicBezTo>
                      <a:cubicBezTo>
                        <a:pt x="88" y="281"/>
                        <a:pt x="88" y="281"/>
                        <a:pt x="88" y="281"/>
                      </a:cubicBezTo>
                      <a:cubicBezTo>
                        <a:pt x="81" y="281"/>
                        <a:pt x="81" y="281"/>
                        <a:pt x="81" y="281"/>
                      </a:cubicBezTo>
                      <a:moveTo>
                        <a:pt x="96" y="281"/>
                      </a:moveTo>
                      <a:cubicBezTo>
                        <a:pt x="96" y="274"/>
                        <a:pt x="96" y="274"/>
                        <a:pt x="96" y="274"/>
                      </a:cubicBezTo>
                      <a:cubicBezTo>
                        <a:pt x="103" y="274"/>
                        <a:pt x="103" y="274"/>
                        <a:pt x="103" y="274"/>
                      </a:cubicBezTo>
                      <a:cubicBezTo>
                        <a:pt x="103" y="281"/>
                        <a:pt x="103" y="281"/>
                        <a:pt x="103" y="281"/>
                      </a:cubicBezTo>
                      <a:cubicBezTo>
                        <a:pt x="96" y="281"/>
                        <a:pt x="96" y="281"/>
                        <a:pt x="96" y="281"/>
                      </a:cubicBezTo>
                      <a:moveTo>
                        <a:pt x="111" y="281"/>
                      </a:moveTo>
                      <a:cubicBezTo>
                        <a:pt x="111" y="274"/>
                        <a:pt x="111" y="274"/>
                        <a:pt x="111" y="274"/>
                      </a:cubicBezTo>
                      <a:cubicBezTo>
                        <a:pt x="118" y="274"/>
                        <a:pt x="118" y="274"/>
                        <a:pt x="118" y="274"/>
                      </a:cubicBezTo>
                      <a:cubicBezTo>
                        <a:pt x="118" y="281"/>
                        <a:pt x="118" y="281"/>
                        <a:pt x="118" y="281"/>
                      </a:cubicBezTo>
                      <a:cubicBezTo>
                        <a:pt x="111" y="281"/>
                        <a:pt x="111" y="281"/>
                        <a:pt x="111" y="281"/>
                      </a:cubicBezTo>
                      <a:moveTo>
                        <a:pt x="126" y="281"/>
                      </a:moveTo>
                      <a:cubicBezTo>
                        <a:pt x="126" y="274"/>
                        <a:pt x="126" y="274"/>
                        <a:pt x="126" y="274"/>
                      </a:cubicBezTo>
                      <a:cubicBezTo>
                        <a:pt x="133" y="274"/>
                        <a:pt x="133" y="274"/>
                        <a:pt x="133" y="274"/>
                      </a:cubicBezTo>
                      <a:cubicBezTo>
                        <a:pt x="133" y="281"/>
                        <a:pt x="133" y="281"/>
                        <a:pt x="133" y="281"/>
                      </a:cubicBezTo>
                      <a:cubicBezTo>
                        <a:pt x="126" y="281"/>
                        <a:pt x="126" y="281"/>
                        <a:pt x="126" y="281"/>
                      </a:cubicBezTo>
                      <a:moveTo>
                        <a:pt x="140" y="281"/>
                      </a:moveTo>
                      <a:cubicBezTo>
                        <a:pt x="140" y="274"/>
                        <a:pt x="140" y="274"/>
                        <a:pt x="140" y="274"/>
                      </a:cubicBezTo>
                      <a:cubicBezTo>
                        <a:pt x="147" y="274"/>
                        <a:pt x="147" y="274"/>
                        <a:pt x="147" y="274"/>
                      </a:cubicBezTo>
                      <a:cubicBezTo>
                        <a:pt x="147" y="281"/>
                        <a:pt x="147" y="281"/>
                        <a:pt x="147" y="281"/>
                      </a:cubicBezTo>
                      <a:cubicBezTo>
                        <a:pt x="140" y="281"/>
                        <a:pt x="140" y="281"/>
                        <a:pt x="140" y="281"/>
                      </a:cubicBezTo>
                      <a:moveTo>
                        <a:pt x="155" y="281"/>
                      </a:moveTo>
                      <a:cubicBezTo>
                        <a:pt x="155" y="274"/>
                        <a:pt x="155" y="274"/>
                        <a:pt x="155" y="274"/>
                      </a:cubicBezTo>
                      <a:cubicBezTo>
                        <a:pt x="162" y="274"/>
                        <a:pt x="162" y="274"/>
                        <a:pt x="162" y="274"/>
                      </a:cubicBezTo>
                      <a:cubicBezTo>
                        <a:pt x="162" y="281"/>
                        <a:pt x="162" y="281"/>
                        <a:pt x="162" y="281"/>
                      </a:cubicBezTo>
                      <a:cubicBezTo>
                        <a:pt x="155" y="281"/>
                        <a:pt x="155" y="281"/>
                        <a:pt x="155" y="281"/>
                      </a:cubicBezTo>
                      <a:moveTo>
                        <a:pt x="170" y="281"/>
                      </a:moveTo>
                      <a:cubicBezTo>
                        <a:pt x="170" y="274"/>
                        <a:pt x="170" y="274"/>
                        <a:pt x="170" y="274"/>
                      </a:cubicBezTo>
                      <a:cubicBezTo>
                        <a:pt x="177" y="274"/>
                        <a:pt x="177" y="274"/>
                        <a:pt x="177" y="274"/>
                      </a:cubicBezTo>
                      <a:cubicBezTo>
                        <a:pt x="177" y="281"/>
                        <a:pt x="177" y="281"/>
                        <a:pt x="177" y="281"/>
                      </a:cubicBezTo>
                      <a:cubicBezTo>
                        <a:pt x="170" y="281"/>
                        <a:pt x="170" y="281"/>
                        <a:pt x="170" y="281"/>
                      </a:cubicBezTo>
                      <a:moveTo>
                        <a:pt x="185" y="281"/>
                      </a:moveTo>
                      <a:cubicBezTo>
                        <a:pt x="185" y="274"/>
                        <a:pt x="185" y="274"/>
                        <a:pt x="185" y="274"/>
                      </a:cubicBezTo>
                      <a:cubicBezTo>
                        <a:pt x="192" y="274"/>
                        <a:pt x="192" y="274"/>
                        <a:pt x="192" y="274"/>
                      </a:cubicBezTo>
                      <a:cubicBezTo>
                        <a:pt x="192" y="281"/>
                        <a:pt x="192" y="281"/>
                        <a:pt x="192" y="281"/>
                      </a:cubicBezTo>
                      <a:cubicBezTo>
                        <a:pt x="185" y="281"/>
                        <a:pt x="185" y="281"/>
                        <a:pt x="185" y="281"/>
                      </a:cubicBezTo>
                      <a:moveTo>
                        <a:pt x="199" y="281"/>
                      </a:moveTo>
                      <a:cubicBezTo>
                        <a:pt x="199" y="274"/>
                        <a:pt x="199" y="274"/>
                        <a:pt x="199" y="274"/>
                      </a:cubicBezTo>
                      <a:cubicBezTo>
                        <a:pt x="206" y="274"/>
                        <a:pt x="206" y="274"/>
                        <a:pt x="206" y="274"/>
                      </a:cubicBezTo>
                      <a:cubicBezTo>
                        <a:pt x="206" y="281"/>
                        <a:pt x="206" y="281"/>
                        <a:pt x="206" y="281"/>
                      </a:cubicBezTo>
                      <a:cubicBezTo>
                        <a:pt x="199" y="281"/>
                        <a:pt x="199" y="281"/>
                        <a:pt x="199" y="281"/>
                      </a:cubicBezTo>
                      <a:moveTo>
                        <a:pt x="214" y="281"/>
                      </a:moveTo>
                      <a:cubicBezTo>
                        <a:pt x="214" y="274"/>
                        <a:pt x="214" y="274"/>
                        <a:pt x="214" y="274"/>
                      </a:cubicBezTo>
                      <a:cubicBezTo>
                        <a:pt x="221" y="274"/>
                        <a:pt x="221" y="274"/>
                        <a:pt x="221" y="274"/>
                      </a:cubicBezTo>
                      <a:cubicBezTo>
                        <a:pt x="221" y="281"/>
                        <a:pt x="221" y="281"/>
                        <a:pt x="221" y="281"/>
                      </a:cubicBezTo>
                      <a:cubicBezTo>
                        <a:pt x="214" y="281"/>
                        <a:pt x="214" y="281"/>
                        <a:pt x="214" y="281"/>
                      </a:cubicBezTo>
                      <a:moveTo>
                        <a:pt x="229" y="281"/>
                      </a:moveTo>
                      <a:cubicBezTo>
                        <a:pt x="229" y="274"/>
                        <a:pt x="229" y="274"/>
                        <a:pt x="229" y="274"/>
                      </a:cubicBezTo>
                      <a:cubicBezTo>
                        <a:pt x="236" y="274"/>
                        <a:pt x="236" y="274"/>
                        <a:pt x="236" y="274"/>
                      </a:cubicBezTo>
                      <a:cubicBezTo>
                        <a:pt x="236" y="281"/>
                        <a:pt x="236" y="281"/>
                        <a:pt x="236" y="281"/>
                      </a:cubicBezTo>
                      <a:cubicBezTo>
                        <a:pt x="229" y="281"/>
                        <a:pt x="229" y="281"/>
                        <a:pt x="229" y="281"/>
                      </a:cubicBezTo>
                      <a:moveTo>
                        <a:pt x="244" y="281"/>
                      </a:moveTo>
                      <a:cubicBezTo>
                        <a:pt x="244" y="274"/>
                        <a:pt x="244" y="274"/>
                        <a:pt x="244" y="274"/>
                      </a:cubicBezTo>
                      <a:cubicBezTo>
                        <a:pt x="251" y="274"/>
                        <a:pt x="251" y="274"/>
                        <a:pt x="251" y="274"/>
                      </a:cubicBezTo>
                      <a:cubicBezTo>
                        <a:pt x="251" y="281"/>
                        <a:pt x="251" y="281"/>
                        <a:pt x="251" y="281"/>
                      </a:cubicBezTo>
                      <a:cubicBezTo>
                        <a:pt x="244" y="281"/>
                        <a:pt x="244" y="281"/>
                        <a:pt x="244" y="281"/>
                      </a:cubicBezTo>
                      <a:moveTo>
                        <a:pt x="258" y="281"/>
                      </a:moveTo>
                      <a:cubicBezTo>
                        <a:pt x="258" y="274"/>
                        <a:pt x="258" y="274"/>
                        <a:pt x="258" y="274"/>
                      </a:cubicBezTo>
                      <a:cubicBezTo>
                        <a:pt x="265" y="274"/>
                        <a:pt x="265" y="274"/>
                        <a:pt x="265" y="274"/>
                      </a:cubicBezTo>
                      <a:cubicBezTo>
                        <a:pt x="265" y="281"/>
                        <a:pt x="265" y="281"/>
                        <a:pt x="265" y="281"/>
                      </a:cubicBezTo>
                      <a:cubicBezTo>
                        <a:pt x="258" y="281"/>
                        <a:pt x="258" y="281"/>
                        <a:pt x="258" y="281"/>
                      </a:cubicBezTo>
                      <a:moveTo>
                        <a:pt x="273" y="281"/>
                      </a:moveTo>
                      <a:cubicBezTo>
                        <a:pt x="273" y="274"/>
                        <a:pt x="273" y="274"/>
                        <a:pt x="273" y="274"/>
                      </a:cubicBezTo>
                      <a:cubicBezTo>
                        <a:pt x="280" y="274"/>
                        <a:pt x="280" y="274"/>
                        <a:pt x="280" y="274"/>
                      </a:cubicBezTo>
                      <a:cubicBezTo>
                        <a:pt x="280" y="281"/>
                        <a:pt x="280" y="281"/>
                        <a:pt x="280" y="281"/>
                      </a:cubicBezTo>
                      <a:cubicBezTo>
                        <a:pt x="273" y="281"/>
                        <a:pt x="273" y="281"/>
                        <a:pt x="273" y="281"/>
                      </a:cubicBezTo>
                      <a:moveTo>
                        <a:pt x="288" y="281"/>
                      </a:moveTo>
                      <a:cubicBezTo>
                        <a:pt x="288" y="274"/>
                        <a:pt x="288" y="274"/>
                        <a:pt x="288" y="274"/>
                      </a:cubicBezTo>
                      <a:cubicBezTo>
                        <a:pt x="295" y="274"/>
                        <a:pt x="295" y="274"/>
                        <a:pt x="295" y="274"/>
                      </a:cubicBezTo>
                      <a:cubicBezTo>
                        <a:pt x="295" y="281"/>
                        <a:pt x="295" y="281"/>
                        <a:pt x="295" y="281"/>
                      </a:cubicBezTo>
                      <a:cubicBezTo>
                        <a:pt x="288" y="281"/>
                        <a:pt x="288" y="281"/>
                        <a:pt x="288" y="281"/>
                      </a:cubicBezTo>
                      <a:moveTo>
                        <a:pt x="303" y="281"/>
                      </a:moveTo>
                      <a:cubicBezTo>
                        <a:pt x="303" y="274"/>
                        <a:pt x="303" y="274"/>
                        <a:pt x="303" y="274"/>
                      </a:cubicBezTo>
                      <a:cubicBezTo>
                        <a:pt x="310" y="274"/>
                        <a:pt x="310" y="274"/>
                        <a:pt x="310" y="274"/>
                      </a:cubicBezTo>
                      <a:cubicBezTo>
                        <a:pt x="310" y="281"/>
                        <a:pt x="310" y="281"/>
                        <a:pt x="310" y="281"/>
                      </a:cubicBezTo>
                      <a:cubicBezTo>
                        <a:pt x="303" y="281"/>
                        <a:pt x="303" y="281"/>
                        <a:pt x="303" y="281"/>
                      </a:cubicBezTo>
                      <a:moveTo>
                        <a:pt x="317" y="281"/>
                      </a:moveTo>
                      <a:cubicBezTo>
                        <a:pt x="317" y="274"/>
                        <a:pt x="317" y="274"/>
                        <a:pt x="317" y="274"/>
                      </a:cubicBezTo>
                      <a:cubicBezTo>
                        <a:pt x="324" y="274"/>
                        <a:pt x="324" y="274"/>
                        <a:pt x="324" y="274"/>
                      </a:cubicBezTo>
                      <a:cubicBezTo>
                        <a:pt x="324" y="281"/>
                        <a:pt x="324" y="281"/>
                        <a:pt x="324" y="281"/>
                      </a:cubicBezTo>
                      <a:cubicBezTo>
                        <a:pt x="317" y="281"/>
                        <a:pt x="317" y="281"/>
                        <a:pt x="317" y="281"/>
                      </a:cubicBezTo>
                      <a:moveTo>
                        <a:pt x="332" y="281"/>
                      </a:moveTo>
                      <a:cubicBezTo>
                        <a:pt x="332" y="274"/>
                        <a:pt x="332" y="274"/>
                        <a:pt x="332" y="274"/>
                      </a:cubicBezTo>
                      <a:cubicBezTo>
                        <a:pt x="339" y="274"/>
                        <a:pt x="339" y="274"/>
                        <a:pt x="339" y="274"/>
                      </a:cubicBezTo>
                      <a:cubicBezTo>
                        <a:pt x="339" y="281"/>
                        <a:pt x="339" y="281"/>
                        <a:pt x="339" y="281"/>
                      </a:cubicBezTo>
                      <a:cubicBezTo>
                        <a:pt x="332" y="281"/>
                        <a:pt x="332" y="281"/>
                        <a:pt x="332" y="281"/>
                      </a:cubicBezTo>
                      <a:moveTo>
                        <a:pt x="347" y="281"/>
                      </a:moveTo>
                      <a:cubicBezTo>
                        <a:pt x="347" y="274"/>
                        <a:pt x="347" y="274"/>
                        <a:pt x="347" y="274"/>
                      </a:cubicBezTo>
                      <a:cubicBezTo>
                        <a:pt x="354" y="274"/>
                        <a:pt x="354" y="274"/>
                        <a:pt x="354" y="274"/>
                      </a:cubicBezTo>
                      <a:cubicBezTo>
                        <a:pt x="354" y="281"/>
                        <a:pt x="354" y="281"/>
                        <a:pt x="354" y="281"/>
                      </a:cubicBezTo>
                      <a:cubicBezTo>
                        <a:pt x="347" y="281"/>
                        <a:pt x="347" y="281"/>
                        <a:pt x="347" y="281"/>
                      </a:cubicBezTo>
                      <a:moveTo>
                        <a:pt x="362" y="281"/>
                      </a:moveTo>
                      <a:cubicBezTo>
                        <a:pt x="362" y="274"/>
                        <a:pt x="362" y="274"/>
                        <a:pt x="362" y="274"/>
                      </a:cubicBezTo>
                      <a:cubicBezTo>
                        <a:pt x="369" y="274"/>
                        <a:pt x="369" y="274"/>
                        <a:pt x="369" y="274"/>
                      </a:cubicBezTo>
                      <a:cubicBezTo>
                        <a:pt x="369" y="281"/>
                        <a:pt x="369" y="281"/>
                        <a:pt x="369" y="281"/>
                      </a:cubicBezTo>
                      <a:cubicBezTo>
                        <a:pt x="362" y="281"/>
                        <a:pt x="362" y="281"/>
                        <a:pt x="362" y="281"/>
                      </a:cubicBezTo>
                      <a:moveTo>
                        <a:pt x="22" y="266"/>
                      </a:moveTo>
                      <a:cubicBezTo>
                        <a:pt x="22" y="259"/>
                        <a:pt x="22" y="259"/>
                        <a:pt x="22" y="259"/>
                      </a:cubicBezTo>
                      <a:cubicBezTo>
                        <a:pt x="29" y="259"/>
                        <a:pt x="29" y="259"/>
                        <a:pt x="29" y="259"/>
                      </a:cubicBezTo>
                      <a:cubicBezTo>
                        <a:pt x="29" y="266"/>
                        <a:pt x="29" y="266"/>
                        <a:pt x="29" y="266"/>
                      </a:cubicBezTo>
                      <a:cubicBezTo>
                        <a:pt x="22" y="266"/>
                        <a:pt x="22" y="266"/>
                        <a:pt x="22" y="266"/>
                      </a:cubicBezTo>
                      <a:moveTo>
                        <a:pt x="37" y="266"/>
                      </a:moveTo>
                      <a:cubicBezTo>
                        <a:pt x="37" y="259"/>
                        <a:pt x="37" y="259"/>
                        <a:pt x="37" y="259"/>
                      </a:cubicBezTo>
                      <a:cubicBezTo>
                        <a:pt x="44" y="259"/>
                        <a:pt x="44" y="259"/>
                        <a:pt x="44" y="259"/>
                      </a:cubicBezTo>
                      <a:cubicBezTo>
                        <a:pt x="44" y="266"/>
                        <a:pt x="44" y="266"/>
                        <a:pt x="44" y="266"/>
                      </a:cubicBezTo>
                      <a:cubicBezTo>
                        <a:pt x="37" y="266"/>
                        <a:pt x="37" y="266"/>
                        <a:pt x="37" y="266"/>
                      </a:cubicBezTo>
                      <a:moveTo>
                        <a:pt x="52" y="266"/>
                      </a:moveTo>
                      <a:cubicBezTo>
                        <a:pt x="52" y="259"/>
                        <a:pt x="52" y="259"/>
                        <a:pt x="52" y="259"/>
                      </a:cubicBezTo>
                      <a:cubicBezTo>
                        <a:pt x="59" y="259"/>
                        <a:pt x="59" y="259"/>
                        <a:pt x="59" y="259"/>
                      </a:cubicBezTo>
                      <a:cubicBezTo>
                        <a:pt x="59" y="266"/>
                        <a:pt x="59" y="266"/>
                        <a:pt x="59" y="266"/>
                      </a:cubicBezTo>
                      <a:cubicBezTo>
                        <a:pt x="52" y="266"/>
                        <a:pt x="52" y="266"/>
                        <a:pt x="52" y="266"/>
                      </a:cubicBezTo>
                      <a:moveTo>
                        <a:pt x="67" y="266"/>
                      </a:moveTo>
                      <a:cubicBezTo>
                        <a:pt x="67" y="259"/>
                        <a:pt x="67" y="259"/>
                        <a:pt x="67" y="259"/>
                      </a:cubicBezTo>
                      <a:cubicBezTo>
                        <a:pt x="74" y="259"/>
                        <a:pt x="74" y="259"/>
                        <a:pt x="74" y="259"/>
                      </a:cubicBezTo>
                      <a:cubicBezTo>
                        <a:pt x="74" y="266"/>
                        <a:pt x="74" y="266"/>
                        <a:pt x="74" y="266"/>
                      </a:cubicBezTo>
                      <a:cubicBezTo>
                        <a:pt x="67" y="266"/>
                        <a:pt x="67" y="266"/>
                        <a:pt x="67" y="266"/>
                      </a:cubicBezTo>
                      <a:moveTo>
                        <a:pt x="81" y="266"/>
                      </a:moveTo>
                      <a:cubicBezTo>
                        <a:pt x="81" y="259"/>
                        <a:pt x="81" y="259"/>
                        <a:pt x="81" y="259"/>
                      </a:cubicBezTo>
                      <a:cubicBezTo>
                        <a:pt x="88" y="259"/>
                        <a:pt x="88" y="259"/>
                        <a:pt x="88" y="259"/>
                      </a:cubicBezTo>
                      <a:cubicBezTo>
                        <a:pt x="88" y="266"/>
                        <a:pt x="88" y="266"/>
                        <a:pt x="88" y="266"/>
                      </a:cubicBezTo>
                      <a:cubicBezTo>
                        <a:pt x="81" y="266"/>
                        <a:pt x="81" y="266"/>
                        <a:pt x="81" y="266"/>
                      </a:cubicBezTo>
                      <a:moveTo>
                        <a:pt x="96" y="266"/>
                      </a:moveTo>
                      <a:cubicBezTo>
                        <a:pt x="96" y="259"/>
                        <a:pt x="96" y="259"/>
                        <a:pt x="96" y="259"/>
                      </a:cubicBezTo>
                      <a:cubicBezTo>
                        <a:pt x="103" y="259"/>
                        <a:pt x="103" y="259"/>
                        <a:pt x="103" y="259"/>
                      </a:cubicBezTo>
                      <a:cubicBezTo>
                        <a:pt x="103" y="266"/>
                        <a:pt x="103" y="266"/>
                        <a:pt x="103" y="266"/>
                      </a:cubicBezTo>
                      <a:cubicBezTo>
                        <a:pt x="96" y="266"/>
                        <a:pt x="96" y="266"/>
                        <a:pt x="96" y="266"/>
                      </a:cubicBezTo>
                      <a:moveTo>
                        <a:pt x="111" y="266"/>
                      </a:moveTo>
                      <a:cubicBezTo>
                        <a:pt x="111" y="259"/>
                        <a:pt x="111" y="259"/>
                        <a:pt x="111" y="259"/>
                      </a:cubicBezTo>
                      <a:cubicBezTo>
                        <a:pt x="118" y="259"/>
                        <a:pt x="118" y="259"/>
                        <a:pt x="118" y="259"/>
                      </a:cubicBezTo>
                      <a:cubicBezTo>
                        <a:pt x="118" y="266"/>
                        <a:pt x="118" y="266"/>
                        <a:pt x="118" y="266"/>
                      </a:cubicBezTo>
                      <a:cubicBezTo>
                        <a:pt x="111" y="266"/>
                        <a:pt x="111" y="266"/>
                        <a:pt x="111" y="266"/>
                      </a:cubicBezTo>
                      <a:moveTo>
                        <a:pt x="126" y="266"/>
                      </a:moveTo>
                      <a:cubicBezTo>
                        <a:pt x="126" y="259"/>
                        <a:pt x="126" y="259"/>
                        <a:pt x="126" y="259"/>
                      </a:cubicBezTo>
                      <a:cubicBezTo>
                        <a:pt x="133" y="259"/>
                        <a:pt x="133" y="259"/>
                        <a:pt x="133" y="259"/>
                      </a:cubicBezTo>
                      <a:cubicBezTo>
                        <a:pt x="133" y="266"/>
                        <a:pt x="133" y="266"/>
                        <a:pt x="133" y="266"/>
                      </a:cubicBezTo>
                      <a:cubicBezTo>
                        <a:pt x="126" y="266"/>
                        <a:pt x="126" y="266"/>
                        <a:pt x="126" y="266"/>
                      </a:cubicBezTo>
                      <a:moveTo>
                        <a:pt x="140" y="266"/>
                      </a:moveTo>
                      <a:cubicBezTo>
                        <a:pt x="140" y="259"/>
                        <a:pt x="140" y="259"/>
                        <a:pt x="140" y="259"/>
                      </a:cubicBezTo>
                      <a:cubicBezTo>
                        <a:pt x="147" y="259"/>
                        <a:pt x="147" y="259"/>
                        <a:pt x="147" y="259"/>
                      </a:cubicBezTo>
                      <a:cubicBezTo>
                        <a:pt x="147" y="266"/>
                        <a:pt x="147" y="266"/>
                        <a:pt x="147" y="266"/>
                      </a:cubicBezTo>
                      <a:cubicBezTo>
                        <a:pt x="140" y="266"/>
                        <a:pt x="140" y="266"/>
                        <a:pt x="140" y="266"/>
                      </a:cubicBezTo>
                      <a:moveTo>
                        <a:pt x="155" y="266"/>
                      </a:moveTo>
                      <a:cubicBezTo>
                        <a:pt x="155" y="259"/>
                        <a:pt x="155" y="259"/>
                        <a:pt x="155" y="259"/>
                      </a:cubicBezTo>
                      <a:cubicBezTo>
                        <a:pt x="162" y="259"/>
                        <a:pt x="162" y="259"/>
                        <a:pt x="162" y="259"/>
                      </a:cubicBezTo>
                      <a:cubicBezTo>
                        <a:pt x="162" y="266"/>
                        <a:pt x="162" y="266"/>
                        <a:pt x="162" y="266"/>
                      </a:cubicBezTo>
                      <a:cubicBezTo>
                        <a:pt x="155" y="266"/>
                        <a:pt x="155" y="266"/>
                        <a:pt x="155" y="266"/>
                      </a:cubicBezTo>
                      <a:moveTo>
                        <a:pt x="170" y="266"/>
                      </a:moveTo>
                      <a:cubicBezTo>
                        <a:pt x="170" y="259"/>
                        <a:pt x="170" y="259"/>
                        <a:pt x="170" y="259"/>
                      </a:cubicBezTo>
                      <a:cubicBezTo>
                        <a:pt x="177" y="259"/>
                        <a:pt x="177" y="259"/>
                        <a:pt x="177" y="259"/>
                      </a:cubicBezTo>
                      <a:cubicBezTo>
                        <a:pt x="177" y="266"/>
                        <a:pt x="177" y="266"/>
                        <a:pt x="177" y="266"/>
                      </a:cubicBezTo>
                      <a:cubicBezTo>
                        <a:pt x="170" y="266"/>
                        <a:pt x="170" y="266"/>
                        <a:pt x="170" y="266"/>
                      </a:cubicBezTo>
                      <a:moveTo>
                        <a:pt x="185" y="266"/>
                      </a:moveTo>
                      <a:cubicBezTo>
                        <a:pt x="185" y="259"/>
                        <a:pt x="185" y="259"/>
                        <a:pt x="185" y="259"/>
                      </a:cubicBezTo>
                      <a:cubicBezTo>
                        <a:pt x="192" y="259"/>
                        <a:pt x="192" y="259"/>
                        <a:pt x="192" y="259"/>
                      </a:cubicBezTo>
                      <a:cubicBezTo>
                        <a:pt x="192" y="266"/>
                        <a:pt x="192" y="266"/>
                        <a:pt x="192" y="266"/>
                      </a:cubicBezTo>
                      <a:cubicBezTo>
                        <a:pt x="185" y="266"/>
                        <a:pt x="185" y="266"/>
                        <a:pt x="185" y="266"/>
                      </a:cubicBezTo>
                      <a:moveTo>
                        <a:pt x="199" y="266"/>
                      </a:moveTo>
                      <a:cubicBezTo>
                        <a:pt x="199" y="259"/>
                        <a:pt x="199" y="259"/>
                        <a:pt x="199" y="259"/>
                      </a:cubicBezTo>
                      <a:cubicBezTo>
                        <a:pt x="206" y="259"/>
                        <a:pt x="206" y="259"/>
                        <a:pt x="206" y="259"/>
                      </a:cubicBezTo>
                      <a:cubicBezTo>
                        <a:pt x="206" y="266"/>
                        <a:pt x="206" y="266"/>
                        <a:pt x="206" y="266"/>
                      </a:cubicBezTo>
                      <a:cubicBezTo>
                        <a:pt x="199" y="266"/>
                        <a:pt x="199" y="266"/>
                        <a:pt x="199" y="266"/>
                      </a:cubicBezTo>
                      <a:moveTo>
                        <a:pt x="214" y="266"/>
                      </a:moveTo>
                      <a:cubicBezTo>
                        <a:pt x="214" y="259"/>
                        <a:pt x="214" y="259"/>
                        <a:pt x="214" y="259"/>
                      </a:cubicBezTo>
                      <a:cubicBezTo>
                        <a:pt x="221" y="259"/>
                        <a:pt x="221" y="259"/>
                        <a:pt x="221" y="259"/>
                      </a:cubicBezTo>
                      <a:cubicBezTo>
                        <a:pt x="221" y="266"/>
                        <a:pt x="221" y="266"/>
                        <a:pt x="221" y="266"/>
                      </a:cubicBezTo>
                      <a:cubicBezTo>
                        <a:pt x="214" y="266"/>
                        <a:pt x="214" y="266"/>
                        <a:pt x="214" y="266"/>
                      </a:cubicBezTo>
                      <a:moveTo>
                        <a:pt x="229" y="266"/>
                      </a:moveTo>
                      <a:cubicBezTo>
                        <a:pt x="229" y="259"/>
                        <a:pt x="229" y="259"/>
                        <a:pt x="229" y="259"/>
                      </a:cubicBezTo>
                      <a:cubicBezTo>
                        <a:pt x="236" y="259"/>
                        <a:pt x="236" y="259"/>
                        <a:pt x="236" y="259"/>
                      </a:cubicBezTo>
                      <a:cubicBezTo>
                        <a:pt x="236" y="266"/>
                        <a:pt x="236" y="266"/>
                        <a:pt x="236" y="266"/>
                      </a:cubicBezTo>
                      <a:cubicBezTo>
                        <a:pt x="229" y="266"/>
                        <a:pt x="229" y="266"/>
                        <a:pt x="229" y="266"/>
                      </a:cubicBezTo>
                      <a:moveTo>
                        <a:pt x="244" y="266"/>
                      </a:moveTo>
                      <a:cubicBezTo>
                        <a:pt x="244" y="259"/>
                        <a:pt x="244" y="259"/>
                        <a:pt x="244" y="259"/>
                      </a:cubicBezTo>
                      <a:cubicBezTo>
                        <a:pt x="251" y="259"/>
                        <a:pt x="251" y="259"/>
                        <a:pt x="251" y="259"/>
                      </a:cubicBezTo>
                      <a:cubicBezTo>
                        <a:pt x="251" y="266"/>
                        <a:pt x="251" y="266"/>
                        <a:pt x="251" y="266"/>
                      </a:cubicBezTo>
                      <a:cubicBezTo>
                        <a:pt x="244" y="266"/>
                        <a:pt x="244" y="266"/>
                        <a:pt x="244" y="266"/>
                      </a:cubicBezTo>
                      <a:moveTo>
                        <a:pt x="258" y="266"/>
                      </a:moveTo>
                      <a:cubicBezTo>
                        <a:pt x="258" y="259"/>
                        <a:pt x="258" y="259"/>
                        <a:pt x="258" y="259"/>
                      </a:cubicBezTo>
                      <a:cubicBezTo>
                        <a:pt x="265" y="259"/>
                        <a:pt x="265" y="259"/>
                        <a:pt x="265" y="259"/>
                      </a:cubicBezTo>
                      <a:cubicBezTo>
                        <a:pt x="265" y="266"/>
                        <a:pt x="265" y="266"/>
                        <a:pt x="265" y="266"/>
                      </a:cubicBezTo>
                      <a:cubicBezTo>
                        <a:pt x="258" y="266"/>
                        <a:pt x="258" y="266"/>
                        <a:pt x="258" y="266"/>
                      </a:cubicBezTo>
                      <a:moveTo>
                        <a:pt x="273" y="266"/>
                      </a:moveTo>
                      <a:cubicBezTo>
                        <a:pt x="273" y="259"/>
                        <a:pt x="273" y="259"/>
                        <a:pt x="273" y="259"/>
                      </a:cubicBezTo>
                      <a:cubicBezTo>
                        <a:pt x="280" y="259"/>
                        <a:pt x="280" y="259"/>
                        <a:pt x="280" y="259"/>
                      </a:cubicBezTo>
                      <a:cubicBezTo>
                        <a:pt x="280" y="266"/>
                        <a:pt x="280" y="266"/>
                        <a:pt x="280" y="266"/>
                      </a:cubicBezTo>
                      <a:cubicBezTo>
                        <a:pt x="273" y="266"/>
                        <a:pt x="273" y="266"/>
                        <a:pt x="273" y="266"/>
                      </a:cubicBezTo>
                      <a:moveTo>
                        <a:pt x="288" y="266"/>
                      </a:moveTo>
                      <a:cubicBezTo>
                        <a:pt x="288" y="259"/>
                        <a:pt x="288" y="259"/>
                        <a:pt x="288" y="259"/>
                      </a:cubicBezTo>
                      <a:cubicBezTo>
                        <a:pt x="295" y="259"/>
                        <a:pt x="295" y="259"/>
                        <a:pt x="295" y="259"/>
                      </a:cubicBezTo>
                      <a:cubicBezTo>
                        <a:pt x="295" y="266"/>
                        <a:pt x="295" y="266"/>
                        <a:pt x="295" y="266"/>
                      </a:cubicBezTo>
                      <a:cubicBezTo>
                        <a:pt x="288" y="266"/>
                        <a:pt x="288" y="266"/>
                        <a:pt x="288" y="266"/>
                      </a:cubicBezTo>
                      <a:moveTo>
                        <a:pt x="303" y="266"/>
                      </a:moveTo>
                      <a:cubicBezTo>
                        <a:pt x="303" y="259"/>
                        <a:pt x="303" y="259"/>
                        <a:pt x="303" y="259"/>
                      </a:cubicBezTo>
                      <a:cubicBezTo>
                        <a:pt x="310" y="259"/>
                        <a:pt x="310" y="259"/>
                        <a:pt x="310" y="259"/>
                      </a:cubicBezTo>
                      <a:cubicBezTo>
                        <a:pt x="310" y="266"/>
                        <a:pt x="310" y="266"/>
                        <a:pt x="310" y="266"/>
                      </a:cubicBezTo>
                      <a:cubicBezTo>
                        <a:pt x="303" y="266"/>
                        <a:pt x="303" y="266"/>
                        <a:pt x="303" y="266"/>
                      </a:cubicBezTo>
                      <a:moveTo>
                        <a:pt x="317" y="266"/>
                      </a:moveTo>
                      <a:cubicBezTo>
                        <a:pt x="317" y="259"/>
                        <a:pt x="317" y="259"/>
                        <a:pt x="317" y="259"/>
                      </a:cubicBezTo>
                      <a:cubicBezTo>
                        <a:pt x="324" y="259"/>
                        <a:pt x="324" y="259"/>
                        <a:pt x="324" y="259"/>
                      </a:cubicBezTo>
                      <a:cubicBezTo>
                        <a:pt x="324" y="266"/>
                        <a:pt x="324" y="266"/>
                        <a:pt x="324" y="266"/>
                      </a:cubicBezTo>
                      <a:cubicBezTo>
                        <a:pt x="317" y="266"/>
                        <a:pt x="317" y="266"/>
                        <a:pt x="317" y="266"/>
                      </a:cubicBezTo>
                      <a:moveTo>
                        <a:pt x="332" y="266"/>
                      </a:moveTo>
                      <a:cubicBezTo>
                        <a:pt x="332" y="259"/>
                        <a:pt x="332" y="259"/>
                        <a:pt x="332" y="259"/>
                      </a:cubicBezTo>
                      <a:cubicBezTo>
                        <a:pt x="339" y="259"/>
                        <a:pt x="339" y="259"/>
                        <a:pt x="339" y="259"/>
                      </a:cubicBezTo>
                      <a:cubicBezTo>
                        <a:pt x="339" y="266"/>
                        <a:pt x="339" y="266"/>
                        <a:pt x="339" y="266"/>
                      </a:cubicBezTo>
                      <a:cubicBezTo>
                        <a:pt x="332" y="266"/>
                        <a:pt x="332" y="266"/>
                        <a:pt x="332" y="266"/>
                      </a:cubicBezTo>
                      <a:moveTo>
                        <a:pt x="347" y="266"/>
                      </a:moveTo>
                      <a:cubicBezTo>
                        <a:pt x="347" y="259"/>
                        <a:pt x="347" y="259"/>
                        <a:pt x="347" y="259"/>
                      </a:cubicBezTo>
                      <a:cubicBezTo>
                        <a:pt x="354" y="259"/>
                        <a:pt x="354" y="259"/>
                        <a:pt x="354" y="259"/>
                      </a:cubicBezTo>
                      <a:cubicBezTo>
                        <a:pt x="354" y="266"/>
                        <a:pt x="354" y="266"/>
                        <a:pt x="354" y="266"/>
                      </a:cubicBezTo>
                      <a:cubicBezTo>
                        <a:pt x="347" y="266"/>
                        <a:pt x="347" y="266"/>
                        <a:pt x="347" y="266"/>
                      </a:cubicBezTo>
                      <a:moveTo>
                        <a:pt x="362" y="266"/>
                      </a:moveTo>
                      <a:cubicBezTo>
                        <a:pt x="362" y="259"/>
                        <a:pt x="362" y="259"/>
                        <a:pt x="362" y="259"/>
                      </a:cubicBezTo>
                      <a:cubicBezTo>
                        <a:pt x="369" y="259"/>
                        <a:pt x="369" y="259"/>
                        <a:pt x="369" y="259"/>
                      </a:cubicBezTo>
                      <a:cubicBezTo>
                        <a:pt x="369" y="266"/>
                        <a:pt x="369" y="266"/>
                        <a:pt x="369" y="266"/>
                      </a:cubicBezTo>
                      <a:cubicBezTo>
                        <a:pt x="362" y="266"/>
                        <a:pt x="362" y="266"/>
                        <a:pt x="362" y="266"/>
                      </a:cubicBezTo>
                      <a:moveTo>
                        <a:pt x="22" y="251"/>
                      </a:moveTo>
                      <a:cubicBezTo>
                        <a:pt x="22" y="244"/>
                        <a:pt x="22" y="244"/>
                        <a:pt x="22" y="244"/>
                      </a:cubicBezTo>
                      <a:cubicBezTo>
                        <a:pt x="29" y="244"/>
                        <a:pt x="29" y="244"/>
                        <a:pt x="29" y="244"/>
                      </a:cubicBezTo>
                      <a:cubicBezTo>
                        <a:pt x="29" y="251"/>
                        <a:pt x="29" y="251"/>
                        <a:pt x="29" y="251"/>
                      </a:cubicBezTo>
                      <a:cubicBezTo>
                        <a:pt x="22" y="251"/>
                        <a:pt x="22" y="251"/>
                        <a:pt x="22" y="251"/>
                      </a:cubicBezTo>
                      <a:moveTo>
                        <a:pt x="37" y="251"/>
                      </a:moveTo>
                      <a:cubicBezTo>
                        <a:pt x="37" y="244"/>
                        <a:pt x="37" y="244"/>
                        <a:pt x="37" y="244"/>
                      </a:cubicBezTo>
                      <a:cubicBezTo>
                        <a:pt x="44" y="244"/>
                        <a:pt x="44" y="244"/>
                        <a:pt x="44" y="244"/>
                      </a:cubicBezTo>
                      <a:cubicBezTo>
                        <a:pt x="44" y="251"/>
                        <a:pt x="44" y="251"/>
                        <a:pt x="44" y="251"/>
                      </a:cubicBezTo>
                      <a:cubicBezTo>
                        <a:pt x="37" y="251"/>
                        <a:pt x="37" y="251"/>
                        <a:pt x="37" y="251"/>
                      </a:cubicBezTo>
                      <a:moveTo>
                        <a:pt x="52" y="251"/>
                      </a:moveTo>
                      <a:cubicBezTo>
                        <a:pt x="52" y="244"/>
                        <a:pt x="52" y="244"/>
                        <a:pt x="52" y="244"/>
                      </a:cubicBezTo>
                      <a:cubicBezTo>
                        <a:pt x="59" y="244"/>
                        <a:pt x="59" y="244"/>
                        <a:pt x="59" y="244"/>
                      </a:cubicBezTo>
                      <a:cubicBezTo>
                        <a:pt x="59" y="251"/>
                        <a:pt x="59" y="251"/>
                        <a:pt x="59" y="251"/>
                      </a:cubicBezTo>
                      <a:cubicBezTo>
                        <a:pt x="52" y="251"/>
                        <a:pt x="52" y="251"/>
                        <a:pt x="52" y="251"/>
                      </a:cubicBezTo>
                      <a:moveTo>
                        <a:pt x="67" y="251"/>
                      </a:moveTo>
                      <a:cubicBezTo>
                        <a:pt x="67" y="244"/>
                        <a:pt x="67" y="244"/>
                        <a:pt x="67" y="244"/>
                      </a:cubicBezTo>
                      <a:cubicBezTo>
                        <a:pt x="74" y="244"/>
                        <a:pt x="74" y="244"/>
                        <a:pt x="74" y="244"/>
                      </a:cubicBezTo>
                      <a:cubicBezTo>
                        <a:pt x="74" y="251"/>
                        <a:pt x="74" y="251"/>
                        <a:pt x="74" y="251"/>
                      </a:cubicBezTo>
                      <a:cubicBezTo>
                        <a:pt x="67" y="251"/>
                        <a:pt x="67" y="251"/>
                        <a:pt x="67" y="251"/>
                      </a:cubicBezTo>
                      <a:moveTo>
                        <a:pt x="81" y="251"/>
                      </a:moveTo>
                      <a:cubicBezTo>
                        <a:pt x="81" y="244"/>
                        <a:pt x="81" y="244"/>
                        <a:pt x="81" y="244"/>
                      </a:cubicBezTo>
                      <a:cubicBezTo>
                        <a:pt x="88" y="244"/>
                        <a:pt x="88" y="244"/>
                        <a:pt x="88" y="244"/>
                      </a:cubicBezTo>
                      <a:cubicBezTo>
                        <a:pt x="88" y="251"/>
                        <a:pt x="88" y="251"/>
                        <a:pt x="88" y="251"/>
                      </a:cubicBezTo>
                      <a:cubicBezTo>
                        <a:pt x="81" y="251"/>
                        <a:pt x="81" y="251"/>
                        <a:pt x="81" y="251"/>
                      </a:cubicBezTo>
                      <a:moveTo>
                        <a:pt x="96" y="251"/>
                      </a:moveTo>
                      <a:cubicBezTo>
                        <a:pt x="96" y="244"/>
                        <a:pt x="96" y="244"/>
                        <a:pt x="96" y="244"/>
                      </a:cubicBezTo>
                      <a:cubicBezTo>
                        <a:pt x="103" y="244"/>
                        <a:pt x="103" y="244"/>
                        <a:pt x="103" y="244"/>
                      </a:cubicBezTo>
                      <a:cubicBezTo>
                        <a:pt x="103" y="251"/>
                        <a:pt x="103" y="251"/>
                        <a:pt x="103" y="251"/>
                      </a:cubicBezTo>
                      <a:cubicBezTo>
                        <a:pt x="96" y="251"/>
                        <a:pt x="96" y="251"/>
                        <a:pt x="96" y="251"/>
                      </a:cubicBezTo>
                      <a:moveTo>
                        <a:pt x="111" y="251"/>
                      </a:moveTo>
                      <a:cubicBezTo>
                        <a:pt x="111" y="244"/>
                        <a:pt x="111" y="244"/>
                        <a:pt x="111" y="244"/>
                      </a:cubicBezTo>
                      <a:cubicBezTo>
                        <a:pt x="118" y="244"/>
                        <a:pt x="118" y="244"/>
                        <a:pt x="118" y="244"/>
                      </a:cubicBezTo>
                      <a:cubicBezTo>
                        <a:pt x="118" y="251"/>
                        <a:pt x="118" y="251"/>
                        <a:pt x="118" y="251"/>
                      </a:cubicBezTo>
                      <a:cubicBezTo>
                        <a:pt x="111" y="251"/>
                        <a:pt x="111" y="251"/>
                        <a:pt x="111" y="251"/>
                      </a:cubicBezTo>
                      <a:moveTo>
                        <a:pt x="126" y="251"/>
                      </a:moveTo>
                      <a:cubicBezTo>
                        <a:pt x="126" y="244"/>
                        <a:pt x="126" y="244"/>
                        <a:pt x="126" y="244"/>
                      </a:cubicBezTo>
                      <a:cubicBezTo>
                        <a:pt x="133" y="244"/>
                        <a:pt x="133" y="244"/>
                        <a:pt x="133" y="244"/>
                      </a:cubicBezTo>
                      <a:cubicBezTo>
                        <a:pt x="133" y="251"/>
                        <a:pt x="133" y="251"/>
                        <a:pt x="133" y="251"/>
                      </a:cubicBezTo>
                      <a:cubicBezTo>
                        <a:pt x="126" y="251"/>
                        <a:pt x="126" y="251"/>
                        <a:pt x="126" y="251"/>
                      </a:cubicBezTo>
                      <a:moveTo>
                        <a:pt x="140" y="251"/>
                      </a:moveTo>
                      <a:cubicBezTo>
                        <a:pt x="140" y="244"/>
                        <a:pt x="140" y="244"/>
                        <a:pt x="140" y="244"/>
                      </a:cubicBezTo>
                      <a:cubicBezTo>
                        <a:pt x="147" y="244"/>
                        <a:pt x="147" y="244"/>
                        <a:pt x="147" y="244"/>
                      </a:cubicBezTo>
                      <a:cubicBezTo>
                        <a:pt x="147" y="251"/>
                        <a:pt x="147" y="251"/>
                        <a:pt x="147" y="251"/>
                      </a:cubicBezTo>
                      <a:cubicBezTo>
                        <a:pt x="140" y="251"/>
                        <a:pt x="140" y="251"/>
                        <a:pt x="140" y="251"/>
                      </a:cubicBezTo>
                      <a:moveTo>
                        <a:pt x="155" y="251"/>
                      </a:moveTo>
                      <a:cubicBezTo>
                        <a:pt x="155" y="244"/>
                        <a:pt x="155" y="244"/>
                        <a:pt x="155" y="244"/>
                      </a:cubicBezTo>
                      <a:cubicBezTo>
                        <a:pt x="162" y="244"/>
                        <a:pt x="162" y="244"/>
                        <a:pt x="162" y="244"/>
                      </a:cubicBezTo>
                      <a:cubicBezTo>
                        <a:pt x="162" y="251"/>
                        <a:pt x="162" y="251"/>
                        <a:pt x="162" y="251"/>
                      </a:cubicBezTo>
                      <a:cubicBezTo>
                        <a:pt x="155" y="251"/>
                        <a:pt x="155" y="251"/>
                        <a:pt x="155" y="251"/>
                      </a:cubicBezTo>
                      <a:moveTo>
                        <a:pt x="170" y="251"/>
                      </a:moveTo>
                      <a:cubicBezTo>
                        <a:pt x="170" y="244"/>
                        <a:pt x="170" y="244"/>
                        <a:pt x="170" y="244"/>
                      </a:cubicBezTo>
                      <a:cubicBezTo>
                        <a:pt x="177" y="244"/>
                        <a:pt x="177" y="244"/>
                        <a:pt x="177" y="244"/>
                      </a:cubicBezTo>
                      <a:cubicBezTo>
                        <a:pt x="177" y="251"/>
                        <a:pt x="177" y="251"/>
                        <a:pt x="177" y="251"/>
                      </a:cubicBezTo>
                      <a:cubicBezTo>
                        <a:pt x="170" y="251"/>
                        <a:pt x="170" y="251"/>
                        <a:pt x="170" y="251"/>
                      </a:cubicBezTo>
                      <a:moveTo>
                        <a:pt x="185" y="251"/>
                      </a:moveTo>
                      <a:cubicBezTo>
                        <a:pt x="185" y="244"/>
                        <a:pt x="185" y="244"/>
                        <a:pt x="185" y="244"/>
                      </a:cubicBezTo>
                      <a:cubicBezTo>
                        <a:pt x="192" y="244"/>
                        <a:pt x="192" y="244"/>
                        <a:pt x="192" y="244"/>
                      </a:cubicBezTo>
                      <a:cubicBezTo>
                        <a:pt x="192" y="251"/>
                        <a:pt x="192" y="251"/>
                        <a:pt x="192" y="251"/>
                      </a:cubicBezTo>
                      <a:cubicBezTo>
                        <a:pt x="185" y="251"/>
                        <a:pt x="185" y="251"/>
                        <a:pt x="185" y="251"/>
                      </a:cubicBezTo>
                      <a:moveTo>
                        <a:pt x="199" y="251"/>
                      </a:moveTo>
                      <a:cubicBezTo>
                        <a:pt x="199" y="244"/>
                        <a:pt x="199" y="244"/>
                        <a:pt x="199" y="244"/>
                      </a:cubicBezTo>
                      <a:cubicBezTo>
                        <a:pt x="206" y="244"/>
                        <a:pt x="206" y="244"/>
                        <a:pt x="206" y="244"/>
                      </a:cubicBezTo>
                      <a:cubicBezTo>
                        <a:pt x="206" y="251"/>
                        <a:pt x="206" y="251"/>
                        <a:pt x="206" y="251"/>
                      </a:cubicBezTo>
                      <a:cubicBezTo>
                        <a:pt x="199" y="251"/>
                        <a:pt x="199" y="251"/>
                        <a:pt x="199" y="251"/>
                      </a:cubicBezTo>
                      <a:moveTo>
                        <a:pt x="214" y="251"/>
                      </a:moveTo>
                      <a:cubicBezTo>
                        <a:pt x="214" y="244"/>
                        <a:pt x="214" y="244"/>
                        <a:pt x="214" y="244"/>
                      </a:cubicBezTo>
                      <a:cubicBezTo>
                        <a:pt x="221" y="244"/>
                        <a:pt x="221" y="244"/>
                        <a:pt x="221" y="244"/>
                      </a:cubicBezTo>
                      <a:cubicBezTo>
                        <a:pt x="221" y="251"/>
                        <a:pt x="221" y="251"/>
                        <a:pt x="221" y="251"/>
                      </a:cubicBezTo>
                      <a:cubicBezTo>
                        <a:pt x="214" y="251"/>
                        <a:pt x="214" y="251"/>
                        <a:pt x="214" y="251"/>
                      </a:cubicBezTo>
                      <a:moveTo>
                        <a:pt x="229" y="251"/>
                      </a:moveTo>
                      <a:cubicBezTo>
                        <a:pt x="229" y="244"/>
                        <a:pt x="229" y="244"/>
                        <a:pt x="229" y="244"/>
                      </a:cubicBezTo>
                      <a:cubicBezTo>
                        <a:pt x="236" y="244"/>
                        <a:pt x="236" y="244"/>
                        <a:pt x="236" y="244"/>
                      </a:cubicBezTo>
                      <a:cubicBezTo>
                        <a:pt x="236" y="251"/>
                        <a:pt x="236" y="251"/>
                        <a:pt x="236" y="251"/>
                      </a:cubicBezTo>
                      <a:cubicBezTo>
                        <a:pt x="229" y="251"/>
                        <a:pt x="229" y="251"/>
                        <a:pt x="229" y="251"/>
                      </a:cubicBezTo>
                      <a:moveTo>
                        <a:pt x="244" y="251"/>
                      </a:moveTo>
                      <a:cubicBezTo>
                        <a:pt x="244" y="244"/>
                        <a:pt x="244" y="244"/>
                        <a:pt x="244" y="244"/>
                      </a:cubicBezTo>
                      <a:cubicBezTo>
                        <a:pt x="251" y="244"/>
                        <a:pt x="251" y="244"/>
                        <a:pt x="251" y="244"/>
                      </a:cubicBezTo>
                      <a:cubicBezTo>
                        <a:pt x="251" y="251"/>
                        <a:pt x="251" y="251"/>
                        <a:pt x="251" y="251"/>
                      </a:cubicBezTo>
                      <a:cubicBezTo>
                        <a:pt x="244" y="251"/>
                        <a:pt x="244" y="251"/>
                        <a:pt x="244" y="251"/>
                      </a:cubicBezTo>
                      <a:moveTo>
                        <a:pt x="258" y="251"/>
                      </a:moveTo>
                      <a:cubicBezTo>
                        <a:pt x="258" y="244"/>
                        <a:pt x="258" y="244"/>
                        <a:pt x="258" y="244"/>
                      </a:cubicBezTo>
                      <a:cubicBezTo>
                        <a:pt x="265" y="244"/>
                        <a:pt x="265" y="244"/>
                        <a:pt x="265" y="244"/>
                      </a:cubicBezTo>
                      <a:cubicBezTo>
                        <a:pt x="265" y="251"/>
                        <a:pt x="265" y="251"/>
                        <a:pt x="265" y="251"/>
                      </a:cubicBezTo>
                      <a:cubicBezTo>
                        <a:pt x="258" y="251"/>
                        <a:pt x="258" y="251"/>
                        <a:pt x="258" y="251"/>
                      </a:cubicBezTo>
                      <a:moveTo>
                        <a:pt x="273" y="251"/>
                      </a:moveTo>
                      <a:cubicBezTo>
                        <a:pt x="273" y="244"/>
                        <a:pt x="273" y="244"/>
                        <a:pt x="273" y="244"/>
                      </a:cubicBezTo>
                      <a:cubicBezTo>
                        <a:pt x="280" y="244"/>
                        <a:pt x="280" y="244"/>
                        <a:pt x="280" y="244"/>
                      </a:cubicBezTo>
                      <a:cubicBezTo>
                        <a:pt x="280" y="251"/>
                        <a:pt x="280" y="251"/>
                        <a:pt x="280" y="251"/>
                      </a:cubicBezTo>
                      <a:cubicBezTo>
                        <a:pt x="273" y="251"/>
                        <a:pt x="273" y="251"/>
                        <a:pt x="273" y="251"/>
                      </a:cubicBezTo>
                      <a:moveTo>
                        <a:pt x="288" y="251"/>
                      </a:moveTo>
                      <a:cubicBezTo>
                        <a:pt x="288" y="244"/>
                        <a:pt x="288" y="244"/>
                        <a:pt x="288" y="244"/>
                      </a:cubicBezTo>
                      <a:cubicBezTo>
                        <a:pt x="295" y="244"/>
                        <a:pt x="295" y="244"/>
                        <a:pt x="295" y="244"/>
                      </a:cubicBezTo>
                      <a:cubicBezTo>
                        <a:pt x="295" y="251"/>
                        <a:pt x="295" y="251"/>
                        <a:pt x="295" y="251"/>
                      </a:cubicBezTo>
                      <a:cubicBezTo>
                        <a:pt x="288" y="251"/>
                        <a:pt x="288" y="251"/>
                        <a:pt x="288" y="251"/>
                      </a:cubicBezTo>
                      <a:moveTo>
                        <a:pt x="303" y="251"/>
                      </a:moveTo>
                      <a:cubicBezTo>
                        <a:pt x="303" y="244"/>
                        <a:pt x="303" y="244"/>
                        <a:pt x="303" y="244"/>
                      </a:cubicBezTo>
                      <a:cubicBezTo>
                        <a:pt x="310" y="244"/>
                        <a:pt x="310" y="244"/>
                        <a:pt x="310" y="244"/>
                      </a:cubicBezTo>
                      <a:cubicBezTo>
                        <a:pt x="310" y="251"/>
                        <a:pt x="310" y="251"/>
                        <a:pt x="310" y="251"/>
                      </a:cubicBezTo>
                      <a:cubicBezTo>
                        <a:pt x="303" y="251"/>
                        <a:pt x="303" y="251"/>
                        <a:pt x="303" y="251"/>
                      </a:cubicBezTo>
                      <a:moveTo>
                        <a:pt x="317" y="251"/>
                      </a:moveTo>
                      <a:cubicBezTo>
                        <a:pt x="317" y="244"/>
                        <a:pt x="317" y="244"/>
                        <a:pt x="317" y="244"/>
                      </a:cubicBezTo>
                      <a:cubicBezTo>
                        <a:pt x="324" y="244"/>
                        <a:pt x="324" y="244"/>
                        <a:pt x="324" y="244"/>
                      </a:cubicBezTo>
                      <a:cubicBezTo>
                        <a:pt x="324" y="251"/>
                        <a:pt x="324" y="251"/>
                        <a:pt x="324" y="251"/>
                      </a:cubicBezTo>
                      <a:cubicBezTo>
                        <a:pt x="317" y="251"/>
                        <a:pt x="317" y="251"/>
                        <a:pt x="317" y="251"/>
                      </a:cubicBezTo>
                      <a:moveTo>
                        <a:pt x="332" y="251"/>
                      </a:moveTo>
                      <a:cubicBezTo>
                        <a:pt x="332" y="244"/>
                        <a:pt x="332" y="244"/>
                        <a:pt x="332" y="244"/>
                      </a:cubicBezTo>
                      <a:cubicBezTo>
                        <a:pt x="339" y="244"/>
                        <a:pt x="339" y="244"/>
                        <a:pt x="339" y="244"/>
                      </a:cubicBezTo>
                      <a:cubicBezTo>
                        <a:pt x="339" y="251"/>
                        <a:pt x="339" y="251"/>
                        <a:pt x="339" y="251"/>
                      </a:cubicBezTo>
                      <a:cubicBezTo>
                        <a:pt x="332" y="251"/>
                        <a:pt x="332" y="251"/>
                        <a:pt x="332" y="251"/>
                      </a:cubicBezTo>
                      <a:moveTo>
                        <a:pt x="347" y="251"/>
                      </a:moveTo>
                      <a:cubicBezTo>
                        <a:pt x="347" y="244"/>
                        <a:pt x="347" y="244"/>
                        <a:pt x="347" y="244"/>
                      </a:cubicBezTo>
                      <a:cubicBezTo>
                        <a:pt x="354" y="244"/>
                        <a:pt x="354" y="244"/>
                        <a:pt x="354" y="244"/>
                      </a:cubicBezTo>
                      <a:cubicBezTo>
                        <a:pt x="354" y="251"/>
                        <a:pt x="354" y="251"/>
                        <a:pt x="354" y="251"/>
                      </a:cubicBezTo>
                      <a:cubicBezTo>
                        <a:pt x="347" y="251"/>
                        <a:pt x="347" y="251"/>
                        <a:pt x="347" y="251"/>
                      </a:cubicBezTo>
                      <a:moveTo>
                        <a:pt x="362" y="251"/>
                      </a:moveTo>
                      <a:cubicBezTo>
                        <a:pt x="362" y="244"/>
                        <a:pt x="362" y="244"/>
                        <a:pt x="362" y="244"/>
                      </a:cubicBezTo>
                      <a:cubicBezTo>
                        <a:pt x="369" y="244"/>
                        <a:pt x="369" y="244"/>
                        <a:pt x="369" y="244"/>
                      </a:cubicBezTo>
                      <a:cubicBezTo>
                        <a:pt x="369" y="251"/>
                        <a:pt x="369" y="251"/>
                        <a:pt x="369" y="251"/>
                      </a:cubicBezTo>
                      <a:cubicBezTo>
                        <a:pt x="362" y="251"/>
                        <a:pt x="362" y="251"/>
                        <a:pt x="362" y="251"/>
                      </a:cubicBezTo>
                      <a:moveTo>
                        <a:pt x="8" y="236"/>
                      </a:moveTo>
                      <a:cubicBezTo>
                        <a:pt x="8" y="229"/>
                        <a:pt x="8" y="229"/>
                        <a:pt x="8" y="229"/>
                      </a:cubicBezTo>
                      <a:cubicBezTo>
                        <a:pt x="15" y="229"/>
                        <a:pt x="15" y="229"/>
                        <a:pt x="15" y="229"/>
                      </a:cubicBezTo>
                      <a:cubicBezTo>
                        <a:pt x="15" y="236"/>
                        <a:pt x="15" y="236"/>
                        <a:pt x="15" y="236"/>
                      </a:cubicBezTo>
                      <a:cubicBezTo>
                        <a:pt x="8" y="236"/>
                        <a:pt x="8" y="236"/>
                        <a:pt x="8" y="236"/>
                      </a:cubicBezTo>
                      <a:moveTo>
                        <a:pt x="22" y="236"/>
                      </a:moveTo>
                      <a:cubicBezTo>
                        <a:pt x="22" y="229"/>
                        <a:pt x="22" y="229"/>
                        <a:pt x="22" y="229"/>
                      </a:cubicBezTo>
                      <a:cubicBezTo>
                        <a:pt x="29" y="229"/>
                        <a:pt x="29" y="229"/>
                        <a:pt x="29" y="229"/>
                      </a:cubicBezTo>
                      <a:cubicBezTo>
                        <a:pt x="29" y="236"/>
                        <a:pt x="29" y="236"/>
                        <a:pt x="29" y="236"/>
                      </a:cubicBezTo>
                      <a:cubicBezTo>
                        <a:pt x="22" y="236"/>
                        <a:pt x="22" y="236"/>
                        <a:pt x="22" y="236"/>
                      </a:cubicBezTo>
                      <a:moveTo>
                        <a:pt x="37" y="236"/>
                      </a:moveTo>
                      <a:cubicBezTo>
                        <a:pt x="37" y="229"/>
                        <a:pt x="37" y="229"/>
                        <a:pt x="37" y="229"/>
                      </a:cubicBezTo>
                      <a:cubicBezTo>
                        <a:pt x="44" y="229"/>
                        <a:pt x="44" y="229"/>
                        <a:pt x="44" y="229"/>
                      </a:cubicBezTo>
                      <a:cubicBezTo>
                        <a:pt x="44" y="236"/>
                        <a:pt x="44" y="236"/>
                        <a:pt x="44" y="236"/>
                      </a:cubicBezTo>
                      <a:cubicBezTo>
                        <a:pt x="37" y="236"/>
                        <a:pt x="37" y="236"/>
                        <a:pt x="37" y="236"/>
                      </a:cubicBezTo>
                      <a:moveTo>
                        <a:pt x="52" y="236"/>
                      </a:moveTo>
                      <a:cubicBezTo>
                        <a:pt x="52" y="229"/>
                        <a:pt x="52" y="229"/>
                        <a:pt x="52" y="229"/>
                      </a:cubicBezTo>
                      <a:cubicBezTo>
                        <a:pt x="59" y="229"/>
                        <a:pt x="59" y="229"/>
                        <a:pt x="59" y="229"/>
                      </a:cubicBezTo>
                      <a:cubicBezTo>
                        <a:pt x="59" y="236"/>
                        <a:pt x="59" y="236"/>
                        <a:pt x="59" y="236"/>
                      </a:cubicBezTo>
                      <a:cubicBezTo>
                        <a:pt x="52" y="236"/>
                        <a:pt x="52" y="236"/>
                        <a:pt x="52" y="236"/>
                      </a:cubicBezTo>
                      <a:moveTo>
                        <a:pt x="67" y="236"/>
                      </a:moveTo>
                      <a:cubicBezTo>
                        <a:pt x="67" y="229"/>
                        <a:pt x="67" y="229"/>
                        <a:pt x="67" y="229"/>
                      </a:cubicBezTo>
                      <a:cubicBezTo>
                        <a:pt x="74" y="229"/>
                        <a:pt x="74" y="229"/>
                        <a:pt x="74" y="229"/>
                      </a:cubicBezTo>
                      <a:cubicBezTo>
                        <a:pt x="74" y="236"/>
                        <a:pt x="74" y="236"/>
                        <a:pt x="74" y="236"/>
                      </a:cubicBezTo>
                      <a:cubicBezTo>
                        <a:pt x="67" y="236"/>
                        <a:pt x="67" y="236"/>
                        <a:pt x="67" y="236"/>
                      </a:cubicBezTo>
                      <a:moveTo>
                        <a:pt x="81" y="236"/>
                      </a:moveTo>
                      <a:cubicBezTo>
                        <a:pt x="81" y="229"/>
                        <a:pt x="81" y="229"/>
                        <a:pt x="81" y="229"/>
                      </a:cubicBezTo>
                      <a:cubicBezTo>
                        <a:pt x="88" y="229"/>
                        <a:pt x="88" y="229"/>
                        <a:pt x="88" y="229"/>
                      </a:cubicBezTo>
                      <a:cubicBezTo>
                        <a:pt x="88" y="236"/>
                        <a:pt x="88" y="236"/>
                        <a:pt x="88" y="236"/>
                      </a:cubicBezTo>
                      <a:cubicBezTo>
                        <a:pt x="81" y="236"/>
                        <a:pt x="81" y="236"/>
                        <a:pt x="81" y="236"/>
                      </a:cubicBezTo>
                      <a:moveTo>
                        <a:pt x="96" y="236"/>
                      </a:moveTo>
                      <a:cubicBezTo>
                        <a:pt x="96" y="229"/>
                        <a:pt x="96" y="229"/>
                        <a:pt x="96" y="229"/>
                      </a:cubicBezTo>
                      <a:cubicBezTo>
                        <a:pt x="103" y="229"/>
                        <a:pt x="103" y="229"/>
                        <a:pt x="103" y="229"/>
                      </a:cubicBezTo>
                      <a:cubicBezTo>
                        <a:pt x="103" y="236"/>
                        <a:pt x="103" y="236"/>
                        <a:pt x="103" y="236"/>
                      </a:cubicBezTo>
                      <a:cubicBezTo>
                        <a:pt x="96" y="236"/>
                        <a:pt x="96" y="236"/>
                        <a:pt x="96" y="236"/>
                      </a:cubicBezTo>
                      <a:moveTo>
                        <a:pt x="111" y="236"/>
                      </a:moveTo>
                      <a:cubicBezTo>
                        <a:pt x="111" y="229"/>
                        <a:pt x="111" y="229"/>
                        <a:pt x="111" y="229"/>
                      </a:cubicBezTo>
                      <a:cubicBezTo>
                        <a:pt x="118" y="229"/>
                        <a:pt x="118" y="229"/>
                        <a:pt x="118" y="229"/>
                      </a:cubicBezTo>
                      <a:cubicBezTo>
                        <a:pt x="118" y="236"/>
                        <a:pt x="118" y="236"/>
                        <a:pt x="118" y="236"/>
                      </a:cubicBezTo>
                      <a:cubicBezTo>
                        <a:pt x="111" y="236"/>
                        <a:pt x="111" y="236"/>
                        <a:pt x="111" y="236"/>
                      </a:cubicBezTo>
                      <a:moveTo>
                        <a:pt x="126" y="236"/>
                      </a:moveTo>
                      <a:cubicBezTo>
                        <a:pt x="126" y="229"/>
                        <a:pt x="126" y="229"/>
                        <a:pt x="126" y="229"/>
                      </a:cubicBezTo>
                      <a:cubicBezTo>
                        <a:pt x="133" y="229"/>
                        <a:pt x="133" y="229"/>
                        <a:pt x="133" y="229"/>
                      </a:cubicBezTo>
                      <a:cubicBezTo>
                        <a:pt x="133" y="236"/>
                        <a:pt x="133" y="236"/>
                        <a:pt x="133" y="236"/>
                      </a:cubicBezTo>
                      <a:cubicBezTo>
                        <a:pt x="126" y="236"/>
                        <a:pt x="126" y="236"/>
                        <a:pt x="126" y="236"/>
                      </a:cubicBezTo>
                      <a:moveTo>
                        <a:pt x="140" y="236"/>
                      </a:moveTo>
                      <a:cubicBezTo>
                        <a:pt x="140" y="229"/>
                        <a:pt x="140" y="229"/>
                        <a:pt x="140" y="229"/>
                      </a:cubicBezTo>
                      <a:cubicBezTo>
                        <a:pt x="147" y="229"/>
                        <a:pt x="147" y="229"/>
                        <a:pt x="147" y="229"/>
                      </a:cubicBezTo>
                      <a:cubicBezTo>
                        <a:pt x="147" y="236"/>
                        <a:pt x="147" y="236"/>
                        <a:pt x="147" y="236"/>
                      </a:cubicBezTo>
                      <a:cubicBezTo>
                        <a:pt x="140" y="236"/>
                        <a:pt x="140" y="236"/>
                        <a:pt x="140" y="236"/>
                      </a:cubicBezTo>
                      <a:moveTo>
                        <a:pt x="155" y="236"/>
                      </a:moveTo>
                      <a:cubicBezTo>
                        <a:pt x="155" y="229"/>
                        <a:pt x="155" y="229"/>
                        <a:pt x="155" y="229"/>
                      </a:cubicBezTo>
                      <a:cubicBezTo>
                        <a:pt x="162" y="229"/>
                        <a:pt x="162" y="229"/>
                        <a:pt x="162" y="229"/>
                      </a:cubicBezTo>
                      <a:cubicBezTo>
                        <a:pt x="162" y="236"/>
                        <a:pt x="162" y="236"/>
                        <a:pt x="162" y="236"/>
                      </a:cubicBezTo>
                      <a:cubicBezTo>
                        <a:pt x="155" y="236"/>
                        <a:pt x="155" y="236"/>
                        <a:pt x="155" y="236"/>
                      </a:cubicBezTo>
                      <a:moveTo>
                        <a:pt x="170" y="236"/>
                      </a:moveTo>
                      <a:cubicBezTo>
                        <a:pt x="170" y="229"/>
                        <a:pt x="170" y="229"/>
                        <a:pt x="170" y="229"/>
                      </a:cubicBezTo>
                      <a:cubicBezTo>
                        <a:pt x="177" y="229"/>
                        <a:pt x="177" y="229"/>
                        <a:pt x="177" y="229"/>
                      </a:cubicBezTo>
                      <a:cubicBezTo>
                        <a:pt x="177" y="236"/>
                        <a:pt x="177" y="236"/>
                        <a:pt x="177" y="236"/>
                      </a:cubicBezTo>
                      <a:cubicBezTo>
                        <a:pt x="170" y="236"/>
                        <a:pt x="170" y="236"/>
                        <a:pt x="170" y="236"/>
                      </a:cubicBezTo>
                      <a:moveTo>
                        <a:pt x="185" y="236"/>
                      </a:moveTo>
                      <a:cubicBezTo>
                        <a:pt x="185" y="229"/>
                        <a:pt x="185" y="229"/>
                        <a:pt x="185" y="229"/>
                      </a:cubicBezTo>
                      <a:cubicBezTo>
                        <a:pt x="192" y="229"/>
                        <a:pt x="192" y="229"/>
                        <a:pt x="192" y="229"/>
                      </a:cubicBezTo>
                      <a:cubicBezTo>
                        <a:pt x="192" y="236"/>
                        <a:pt x="192" y="236"/>
                        <a:pt x="192" y="236"/>
                      </a:cubicBezTo>
                      <a:cubicBezTo>
                        <a:pt x="185" y="236"/>
                        <a:pt x="185" y="236"/>
                        <a:pt x="185" y="236"/>
                      </a:cubicBezTo>
                      <a:moveTo>
                        <a:pt x="199" y="236"/>
                      </a:moveTo>
                      <a:cubicBezTo>
                        <a:pt x="199" y="229"/>
                        <a:pt x="199" y="229"/>
                        <a:pt x="199" y="229"/>
                      </a:cubicBezTo>
                      <a:cubicBezTo>
                        <a:pt x="206" y="229"/>
                        <a:pt x="206" y="229"/>
                        <a:pt x="206" y="229"/>
                      </a:cubicBezTo>
                      <a:cubicBezTo>
                        <a:pt x="206" y="236"/>
                        <a:pt x="206" y="236"/>
                        <a:pt x="206" y="236"/>
                      </a:cubicBezTo>
                      <a:cubicBezTo>
                        <a:pt x="199" y="236"/>
                        <a:pt x="199" y="236"/>
                        <a:pt x="199" y="236"/>
                      </a:cubicBezTo>
                      <a:moveTo>
                        <a:pt x="214" y="236"/>
                      </a:moveTo>
                      <a:cubicBezTo>
                        <a:pt x="214" y="229"/>
                        <a:pt x="214" y="229"/>
                        <a:pt x="214" y="229"/>
                      </a:cubicBezTo>
                      <a:cubicBezTo>
                        <a:pt x="221" y="229"/>
                        <a:pt x="221" y="229"/>
                        <a:pt x="221" y="229"/>
                      </a:cubicBezTo>
                      <a:cubicBezTo>
                        <a:pt x="221" y="236"/>
                        <a:pt x="221" y="236"/>
                        <a:pt x="221" y="236"/>
                      </a:cubicBezTo>
                      <a:cubicBezTo>
                        <a:pt x="214" y="236"/>
                        <a:pt x="214" y="236"/>
                        <a:pt x="214" y="236"/>
                      </a:cubicBezTo>
                      <a:moveTo>
                        <a:pt x="229" y="236"/>
                      </a:moveTo>
                      <a:cubicBezTo>
                        <a:pt x="229" y="229"/>
                        <a:pt x="229" y="229"/>
                        <a:pt x="229" y="229"/>
                      </a:cubicBezTo>
                      <a:cubicBezTo>
                        <a:pt x="236" y="229"/>
                        <a:pt x="236" y="229"/>
                        <a:pt x="236" y="229"/>
                      </a:cubicBezTo>
                      <a:cubicBezTo>
                        <a:pt x="236" y="236"/>
                        <a:pt x="236" y="236"/>
                        <a:pt x="236" y="236"/>
                      </a:cubicBezTo>
                      <a:cubicBezTo>
                        <a:pt x="229" y="236"/>
                        <a:pt x="229" y="236"/>
                        <a:pt x="229" y="236"/>
                      </a:cubicBezTo>
                      <a:moveTo>
                        <a:pt x="244" y="236"/>
                      </a:moveTo>
                      <a:cubicBezTo>
                        <a:pt x="244" y="229"/>
                        <a:pt x="244" y="229"/>
                        <a:pt x="244" y="229"/>
                      </a:cubicBezTo>
                      <a:cubicBezTo>
                        <a:pt x="251" y="229"/>
                        <a:pt x="251" y="229"/>
                        <a:pt x="251" y="229"/>
                      </a:cubicBezTo>
                      <a:cubicBezTo>
                        <a:pt x="251" y="236"/>
                        <a:pt x="251" y="236"/>
                        <a:pt x="251" y="236"/>
                      </a:cubicBezTo>
                      <a:cubicBezTo>
                        <a:pt x="244" y="236"/>
                        <a:pt x="244" y="236"/>
                        <a:pt x="244" y="236"/>
                      </a:cubicBezTo>
                      <a:moveTo>
                        <a:pt x="258" y="236"/>
                      </a:moveTo>
                      <a:cubicBezTo>
                        <a:pt x="258" y="229"/>
                        <a:pt x="258" y="229"/>
                        <a:pt x="258" y="229"/>
                      </a:cubicBezTo>
                      <a:cubicBezTo>
                        <a:pt x="265" y="229"/>
                        <a:pt x="265" y="229"/>
                        <a:pt x="265" y="229"/>
                      </a:cubicBezTo>
                      <a:cubicBezTo>
                        <a:pt x="265" y="236"/>
                        <a:pt x="265" y="236"/>
                        <a:pt x="265" y="236"/>
                      </a:cubicBezTo>
                      <a:cubicBezTo>
                        <a:pt x="258" y="236"/>
                        <a:pt x="258" y="236"/>
                        <a:pt x="258" y="236"/>
                      </a:cubicBezTo>
                      <a:moveTo>
                        <a:pt x="273" y="236"/>
                      </a:moveTo>
                      <a:cubicBezTo>
                        <a:pt x="273" y="229"/>
                        <a:pt x="273" y="229"/>
                        <a:pt x="273" y="229"/>
                      </a:cubicBezTo>
                      <a:cubicBezTo>
                        <a:pt x="280" y="229"/>
                        <a:pt x="280" y="229"/>
                        <a:pt x="280" y="229"/>
                      </a:cubicBezTo>
                      <a:cubicBezTo>
                        <a:pt x="280" y="236"/>
                        <a:pt x="280" y="236"/>
                        <a:pt x="280" y="236"/>
                      </a:cubicBezTo>
                      <a:cubicBezTo>
                        <a:pt x="273" y="236"/>
                        <a:pt x="273" y="236"/>
                        <a:pt x="273" y="236"/>
                      </a:cubicBezTo>
                      <a:moveTo>
                        <a:pt x="288" y="236"/>
                      </a:moveTo>
                      <a:cubicBezTo>
                        <a:pt x="288" y="229"/>
                        <a:pt x="288" y="229"/>
                        <a:pt x="288" y="229"/>
                      </a:cubicBezTo>
                      <a:cubicBezTo>
                        <a:pt x="295" y="229"/>
                        <a:pt x="295" y="229"/>
                        <a:pt x="295" y="229"/>
                      </a:cubicBezTo>
                      <a:cubicBezTo>
                        <a:pt x="295" y="236"/>
                        <a:pt x="295" y="236"/>
                        <a:pt x="295" y="236"/>
                      </a:cubicBezTo>
                      <a:cubicBezTo>
                        <a:pt x="288" y="236"/>
                        <a:pt x="288" y="236"/>
                        <a:pt x="288" y="236"/>
                      </a:cubicBezTo>
                      <a:moveTo>
                        <a:pt x="303" y="236"/>
                      </a:moveTo>
                      <a:cubicBezTo>
                        <a:pt x="303" y="229"/>
                        <a:pt x="303" y="229"/>
                        <a:pt x="303" y="229"/>
                      </a:cubicBezTo>
                      <a:cubicBezTo>
                        <a:pt x="310" y="229"/>
                        <a:pt x="310" y="229"/>
                        <a:pt x="310" y="229"/>
                      </a:cubicBezTo>
                      <a:cubicBezTo>
                        <a:pt x="310" y="236"/>
                        <a:pt x="310" y="236"/>
                        <a:pt x="310" y="236"/>
                      </a:cubicBezTo>
                      <a:cubicBezTo>
                        <a:pt x="303" y="236"/>
                        <a:pt x="303" y="236"/>
                        <a:pt x="303" y="236"/>
                      </a:cubicBezTo>
                      <a:moveTo>
                        <a:pt x="317" y="236"/>
                      </a:moveTo>
                      <a:cubicBezTo>
                        <a:pt x="317" y="229"/>
                        <a:pt x="317" y="229"/>
                        <a:pt x="317" y="229"/>
                      </a:cubicBezTo>
                      <a:cubicBezTo>
                        <a:pt x="324" y="229"/>
                        <a:pt x="324" y="229"/>
                        <a:pt x="324" y="229"/>
                      </a:cubicBezTo>
                      <a:cubicBezTo>
                        <a:pt x="324" y="236"/>
                        <a:pt x="324" y="236"/>
                        <a:pt x="324" y="236"/>
                      </a:cubicBezTo>
                      <a:cubicBezTo>
                        <a:pt x="317" y="236"/>
                        <a:pt x="317" y="236"/>
                        <a:pt x="317" y="236"/>
                      </a:cubicBezTo>
                      <a:moveTo>
                        <a:pt x="332" y="236"/>
                      </a:moveTo>
                      <a:cubicBezTo>
                        <a:pt x="332" y="229"/>
                        <a:pt x="332" y="229"/>
                        <a:pt x="332" y="229"/>
                      </a:cubicBezTo>
                      <a:cubicBezTo>
                        <a:pt x="339" y="229"/>
                        <a:pt x="339" y="229"/>
                        <a:pt x="339" y="229"/>
                      </a:cubicBezTo>
                      <a:cubicBezTo>
                        <a:pt x="339" y="236"/>
                        <a:pt x="339" y="236"/>
                        <a:pt x="339" y="236"/>
                      </a:cubicBezTo>
                      <a:cubicBezTo>
                        <a:pt x="332" y="236"/>
                        <a:pt x="332" y="236"/>
                        <a:pt x="332" y="236"/>
                      </a:cubicBezTo>
                      <a:moveTo>
                        <a:pt x="347" y="236"/>
                      </a:moveTo>
                      <a:cubicBezTo>
                        <a:pt x="347" y="229"/>
                        <a:pt x="347" y="229"/>
                        <a:pt x="347" y="229"/>
                      </a:cubicBezTo>
                      <a:cubicBezTo>
                        <a:pt x="354" y="229"/>
                        <a:pt x="354" y="229"/>
                        <a:pt x="354" y="229"/>
                      </a:cubicBezTo>
                      <a:cubicBezTo>
                        <a:pt x="354" y="236"/>
                        <a:pt x="354" y="236"/>
                        <a:pt x="354" y="236"/>
                      </a:cubicBezTo>
                      <a:cubicBezTo>
                        <a:pt x="347" y="236"/>
                        <a:pt x="347" y="236"/>
                        <a:pt x="347" y="236"/>
                      </a:cubicBezTo>
                      <a:moveTo>
                        <a:pt x="362" y="236"/>
                      </a:moveTo>
                      <a:cubicBezTo>
                        <a:pt x="362" y="229"/>
                        <a:pt x="362" y="229"/>
                        <a:pt x="362" y="229"/>
                      </a:cubicBezTo>
                      <a:cubicBezTo>
                        <a:pt x="369" y="229"/>
                        <a:pt x="369" y="229"/>
                        <a:pt x="369" y="229"/>
                      </a:cubicBezTo>
                      <a:cubicBezTo>
                        <a:pt x="369" y="236"/>
                        <a:pt x="369" y="236"/>
                        <a:pt x="369" y="236"/>
                      </a:cubicBezTo>
                      <a:cubicBezTo>
                        <a:pt x="362" y="236"/>
                        <a:pt x="362" y="236"/>
                        <a:pt x="362" y="236"/>
                      </a:cubicBezTo>
                      <a:moveTo>
                        <a:pt x="376" y="236"/>
                      </a:moveTo>
                      <a:cubicBezTo>
                        <a:pt x="376" y="229"/>
                        <a:pt x="376" y="229"/>
                        <a:pt x="376" y="229"/>
                      </a:cubicBezTo>
                      <a:cubicBezTo>
                        <a:pt x="383" y="229"/>
                        <a:pt x="383" y="229"/>
                        <a:pt x="383" y="229"/>
                      </a:cubicBezTo>
                      <a:cubicBezTo>
                        <a:pt x="383" y="236"/>
                        <a:pt x="383" y="236"/>
                        <a:pt x="383" y="236"/>
                      </a:cubicBezTo>
                      <a:cubicBezTo>
                        <a:pt x="376" y="236"/>
                        <a:pt x="376" y="236"/>
                        <a:pt x="376" y="236"/>
                      </a:cubicBezTo>
                      <a:moveTo>
                        <a:pt x="8" y="222"/>
                      </a:moveTo>
                      <a:cubicBezTo>
                        <a:pt x="8" y="215"/>
                        <a:pt x="8" y="215"/>
                        <a:pt x="8" y="215"/>
                      </a:cubicBezTo>
                      <a:cubicBezTo>
                        <a:pt x="15" y="215"/>
                        <a:pt x="15" y="215"/>
                        <a:pt x="15" y="215"/>
                      </a:cubicBezTo>
                      <a:cubicBezTo>
                        <a:pt x="15" y="222"/>
                        <a:pt x="15" y="222"/>
                        <a:pt x="15" y="222"/>
                      </a:cubicBezTo>
                      <a:cubicBezTo>
                        <a:pt x="8" y="222"/>
                        <a:pt x="8" y="222"/>
                        <a:pt x="8" y="222"/>
                      </a:cubicBezTo>
                      <a:moveTo>
                        <a:pt x="22" y="222"/>
                      </a:moveTo>
                      <a:cubicBezTo>
                        <a:pt x="22" y="215"/>
                        <a:pt x="22" y="215"/>
                        <a:pt x="22" y="215"/>
                      </a:cubicBezTo>
                      <a:cubicBezTo>
                        <a:pt x="29" y="215"/>
                        <a:pt x="29" y="215"/>
                        <a:pt x="29" y="215"/>
                      </a:cubicBezTo>
                      <a:cubicBezTo>
                        <a:pt x="29" y="222"/>
                        <a:pt x="29" y="222"/>
                        <a:pt x="29" y="222"/>
                      </a:cubicBezTo>
                      <a:cubicBezTo>
                        <a:pt x="22" y="222"/>
                        <a:pt x="22" y="222"/>
                        <a:pt x="22" y="222"/>
                      </a:cubicBezTo>
                      <a:moveTo>
                        <a:pt x="37" y="222"/>
                      </a:moveTo>
                      <a:cubicBezTo>
                        <a:pt x="37" y="215"/>
                        <a:pt x="37" y="215"/>
                        <a:pt x="37" y="215"/>
                      </a:cubicBezTo>
                      <a:cubicBezTo>
                        <a:pt x="44" y="215"/>
                        <a:pt x="44" y="215"/>
                        <a:pt x="44" y="215"/>
                      </a:cubicBezTo>
                      <a:cubicBezTo>
                        <a:pt x="44" y="222"/>
                        <a:pt x="44" y="222"/>
                        <a:pt x="44" y="222"/>
                      </a:cubicBezTo>
                      <a:cubicBezTo>
                        <a:pt x="37" y="222"/>
                        <a:pt x="37" y="222"/>
                        <a:pt x="37" y="222"/>
                      </a:cubicBezTo>
                      <a:moveTo>
                        <a:pt x="52" y="222"/>
                      </a:moveTo>
                      <a:cubicBezTo>
                        <a:pt x="52" y="215"/>
                        <a:pt x="52" y="215"/>
                        <a:pt x="52" y="215"/>
                      </a:cubicBezTo>
                      <a:cubicBezTo>
                        <a:pt x="59" y="215"/>
                        <a:pt x="59" y="215"/>
                        <a:pt x="59" y="215"/>
                      </a:cubicBezTo>
                      <a:cubicBezTo>
                        <a:pt x="59" y="222"/>
                        <a:pt x="59" y="222"/>
                        <a:pt x="59" y="222"/>
                      </a:cubicBezTo>
                      <a:cubicBezTo>
                        <a:pt x="52" y="222"/>
                        <a:pt x="52" y="222"/>
                        <a:pt x="52" y="222"/>
                      </a:cubicBezTo>
                      <a:moveTo>
                        <a:pt x="67" y="222"/>
                      </a:moveTo>
                      <a:cubicBezTo>
                        <a:pt x="67" y="215"/>
                        <a:pt x="67" y="215"/>
                        <a:pt x="67" y="215"/>
                      </a:cubicBezTo>
                      <a:cubicBezTo>
                        <a:pt x="74" y="215"/>
                        <a:pt x="74" y="215"/>
                        <a:pt x="74" y="215"/>
                      </a:cubicBezTo>
                      <a:cubicBezTo>
                        <a:pt x="74" y="222"/>
                        <a:pt x="74" y="222"/>
                        <a:pt x="74" y="222"/>
                      </a:cubicBezTo>
                      <a:cubicBezTo>
                        <a:pt x="67" y="222"/>
                        <a:pt x="67" y="222"/>
                        <a:pt x="67" y="222"/>
                      </a:cubicBezTo>
                      <a:moveTo>
                        <a:pt x="81" y="222"/>
                      </a:moveTo>
                      <a:cubicBezTo>
                        <a:pt x="81" y="215"/>
                        <a:pt x="81" y="215"/>
                        <a:pt x="81" y="215"/>
                      </a:cubicBezTo>
                      <a:cubicBezTo>
                        <a:pt x="88" y="215"/>
                        <a:pt x="88" y="215"/>
                        <a:pt x="88" y="215"/>
                      </a:cubicBezTo>
                      <a:cubicBezTo>
                        <a:pt x="88" y="222"/>
                        <a:pt x="88" y="222"/>
                        <a:pt x="88" y="222"/>
                      </a:cubicBezTo>
                      <a:cubicBezTo>
                        <a:pt x="81" y="222"/>
                        <a:pt x="81" y="222"/>
                        <a:pt x="81" y="222"/>
                      </a:cubicBezTo>
                      <a:moveTo>
                        <a:pt x="96" y="222"/>
                      </a:moveTo>
                      <a:cubicBezTo>
                        <a:pt x="96" y="215"/>
                        <a:pt x="96" y="215"/>
                        <a:pt x="96" y="215"/>
                      </a:cubicBezTo>
                      <a:cubicBezTo>
                        <a:pt x="103" y="215"/>
                        <a:pt x="103" y="215"/>
                        <a:pt x="103" y="215"/>
                      </a:cubicBezTo>
                      <a:cubicBezTo>
                        <a:pt x="103" y="222"/>
                        <a:pt x="103" y="222"/>
                        <a:pt x="103" y="222"/>
                      </a:cubicBezTo>
                      <a:cubicBezTo>
                        <a:pt x="96" y="222"/>
                        <a:pt x="96" y="222"/>
                        <a:pt x="96" y="222"/>
                      </a:cubicBezTo>
                      <a:moveTo>
                        <a:pt x="111" y="222"/>
                      </a:moveTo>
                      <a:cubicBezTo>
                        <a:pt x="111" y="215"/>
                        <a:pt x="111" y="215"/>
                        <a:pt x="111" y="215"/>
                      </a:cubicBezTo>
                      <a:cubicBezTo>
                        <a:pt x="118" y="215"/>
                        <a:pt x="118" y="215"/>
                        <a:pt x="118" y="215"/>
                      </a:cubicBezTo>
                      <a:cubicBezTo>
                        <a:pt x="118" y="222"/>
                        <a:pt x="118" y="222"/>
                        <a:pt x="118" y="222"/>
                      </a:cubicBezTo>
                      <a:cubicBezTo>
                        <a:pt x="111" y="222"/>
                        <a:pt x="111" y="222"/>
                        <a:pt x="111" y="222"/>
                      </a:cubicBezTo>
                      <a:moveTo>
                        <a:pt x="126" y="222"/>
                      </a:moveTo>
                      <a:cubicBezTo>
                        <a:pt x="126" y="215"/>
                        <a:pt x="126" y="215"/>
                        <a:pt x="126" y="215"/>
                      </a:cubicBezTo>
                      <a:cubicBezTo>
                        <a:pt x="133" y="215"/>
                        <a:pt x="133" y="215"/>
                        <a:pt x="133" y="215"/>
                      </a:cubicBezTo>
                      <a:cubicBezTo>
                        <a:pt x="133" y="222"/>
                        <a:pt x="133" y="222"/>
                        <a:pt x="133" y="222"/>
                      </a:cubicBezTo>
                      <a:cubicBezTo>
                        <a:pt x="126" y="222"/>
                        <a:pt x="126" y="222"/>
                        <a:pt x="126" y="222"/>
                      </a:cubicBezTo>
                      <a:moveTo>
                        <a:pt x="140" y="222"/>
                      </a:moveTo>
                      <a:cubicBezTo>
                        <a:pt x="140" y="215"/>
                        <a:pt x="140" y="215"/>
                        <a:pt x="140" y="215"/>
                      </a:cubicBezTo>
                      <a:cubicBezTo>
                        <a:pt x="147" y="215"/>
                        <a:pt x="147" y="215"/>
                        <a:pt x="147" y="215"/>
                      </a:cubicBezTo>
                      <a:cubicBezTo>
                        <a:pt x="147" y="222"/>
                        <a:pt x="147" y="222"/>
                        <a:pt x="147" y="222"/>
                      </a:cubicBezTo>
                      <a:cubicBezTo>
                        <a:pt x="140" y="222"/>
                        <a:pt x="140" y="222"/>
                        <a:pt x="140" y="222"/>
                      </a:cubicBezTo>
                      <a:moveTo>
                        <a:pt x="155" y="222"/>
                      </a:moveTo>
                      <a:cubicBezTo>
                        <a:pt x="155" y="215"/>
                        <a:pt x="155" y="215"/>
                        <a:pt x="155" y="215"/>
                      </a:cubicBezTo>
                      <a:cubicBezTo>
                        <a:pt x="162" y="215"/>
                        <a:pt x="162" y="215"/>
                        <a:pt x="162" y="215"/>
                      </a:cubicBezTo>
                      <a:cubicBezTo>
                        <a:pt x="162" y="222"/>
                        <a:pt x="162" y="222"/>
                        <a:pt x="162" y="222"/>
                      </a:cubicBezTo>
                      <a:cubicBezTo>
                        <a:pt x="155" y="222"/>
                        <a:pt x="155" y="222"/>
                        <a:pt x="155" y="222"/>
                      </a:cubicBezTo>
                      <a:moveTo>
                        <a:pt x="170" y="222"/>
                      </a:moveTo>
                      <a:cubicBezTo>
                        <a:pt x="170" y="215"/>
                        <a:pt x="170" y="215"/>
                        <a:pt x="170" y="215"/>
                      </a:cubicBezTo>
                      <a:cubicBezTo>
                        <a:pt x="177" y="215"/>
                        <a:pt x="177" y="215"/>
                        <a:pt x="177" y="215"/>
                      </a:cubicBezTo>
                      <a:cubicBezTo>
                        <a:pt x="177" y="222"/>
                        <a:pt x="177" y="222"/>
                        <a:pt x="177" y="222"/>
                      </a:cubicBezTo>
                      <a:cubicBezTo>
                        <a:pt x="170" y="222"/>
                        <a:pt x="170" y="222"/>
                        <a:pt x="170" y="222"/>
                      </a:cubicBezTo>
                      <a:moveTo>
                        <a:pt x="185" y="222"/>
                      </a:moveTo>
                      <a:cubicBezTo>
                        <a:pt x="185" y="215"/>
                        <a:pt x="185" y="215"/>
                        <a:pt x="185" y="215"/>
                      </a:cubicBezTo>
                      <a:cubicBezTo>
                        <a:pt x="192" y="215"/>
                        <a:pt x="192" y="215"/>
                        <a:pt x="192" y="215"/>
                      </a:cubicBezTo>
                      <a:cubicBezTo>
                        <a:pt x="192" y="222"/>
                        <a:pt x="192" y="222"/>
                        <a:pt x="192" y="222"/>
                      </a:cubicBezTo>
                      <a:cubicBezTo>
                        <a:pt x="185" y="222"/>
                        <a:pt x="185" y="222"/>
                        <a:pt x="185" y="222"/>
                      </a:cubicBezTo>
                      <a:moveTo>
                        <a:pt x="199" y="222"/>
                      </a:moveTo>
                      <a:cubicBezTo>
                        <a:pt x="199" y="215"/>
                        <a:pt x="199" y="215"/>
                        <a:pt x="199" y="215"/>
                      </a:cubicBezTo>
                      <a:cubicBezTo>
                        <a:pt x="206" y="215"/>
                        <a:pt x="206" y="215"/>
                        <a:pt x="206" y="215"/>
                      </a:cubicBezTo>
                      <a:cubicBezTo>
                        <a:pt x="206" y="222"/>
                        <a:pt x="206" y="222"/>
                        <a:pt x="206" y="222"/>
                      </a:cubicBezTo>
                      <a:cubicBezTo>
                        <a:pt x="199" y="222"/>
                        <a:pt x="199" y="222"/>
                        <a:pt x="199" y="222"/>
                      </a:cubicBezTo>
                      <a:moveTo>
                        <a:pt x="214" y="222"/>
                      </a:moveTo>
                      <a:cubicBezTo>
                        <a:pt x="214" y="215"/>
                        <a:pt x="214" y="215"/>
                        <a:pt x="214" y="215"/>
                      </a:cubicBezTo>
                      <a:cubicBezTo>
                        <a:pt x="221" y="215"/>
                        <a:pt x="221" y="215"/>
                        <a:pt x="221" y="215"/>
                      </a:cubicBezTo>
                      <a:cubicBezTo>
                        <a:pt x="221" y="222"/>
                        <a:pt x="221" y="222"/>
                        <a:pt x="221" y="222"/>
                      </a:cubicBezTo>
                      <a:cubicBezTo>
                        <a:pt x="214" y="222"/>
                        <a:pt x="214" y="222"/>
                        <a:pt x="214" y="222"/>
                      </a:cubicBezTo>
                      <a:moveTo>
                        <a:pt x="229" y="222"/>
                      </a:moveTo>
                      <a:cubicBezTo>
                        <a:pt x="229" y="215"/>
                        <a:pt x="229" y="215"/>
                        <a:pt x="229" y="215"/>
                      </a:cubicBezTo>
                      <a:cubicBezTo>
                        <a:pt x="236" y="215"/>
                        <a:pt x="236" y="215"/>
                        <a:pt x="236" y="215"/>
                      </a:cubicBezTo>
                      <a:cubicBezTo>
                        <a:pt x="236" y="222"/>
                        <a:pt x="236" y="222"/>
                        <a:pt x="236" y="222"/>
                      </a:cubicBezTo>
                      <a:cubicBezTo>
                        <a:pt x="229" y="222"/>
                        <a:pt x="229" y="222"/>
                        <a:pt x="229" y="222"/>
                      </a:cubicBezTo>
                      <a:moveTo>
                        <a:pt x="244" y="222"/>
                      </a:moveTo>
                      <a:cubicBezTo>
                        <a:pt x="244" y="215"/>
                        <a:pt x="244" y="215"/>
                        <a:pt x="244" y="215"/>
                      </a:cubicBezTo>
                      <a:cubicBezTo>
                        <a:pt x="251" y="215"/>
                        <a:pt x="251" y="215"/>
                        <a:pt x="251" y="215"/>
                      </a:cubicBezTo>
                      <a:cubicBezTo>
                        <a:pt x="251" y="222"/>
                        <a:pt x="251" y="222"/>
                        <a:pt x="251" y="222"/>
                      </a:cubicBezTo>
                      <a:cubicBezTo>
                        <a:pt x="244" y="222"/>
                        <a:pt x="244" y="222"/>
                        <a:pt x="244" y="222"/>
                      </a:cubicBezTo>
                      <a:moveTo>
                        <a:pt x="258" y="222"/>
                      </a:moveTo>
                      <a:cubicBezTo>
                        <a:pt x="258" y="215"/>
                        <a:pt x="258" y="215"/>
                        <a:pt x="258" y="215"/>
                      </a:cubicBezTo>
                      <a:cubicBezTo>
                        <a:pt x="265" y="215"/>
                        <a:pt x="265" y="215"/>
                        <a:pt x="265" y="215"/>
                      </a:cubicBezTo>
                      <a:cubicBezTo>
                        <a:pt x="265" y="222"/>
                        <a:pt x="265" y="222"/>
                        <a:pt x="265" y="222"/>
                      </a:cubicBezTo>
                      <a:cubicBezTo>
                        <a:pt x="258" y="222"/>
                        <a:pt x="258" y="222"/>
                        <a:pt x="258" y="222"/>
                      </a:cubicBezTo>
                      <a:moveTo>
                        <a:pt x="273" y="222"/>
                      </a:moveTo>
                      <a:cubicBezTo>
                        <a:pt x="273" y="215"/>
                        <a:pt x="273" y="215"/>
                        <a:pt x="273" y="215"/>
                      </a:cubicBezTo>
                      <a:cubicBezTo>
                        <a:pt x="280" y="215"/>
                        <a:pt x="280" y="215"/>
                        <a:pt x="280" y="215"/>
                      </a:cubicBezTo>
                      <a:cubicBezTo>
                        <a:pt x="280" y="222"/>
                        <a:pt x="280" y="222"/>
                        <a:pt x="280" y="222"/>
                      </a:cubicBezTo>
                      <a:cubicBezTo>
                        <a:pt x="273" y="222"/>
                        <a:pt x="273" y="222"/>
                        <a:pt x="273" y="222"/>
                      </a:cubicBezTo>
                      <a:moveTo>
                        <a:pt x="288" y="222"/>
                      </a:moveTo>
                      <a:cubicBezTo>
                        <a:pt x="288" y="215"/>
                        <a:pt x="288" y="215"/>
                        <a:pt x="288" y="215"/>
                      </a:cubicBezTo>
                      <a:cubicBezTo>
                        <a:pt x="295" y="215"/>
                        <a:pt x="295" y="215"/>
                        <a:pt x="295" y="215"/>
                      </a:cubicBezTo>
                      <a:cubicBezTo>
                        <a:pt x="295" y="222"/>
                        <a:pt x="295" y="222"/>
                        <a:pt x="295" y="222"/>
                      </a:cubicBezTo>
                      <a:cubicBezTo>
                        <a:pt x="288" y="222"/>
                        <a:pt x="288" y="222"/>
                        <a:pt x="288" y="222"/>
                      </a:cubicBezTo>
                      <a:moveTo>
                        <a:pt x="303" y="222"/>
                      </a:moveTo>
                      <a:cubicBezTo>
                        <a:pt x="303" y="215"/>
                        <a:pt x="303" y="215"/>
                        <a:pt x="303" y="215"/>
                      </a:cubicBezTo>
                      <a:cubicBezTo>
                        <a:pt x="310" y="215"/>
                        <a:pt x="310" y="215"/>
                        <a:pt x="310" y="215"/>
                      </a:cubicBezTo>
                      <a:cubicBezTo>
                        <a:pt x="310" y="222"/>
                        <a:pt x="310" y="222"/>
                        <a:pt x="310" y="222"/>
                      </a:cubicBezTo>
                      <a:cubicBezTo>
                        <a:pt x="303" y="222"/>
                        <a:pt x="303" y="222"/>
                        <a:pt x="303" y="222"/>
                      </a:cubicBezTo>
                      <a:moveTo>
                        <a:pt x="317" y="222"/>
                      </a:moveTo>
                      <a:cubicBezTo>
                        <a:pt x="317" y="215"/>
                        <a:pt x="317" y="215"/>
                        <a:pt x="317" y="215"/>
                      </a:cubicBezTo>
                      <a:cubicBezTo>
                        <a:pt x="324" y="215"/>
                        <a:pt x="324" y="215"/>
                        <a:pt x="324" y="215"/>
                      </a:cubicBezTo>
                      <a:cubicBezTo>
                        <a:pt x="324" y="222"/>
                        <a:pt x="324" y="222"/>
                        <a:pt x="324" y="222"/>
                      </a:cubicBezTo>
                      <a:cubicBezTo>
                        <a:pt x="317" y="222"/>
                        <a:pt x="317" y="222"/>
                        <a:pt x="317" y="222"/>
                      </a:cubicBezTo>
                      <a:moveTo>
                        <a:pt x="332" y="222"/>
                      </a:moveTo>
                      <a:cubicBezTo>
                        <a:pt x="332" y="215"/>
                        <a:pt x="332" y="215"/>
                        <a:pt x="332" y="215"/>
                      </a:cubicBezTo>
                      <a:cubicBezTo>
                        <a:pt x="339" y="215"/>
                        <a:pt x="339" y="215"/>
                        <a:pt x="339" y="215"/>
                      </a:cubicBezTo>
                      <a:cubicBezTo>
                        <a:pt x="339" y="222"/>
                        <a:pt x="339" y="222"/>
                        <a:pt x="339" y="222"/>
                      </a:cubicBezTo>
                      <a:cubicBezTo>
                        <a:pt x="332" y="222"/>
                        <a:pt x="332" y="222"/>
                        <a:pt x="332" y="222"/>
                      </a:cubicBezTo>
                      <a:moveTo>
                        <a:pt x="347" y="222"/>
                      </a:moveTo>
                      <a:cubicBezTo>
                        <a:pt x="347" y="215"/>
                        <a:pt x="347" y="215"/>
                        <a:pt x="347" y="215"/>
                      </a:cubicBezTo>
                      <a:cubicBezTo>
                        <a:pt x="354" y="215"/>
                        <a:pt x="354" y="215"/>
                        <a:pt x="354" y="215"/>
                      </a:cubicBezTo>
                      <a:cubicBezTo>
                        <a:pt x="354" y="222"/>
                        <a:pt x="354" y="222"/>
                        <a:pt x="354" y="222"/>
                      </a:cubicBezTo>
                      <a:cubicBezTo>
                        <a:pt x="347" y="222"/>
                        <a:pt x="347" y="222"/>
                        <a:pt x="347" y="222"/>
                      </a:cubicBezTo>
                      <a:moveTo>
                        <a:pt x="362" y="222"/>
                      </a:moveTo>
                      <a:cubicBezTo>
                        <a:pt x="362" y="215"/>
                        <a:pt x="362" y="215"/>
                        <a:pt x="362" y="215"/>
                      </a:cubicBezTo>
                      <a:cubicBezTo>
                        <a:pt x="369" y="215"/>
                        <a:pt x="369" y="215"/>
                        <a:pt x="369" y="215"/>
                      </a:cubicBezTo>
                      <a:cubicBezTo>
                        <a:pt x="369" y="222"/>
                        <a:pt x="369" y="222"/>
                        <a:pt x="369" y="222"/>
                      </a:cubicBezTo>
                      <a:cubicBezTo>
                        <a:pt x="362" y="222"/>
                        <a:pt x="362" y="222"/>
                        <a:pt x="362" y="222"/>
                      </a:cubicBezTo>
                      <a:moveTo>
                        <a:pt x="376" y="222"/>
                      </a:moveTo>
                      <a:cubicBezTo>
                        <a:pt x="376" y="215"/>
                        <a:pt x="376" y="215"/>
                        <a:pt x="376" y="215"/>
                      </a:cubicBezTo>
                      <a:cubicBezTo>
                        <a:pt x="383" y="215"/>
                        <a:pt x="383" y="215"/>
                        <a:pt x="383" y="215"/>
                      </a:cubicBezTo>
                      <a:cubicBezTo>
                        <a:pt x="383" y="222"/>
                        <a:pt x="383" y="222"/>
                        <a:pt x="383" y="222"/>
                      </a:cubicBezTo>
                      <a:cubicBezTo>
                        <a:pt x="376" y="222"/>
                        <a:pt x="376" y="222"/>
                        <a:pt x="376" y="222"/>
                      </a:cubicBezTo>
                      <a:moveTo>
                        <a:pt x="8" y="207"/>
                      </a:moveTo>
                      <a:cubicBezTo>
                        <a:pt x="8" y="200"/>
                        <a:pt x="8" y="200"/>
                        <a:pt x="8" y="200"/>
                      </a:cubicBezTo>
                      <a:cubicBezTo>
                        <a:pt x="15" y="200"/>
                        <a:pt x="15" y="200"/>
                        <a:pt x="15" y="200"/>
                      </a:cubicBezTo>
                      <a:cubicBezTo>
                        <a:pt x="15" y="207"/>
                        <a:pt x="15" y="207"/>
                        <a:pt x="15" y="207"/>
                      </a:cubicBezTo>
                      <a:cubicBezTo>
                        <a:pt x="8" y="207"/>
                        <a:pt x="8" y="207"/>
                        <a:pt x="8" y="207"/>
                      </a:cubicBezTo>
                      <a:moveTo>
                        <a:pt x="22" y="207"/>
                      </a:moveTo>
                      <a:cubicBezTo>
                        <a:pt x="22" y="200"/>
                        <a:pt x="22" y="200"/>
                        <a:pt x="22" y="200"/>
                      </a:cubicBezTo>
                      <a:cubicBezTo>
                        <a:pt x="29" y="200"/>
                        <a:pt x="29" y="200"/>
                        <a:pt x="29" y="200"/>
                      </a:cubicBezTo>
                      <a:cubicBezTo>
                        <a:pt x="29" y="207"/>
                        <a:pt x="29" y="207"/>
                        <a:pt x="29" y="207"/>
                      </a:cubicBezTo>
                      <a:cubicBezTo>
                        <a:pt x="22" y="207"/>
                        <a:pt x="22" y="207"/>
                        <a:pt x="22" y="207"/>
                      </a:cubicBezTo>
                      <a:moveTo>
                        <a:pt x="37" y="207"/>
                      </a:moveTo>
                      <a:cubicBezTo>
                        <a:pt x="37" y="200"/>
                        <a:pt x="37" y="200"/>
                        <a:pt x="37" y="200"/>
                      </a:cubicBezTo>
                      <a:cubicBezTo>
                        <a:pt x="44" y="200"/>
                        <a:pt x="44" y="200"/>
                        <a:pt x="44" y="200"/>
                      </a:cubicBezTo>
                      <a:cubicBezTo>
                        <a:pt x="44" y="207"/>
                        <a:pt x="44" y="207"/>
                        <a:pt x="44" y="207"/>
                      </a:cubicBezTo>
                      <a:cubicBezTo>
                        <a:pt x="37" y="207"/>
                        <a:pt x="37" y="207"/>
                        <a:pt x="37" y="207"/>
                      </a:cubicBezTo>
                      <a:moveTo>
                        <a:pt x="52" y="207"/>
                      </a:moveTo>
                      <a:cubicBezTo>
                        <a:pt x="52" y="200"/>
                        <a:pt x="52" y="200"/>
                        <a:pt x="52" y="200"/>
                      </a:cubicBezTo>
                      <a:cubicBezTo>
                        <a:pt x="59" y="200"/>
                        <a:pt x="59" y="200"/>
                        <a:pt x="59" y="200"/>
                      </a:cubicBezTo>
                      <a:cubicBezTo>
                        <a:pt x="59" y="207"/>
                        <a:pt x="59" y="207"/>
                        <a:pt x="59" y="207"/>
                      </a:cubicBezTo>
                      <a:cubicBezTo>
                        <a:pt x="52" y="207"/>
                        <a:pt x="52" y="207"/>
                        <a:pt x="52" y="207"/>
                      </a:cubicBezTo>
                      <a:moveTo>
                        <a:pt x="67" y="207"/>
                      </a:moveTo>
                      <a:cubicBezTo>
                        <a:pt x="67" y="200"/>
                        <a:pt x="67" y="200"/>
                        <a:pt x="67" y="200"/>
                      </a:cubicBezTo>
                      <a:cubicBezTo>
                        <a:pt x="74" y="200"/>
                        <a:pt x="74" y="200"/>
                        <a:pt x="74" y="200"/>
                      </a:cubicBezTo>
                      <a:cubicBezTo>
                        <a:pt x="74" y="207"/>
                        <a:pt x="74" y="207"/>
                        <a:pt x="74" y="207"/>
                      </a:cubicBezTo>
                      <a:cubicBezTo>
                        <a:pt x="67" y="207"/>
                        <a:pt x="67" y="207"/>
                        <a:pt x="67" y="207"/>
                      </a:cubicBezTo>
                      <a:moveTo>
                        <a:pt x="81" y="207"/>
                      </a:moveTo>
                      <a:cubicBezTo>
                        <a:pt x="81" y="200"/>
                        <a:pt x="81" y="200"/>
                        <a:pt x="81" y="200"/>
                      </a:cubicBezTo>
                      <a:cubicBezTo>
                        <a:pt x="88" y="200"/>
                        <a:pt x="88" y="200"/>
                        <a:pt x="88" y="200"/>
                      </a:cubicBezTo>
                      <a:cubicBezTo>
                        <a:pt x="88" y="207"/>
                        <a:pt x="88" y="207"/>
                        <a:pt x="88" y="207"/>
                      </a:cubicBezTo>
                      <a:cubicBezTo>
                        <a:pt x="81" y="207"/>
                        <a:pt x="81" y="207"/>
                        <a:pt x="81" y="207"/>
                      </a:cubicBezTo>
                      <a:moveTo>
                        <a:pt x="96" y="207"/>
                      </a:moveTo>
                      <a:cubicBezTo>
                        <a:pt x="96" y="200"/>
                        <a:pt x="96" y="200"/>
                        <a:pt x="96" y="200"/>
                      </a:cubicBezTo>
                      <a:cubicBezTo>
                        <a:pt x="103" y="200"/>
                        <a:pt x="103" y="200"/>
                        <a:pt x="103" y="200"/>
                      </a:cubicBezTo>
                      <a:cubicBezTo>
                        <a:pt x="103" y="207"/>
                        <a:pt x="103" y="207"/>
                        <a:pt x="103" y="207"/>
                      </a:cubicBezTo>
                      <a:cubicBezTo>
                        <a:pt x="96" y="207"/>
                        <a:pt x="96" y="207"/>
                        <a:pt x="96" y="207"/>
                      </a:cubicBezTo>
                      <a:moveTo>
                        <a:pt x="111" y="207"/>
                      </a:moveTo>
                      <a:cubicBezTo>
                        <a:pt x="111" y="200"/>
                        <a:pt x="111" y="200"/>
                        <a:pt x="111" y="200"/>
                      </a:cubicBezTo>
                      <a:cubicBezTo>
                        <a:pt x="118" y="200"/>
                        <a:pt x="118" y="200"/>
                        <a:pt x="118" y="200"/>
                      </a:cubicBezTo>
                      <a:cubicBezTo>
                        <a:pt x="118" y="207"/>
                        <a:pt x="118" y="207"/>
                        <a:pt x="118" y="207"/>
                      </a:cubicBezTo>
                      <a:cubicBezTo>
                        <a:pt x="111" y="207"/>
                        <a:pt x="111" y="207"/>
                        <a:pt x="111" y="207"/>
                      </a:cubicBezTo>
                      <a:moveTo>
                        <a:pt x="126" y="207"/>
                      </a:moveTo>
                      <a:cubicBezTo>
                        <a:pt x="126" y="200"/>
                        <a:pt x="126" y="200"/>
                        <a:pt x="126" y="200"/>
                      </a:cubicBezTo>
                      <a:cubicBezTo>
                        <a:pt x="133" y="200"/>
                        <a:pt x="133" y="200"/>
                        <a:pt x="133" y="200"/>
                      </a:cubicBezTo>
                      <a:cubicBezTo>
                        <a:pt x="133" y="207"/>
                        <a:pt x="133" y="207"/>
                        <a:pt x="133" y="207"/>
                      </a:cubicBezTo>
                      <a:cubicBezTo>
                        <a:pt x="126" y="207"/>
                        <a:pt x="126" y="207"/>
                        <a:pt x="126" y="207"/>
                      </a:cubicBezTo>
                      <a:moveTo>
                        <a:pt x="140" y="207"/>
                      </a:moveTo>
                      <a:cubicBezTo>
                        <a:pt x="140" y="200"/>
                        <a:pt x="140" y="200"/>
                        <a:pt x="140" y="200"/>
                      </a:cubicBezTo>
                      <a:cubicBezTo>
                        <a:pt x="147" y="200"/>
                        <a:pt x="147" y="200"/>
                        <a:pt x="147" y="200"/>
                      </a:cubicBezTo>
                      <a:cubicBezTo>
                        <a:pt x="147" y="207"/>
                        <a:pt x="147" y="207"/>
                        <a:pt x="147" y="207"/>
                      </a:cubicBezTo>
                      <a:cubicBezTo>
                        <a:pt x="140" y="207"/>
                        <a:pt x="140" y="207"/>
                        <a:pt x="140" y="207"/>
                      </a:cubicBezTo>
                      <a:moveTo>
                        <a:pt x="155" y="207"/>
                      </a:moveTo>
                      <a:cubicBezTo>
                        <a:pt x="155" y="200"/>
                        <a:pt x="155" y="200"/>
                        <a:pt x="155" y="200"/>
                      </a:cubicBezTo>
                      <a:cubicBezTo>
                        <a:pt x="162" y="200"/>
                        <a:pt x="162" y="200"/>
                        <a:pt x="162" y="200"/>
                      </a:cubicBezTo>
                      <a:cubicBezTo>
                        <a:pt x="162" y="207"/>
                        <a:pt x="162" y="207"/>
                        <a:pt x="162" y="207"/>
                      </a:cubicBezTo>
                      <a:cubicBezTo>
                        <a:pt x="155" y="207"/>
                        <a:pt x="155" y="207"/>
                        <a:pt x="155" y="207"/>
                      </a:cubicBezTo>
                      <a:moveTo>
                        <a:pt x="170" y="207"/>
                      </a:moveTo>
                      <a:cubicBezTo>
                        <a:pt x="170" y="200"/>
                        <a:pt x="170" y="200"/>
                        <a:pt x="170" y="200"/>
                      </a:cubicBezTo>
                      <a:cubicBezTo>
                        <a:pt x="177" y="200"/>
                        <a:pt x="177" y="200"/>
                        <a:pt x="177" y="200"/>
                      </a:cubicBezTo>
                      <a:cubicBezTo>
                        <a:pt x="177" y="207"/>
                        <a:pt x="177" y="207"/>
                        <a:pt x="177" y="207"/>
                      </a:cubicBezTo>
                      <a:cubicBezTo>
                        <a:pt x="170" y="207"/>
                        <a:pt x="170" y="207"/>
                        <a:pt x="170" y="207"/>
                      </a:cubicBezTo>
                      <a:moveTo>
                        <a:pt x="185" y="207"/>
                      </a:moveTo>
                      <a:cubicBezTo>
                        <a:pt x="185" y="200"/>
                        <a:pt x="185" y="200"/>
                        <a:pt x="185" y="200"/>
                      </a:cubicBezTo>
                      <a:cubicBezTo>
                        <a:pt x="192" y="200"/>
                        <a:pt x="192" y="200"/>
                        <a:pt x="192" y="200"/>
                      </a:cubicBezTo>
                      <a:cubicBezTo>
                        <a:pt x="192" y="207"/>
                        <a:pt x="192" y="207"/>
                        <a:pt x="192" y="207"/>
                      </a:cubicBezTo>
                      <a:cubicBezTo>
                        <a:pt x="185" y="207"/>
                        <a:pt x="185" y="207"/>
                        <a:pt x="185" y="207"/>
                      </a:cubicBezTo>
                      <a:moveTo>
                        <a:pt x="199" y="207"/>
                      </a:moveTo>
                      <a:cubicBezTo>
                        <a:pt x="199" y="200"/>
                        <a:pt x="199" y="200"/>
                        <a:pt x="199" y="200"/>
                      </a:cubicBezTo>
                      <a:cubicBezTo>
                        <a:pt x="206" y="200"/>
                        <a:pt x="206" y="200"/>
                        <a:pt x="206" y="200"/>
                      </a:cubicBezTo>
                      <a:cubicBezTo>
                        <a:pt x="206" y="207"/>
                        <a:pt x="206" y="207"/>
                        <a:pt x="206" y="207"/>
                      </a:cubicBezTo>
                      <a:cubicBezTo>
                        <a:pt x="199" y="207"/>
                        <a:pt x="199" y="207"/>
                        <a:pt x="199" y="207"/>
                      </a:cubicBezTo>
                      <a:moveTo>
                        <a:pt x="214" y="207"/>
                      </a:moveTo>
                      <a:cubicBezTo>
                        <a:pt x="214" y="200"/>
                        <a:pt x="214" y="200"/>
                        <a:pt x="214" y="200"/>
                      </a:cubicBezTo>
                      <a:cubicBezTo>
                        <a:pt x="221" y="200"/>
                        <a:pt x="221" y="200"/>
                        <a:pt x="221" y="200"/>
                      </a:cubicBezTo>
                      <a:cubicBezTo>
                        <a:pt x="221" y="207"/>
                        <a:pt x="221" y="207"/>
                        <a:pt x="221" y="207"/>
                      </a:cubicBezTo>
                      <a:cubicBezTo>
                        <a:pt x="214" y="207"/>
                        <a:pt x="214" y="207"/>
                        <a:pt x="214" y="207"/>
                      </a:cubicBezTo>
                      <a:moveTo>
                        <a:pt x="229" y="207"/>
                      </a:moveTo>
                      <a:cubicBezTo>
                        <a:pt x="229" y="200"/>
                        <a:pt x="229" y="200"/>
                        <a:pt x="229" y="200"/>
                      </a:cubicBezTo>
                      <a:cubicBezTo>
                        <a:pt x="236" y="200"/>
                        <a:pt x="236" y="200"/>
                        <a:pt x="236" y="200"/>
                      </a:cubicBezTo>
                      <a:cubicBezTo>
                        <a:pt x="236" y="207"/>
                        <a:pt x="236" y="207"/>
                        <a:pt x="236" y="207"/>
                      </a:cubicBezTo>
                      <a:cubicBezTo>
                        <a:pt x="229" y="207"/>
                        <a:pt x="229" y="207"/>
                        <a:pt x="229" y="207"/>
                      </a:cubicBezTo>
                      <a:moveTo>
                        <a:pt x="244" y="207"/>
                      </a:moveTo>
                      <a:cubicBezTo>
                        <a:pt x="244" y="200"/>
                        <a:pt x="244" y="200"/>
                        <a:pt x="244" y="200"/>
                      </a:cubicBezTo>
                      <a:cubicBezTo>
                        <a:pt x="251" y="200"/>
                        <a:pt x="251" y="200"/>
                        <a:pt x="251" y="200"/>
                      </a:cubicBezTo>
                      <a:cubicBezTo>
                        <a:pt x="251" y="207"/>
                        <a:pt x="251" y="207"/>
                        <a:pt x="251" y="207"/>
                      </a:cubicBezTo>
                      <a:cubicBezTo>
                        <a:pt x="244" y="207"/>
                        <a:pt x="244" y="207"/>
                        <a:pt x="244" y="207"/>
                      </a:cubicBezTo>
                      <a:moveTo>
                        <a:pt x="258" y="207"/>
                      </a:moveTo>
                      <a:cubicBezTo>
                        <a:pt x="258" y="200"/>
                        <a:pt x="258" y="200"/>
                        <a:pt x="258" y="200"/>
                      </a:cubicBezTo>
                      <a:cubicBezTo>
                        <a:pt x="265" y="200"/>
                        <a:pt x="265" y="200"/>
                        <a:pt x="265" y="200"/>
                      </a:cubicBezTo>
                      <a:cubicBezTo>
                        <a:pt x="265" y="207"/>
                        <a:pt x="265" y="207"/>
                        <a:pt x="265" y="207"/>
                      </a:cubicBezTo>
                      <a:cubicBezTo>
                        <a:pt x="258" y="207"/>
                        <a:pt x="258" y="207"/>
                        <a:pt x="258" y="207"/>
                      </a:cubicBezTo>
                      <a:moveTo>
                        <a:pt x="273" y="207"/>
                      </a:moveTo>
                      <a:cubicBezTo>
                        <a:pt x="273" y="200"/>
                        <a:pt x="273" y="200"/>
                        <a:pt x="273" y="200"/>
                      </a:cubicBezTo>
                      <a:cubicBezTo>
                        <a:pt x="280" y="200"/>
                        <a:pt x="280" y="200"/>
                        <a:pt x="280" y="200"/>
                      </a:cubicBezTo>
                      <a:cubicBezTo>
                        <a:pt x="280" y="207"/>
                        <a:pt x="280" y="207"/>
                        <a:pt x="280" y="207"/>
                      </a:cubicBezTo>
                      <a:cubicBezTo>
                        <a:pt x="273" y="207"/>
                        <a:pt x="273" y="207"/>
                        <a:pt x="273" y="207"/>
                      </a:cubicBezTo>
                      <a:moveTo>
                        <a:pt x="288" y="207"/>
                      </a:moveTo>
                      <a:cubicBezTo>
                        <a:pt x="288" y="200"/>
                        <a:pt x="288" y="200"/>
                        <a:pt x="288" y="200"/>
                      </a:cubicBezTo>
                      <a:cubicBezTo>
                        <a:pt x="295" y="200"/>
                        <a:pt x="295" y="200"/>
                        <a:pt x="295" y="200"/>
                      </a:cubicBezTo>
                      <a:cubicBezTo>
                        <a:pt x="295" y="207"/>
                        <a:pt x="295" y="207"/>
                        <a:pt x="295" y="207"/>
                      </a:cubicBezTo>
                      <a:cubicBezTo>
                        <a:pt x="288" y="207"/>
                        <a:pt x="288" y="207"/>
                        <a:pt x="288" y="207"/>
                      </a:cubicBezTo>
                      <a:moveTo>
                        <a:pt x="303" y="207"/>
                      </a:moveTo>
                      <a:cubicBezTo>
                        <a:pt x="303" y="200"/>
                        <a:pt x="303" y="200"/>
                        <a:pt x="303" y="200"/>
                      </a:cubicBezTo>
                      <a:cubicBezTo>
                        <a:pt x="310" y="200"/>
                        <a:pt x="310" y="200"/>
                        <a:pt x="310" y="200"/>
                      </a:cubicBezTo>
                      <a:cubicBezTo>
                        <a:pt x="310" y="207"/>
                        <a:pt x="310" y="207"/>
                        <a:pt x="310" y="207"/>
                      </a:cubicBezTo>
                      <a:cubicBezTo>
                        <a:pt x="303" y="207"/>
                        <a:pt x="303" y="207"/>
                        <a:pt x="303" y="207"/>
                      </a:cubicBezTo>
                      <a:moveTo>
                        <a:pt x="317" y="207"/>
                      </a:moveTo>
                      <a:cubicBezTo>
                        <a:pt x="317" y="200"/>
                        <a:pt x="317" y="200"/>
                        <a:pt x="317" y="200"/>
                      </a:cubicBezTo>
                      <a:cubicBezTo>
                        <a:pt x="324" y="200"/>
                        <a:pt x="324" y="200"/>
                        <a:pt x="324" y="200"/>
                      </a:cubicBezTo>
                      <a:cubicBezTo>
                        <a:pt x="324" y="207"/>
                        <a:pt x="324" y="207"/>
                        <a:pt x="324" y="207"/>
                      </a:cubicBezTo>
                      <a:cubicBezTo>
                        <a:pt x="317" y="207"/>
                        <a:pt x="317" y="207"/>
                        <a:pt x="317" y="207"/>
                      </a:cubicBezTo>
                      <a:moveTo>
                        <a:pt x="332" y="207"/>
                      </a:moveTo>
                      <a:cubicBezTo>
                        <a:pt x="332" y="200"/>
                        <a:pt x="332" y="200"/>
                        <a:pt x="332" y="200"/>
                      </a:cubicBezTo>
                      <a:cubicBezTo>
                        <a:pt x="339" y="200"/>
                        <a:pt x="339" y="200"/>
                        <a:pt x="339" y="200"/>
                      </a:cubicBezTo>
                      <a:cubicBezTo>
                        <a:pt x="339" y="207"/>
                        <a:pt x="339" y="207"/>
                        <a:pt x="339" y="207"/>
                      </a:cubicBezTo>
                      <a:cubicBezTo>
                        <a:pt x="332" y="207"/>
                        <a:pt x="332" y="207"/>
                        <a:pt x="332" y="207"/>
                      </a:cubicBezTo>
                      <a:moveTo>
                        <a:pt x="347" y="207"/>
                      </a:moveTo>
                      <a:cubicBezTo>
                        <a:pt x="347" y="200"/>
                        <a:pt x="347" y="200"/>
                        <a:pt x="347" y="200"/>
                      </a:cubicBezTo>
                      <a:cubicBezTo>
                        <a:pt x="354" y="200"/>
                        <a:pt x="354" y="200"/>
                        <a:pt x="354" y="200"/>
                      </a:cubicBezTo>
                      <a:cubicBezTo>
                        <a:pt x="354" y="207"/>
                        <a:pt x="354" y="207"/>
                        <a:pt x="354" y="207"/>
                      </a:cubicBezTo>
                      <a:cubicBezTo>
                        <a:pt x="347" y="207"/>
                        <a:pt x="347" y="207"/>
                        <a:pt x="347" y="207"/>
                      </a:cubicBezTo>
                      <a:moveTo>
                        <a:pt x="362" y="207"/>
                      </a:moveTo>
                      <a:cubicBezTo>
                        <a:pt x="362" y="200"/>
                        <a:pt x="362" y="200"/>
                        <a:pt x="362" y="200"/>
                      </a:cubicBezTo>
                      <a:cubicBezTo>
                        <a:pt x="369" y="200"/>
                        <a:pt x="369" y="200"/>
                        <a:pt x="369" y="200"/>
                      </a:cubicBezTo>
                      <a:cubicBezTo>
                        <a:pt x="369" y="207"/>
                        <a:pt x="369" y="207"/>
                        <a:pt x="369" y="207"/>
                      </a:cubicBezTo>
                      <a:cubicBezTo>
                        <a:pt x="362" y="207"/>
                        <a:pt x="362" y="207"/>
                        <a:pt x="362" y="207"/>
                      </a:cubicBezTo>
                      <a:moveTo>
                        <a:pt x="376" y="207"/>
                      </a:moveTo>
                      <a:cubicBezTo>
                        <a:pt x="376" y="200"/>
                        <a:pt x="376" y="200"/>
                        <a:pt x="376" y="200"/>
                      </a:cubicBezTo>
                      <a:cubicBezTo>
                        <a:pt x="383" y="200"/>
                        <a:pt x="383" y="200"/>
                        <a:pt x="383" y="200"/>
                      </a:cubicBezTo>
                      <a:cubicBezTo>
                        <a:pt x="383" y="207"/>
                        <a:pt x="383" y="207"/>
                        <a:pt x="383" y="207"/>
                      </a:cubicBezTo>
                      <a:cubicBezTo>
                        <a:pt x="376" y="207"/>
                        <a:pt x="376" y="207"/>
                        <a:pt x="376" y="207"/>
                      </a:cubicBezTo>
                      <a:moveTo>
                        <a:pt x="8" y="192"/>
                      </a:moveTo>
                      <a:cubicBezTo>
                        <a:pt x="8" y="185"/>
                        <a:pt x="8" y="185"/>
                        <a:pt x="8" y="185"/>
                      </a:cubicBezTo>
                      <a:cubicBezTo>
                        <a:pt x="15" y="185"/>
                        <a:pt x="15" y="185"/>
                        <a:pt x="15" y="185"/>
                      </a:cubicBezTo>
                      <a:cubicBezTo>
                        <a:pt x="15" y="192"/>
                        <a:pt x="15" y="192"/>
                        <a:pt x="15" y="192"/>
                      </a:cubicBezTo>
                      <a:cubicBezTo>
                        <a:pt x="8" y="192"/>
                        <a:pt x="8" y="192"/>
                        <a:pt x="8" y="192"/>
                      </a:cubicBezTo>
                      <a:moveTo>
                        <a:pt x="22" y="192"/>
                      </a:moveTo>
                      <a:cubicBezTo>
                        <a:pt x="22" y="185"/>
                        <a:pt x="22" y="185"/>
                        <a:pt x="22" y="185"/>
                      </a:cubicBezTo>
                      <a:cubicBezTo>
                        <a:pt x="29" y="185"/>
                        <a:pt x="29" y="185"/>
                        <a:pt x="29" y="185"/>
                      </a:cubicBezTo>
                      <a:cubicBezTo>
                        <a:pt x="29" y="192"/>
                        <a:pt x="29" y="192"/>
                        <a:pt x="29" y="192"/>
                      </a:cubicBezTo>
                      <a:cubicBezTo>
                        <a:pt x="22" y="192"/>
                        <a:pt x="22" y="192"/>
                        <a:pt x="22" y="192"/>
                      </a:cubicBezTo>
                      <a:moveTo>
                        <a:pt x="37" y="192"/>
                      </a:moveTo>
                      <a:cubicBezTo>
                        <a:pt x="37" y="185"/>
                        <a:pt x="37" y="185"/>
                        <a:pt x="37" y="185"/>
                      </a:cubicBezTo>
                      <a:cubicBezTo>
                        <a:pt x="44" y="185"/>
                        <a:pt x="44" y="185"/>
                        <a:pt x="44" y="185"/>
                      </a:cubicBezTo>
                      <a:cubicBezTo>
                        <a:pt x="44" y="192"/>
                        <a:pt x="44" y="192"/>
                        <a:pt x="44" y="192"/>
                      </a:cubicBezTo>
                      <a:cubicBezTo>
                        <a:pt x="37" y="192"/>
                        <a:pt x="37" y="192"/>
                        <a:pt x="37" y="192"/>
                      </a:cubicBezTo>
                      <a:moveTo>
                        <a:pt x="52" y="192"/>
                      </a:moveTo>
                      <a:cubicBezTo>
                        <a:pt x="52" y="185"/>
                        <a:pt x="52" y="185"/>
                        <a:pt x="52" y="185"/>
                      </a:cubicBezTo>
                      <a:cubicBezTo>
                        <a:pt x="59" y="185"/>
                        <a:pt x="59" y="185"/>
                        <a:pt x="59" y="185"/>
                      </a:cubicBezTo>
                      <a:cubicBezTo>
                        <a:pt x="59" y="192"/>
                        <a:pt x="59" y="192"/>
                        <a:pt x="59" y="192"/>
                      </a:cubicBezTo>
                      <a:cubicBezTo>
                        <a:pt x="52" y="192"/>
                        <a:pt x="52" y="192"/>
                        <a:pt x="52" y="192"/>
                      </a:cubicBezTo>
                      <a:moveTo>
                        <a:pt x="67" y="192"/>
                      </a:moveTo>
                      <a:cubicBezTo>
                        <a:pt x="67" y="185"/>
                        <a:pt x="67" y="185"/>
                        <a:pt x="67" y="185"/>
                      </a:cubicBezTo>
                      <a:cubicBezTo>
                        <a:pt x="74" y="185"/>
                        <a:pt x="74" y="185"/>
                        <a:pt x="74" y="185"/>
                      </a:cubicBezTo>
                      <a:cubicBezTo>
                        <a:pt x="74" y="192"/>
                        <a:pt x="74" y="192"/>
                        <a:pt x="74" y="192"/>
                      </a:cubicBezTo>
                      <a:cubicBezTo>
                        <a:pt x="67" y="192"/>
                        <a:pt x="67" y="192"/>
                        <a:pt x="67" y="192"/>
                      </a:cubicBezTo>
                      <a:moveTo>
                        <a:pt x="81" y="192"/>
                      </a:moveTo>
                      <a:cubicBezTo>
                        <a:pt x="81" y="185"/>
                        <a:pt x="81" y="185"/>
                        <a:pt x="81" y="185"/>
                      </a:cubicBezTo>
                      <a:cubicBezTo>
                        <a:pt x="88" y="185"/>
                        <a:pt x="88" y="185"/>
                        <a:pt x="88" y="185"/>
                      </a:cubicBezTo>
                      <a:cubicBezTo>
                        <a:pt x="88" y="192"/>
                        <a:pt x="88" y="192"/>
                        <a:pt x="88" y="192"/>
                      </a:cubicBezTo>
                      <a:cubicBezTo>
                        <a:pt x="81" y="192"/>
                        <a:pt x="81" y="192"/>
                        <a:pt x="81" y="192"/>
                      </a:cubicBezTo>
                      <a:moveTo>
                        <a:pt x="96" y="192"/>
                      </a:moveTo>
                      <a:cubicBezTo>
                        <a:pt x="96" y="185"/>
                        <a:pt x="96" y="185"/>
                        <a:pt x="96" y="185"/>
                      </a:cubicBezTo>
                      <a:cubicBezTo>
                        <a:pt x="103" y="185"/>
                        <a:pt x="103" y="185"/>
                        <a:pt x="103" y="185"/>
                      </a:cubicBezTo>
                      <a:cubicBezTo>
                        <a:pt x="103" y="192"/>
                        <a:pt x="103" y="192"/>
                        <a:pt x="103" y="192"/>
                      </a:cubicBezTo>
                      <a:cubicBezTo>
                        <a:pt x="96" y="192"/>
                        <a:pt x="96" y="192"/>
                        <a:pt x="96" y="192"/>
                      </a:cubicBezTo>
                      <a:moveTo>
                        <a:pt x="111" y="192"/>
                      </a:moveTo>
                      <a:cubicBezTo>
                        <a:pt x="111" y="185"/>
                        <a:pt x="111" y="185"/>
                        <a:pt x="111" y="185"/>
                      </a:cubicBezTo>
                      <a:cubicBezTo>
                        <a:pt x="118" y="185"/>
                        <a:pt x="118" y="185"/>
                        <a:pt x="118" y="185"/>
                      </a:cubicBezTo>
                      <a:cubicBezTo>
                        <a:pt x="118" y="192"/>
                        <a:pt x="118" y="192"/>
                        <a:pt x="118" y="192"/>
                      </a:cubicBezTo>
                      <a:cubicBezTo>
                        <a:pt x="111" y="192"/>
                        <a:pt x="111" y="192"/>
                        <a:pt x="111" y="192"/>
                      </a:cubicBezTo>
                      <a:moveTo>
                        <a:pt x="126" y="192"/>
                      </a:moveTo>
                      <a:cubicBezTo>
                        <a:pt x="126" y="185"/>
                        <a:pt x="126" y="185"/>
                        <a:pt x="126" y="185"/>
                      </a:cubicBezTo>
                      <a:cubicBezTo>
                        <a:pt x="133" y="185"/>
                        <a:pt x="133" y="185"/>
                        <a:pt x="133" y="185"/>
                      </a:cubicBezTo>
                      <a:cubicBezTo>
                        <a:pt x="133" y="192"/>
                        <a:pt x="133" y="192"/>
                        <a:pt x="133" y="192"/>
                      </a:cubicBezTo>
                      <a:cubicBezTo>
                        <a:pt x="126" y="192"/>
                        <a:pt x="126" y="192"/>
                        <a:pt x="126" y="192"/>
                      </a:cubicBezTo>
                      <a:moveTo>
                        <a:pt x="140" y="192"/>
                      </a:moveTo>
                      <a:cubicBezTo>
                        <a:pt x="140" y="185"/>
                        <a:pt x="140" y="185"/>
                        <a:pt x="140" y="185"/>
                      </a:cubicBezTo>
                      <a:cubicBezTo>
                        <a:pt x="147" y="185"/>
                        <a:pt x="147" y="185"/>
                        <a:pt x="147" y="185"/>
                      </a:cubicBezTo>
                      <a:cubicBezTo>
                        <a:pt x="147" y="192"/>
                        <a:pt x="147" y="192"/>
                        <a:pt x="147" y="192"/>
                      </a:cubicBezTo>
                      <a:cubicBezTo>
                        <a:pt x="140" y="192"/>
                        <a:pt x="140" y="192"/>
                        <a:pt x="140" y="192"/>
                      </a:cubicBezTo>
                      <a:moveTo>
                        <a:pt x="155" y="192"/>
                      </a:moveTo>
                      <a:cubicBezTo>
                        <a:pt x="155" y="185"/>
                        <a:pt x="155" y="185"/>
                        <a:pt x="155" y="185"/>
                      </a:cubicBezTo>
                      <a:cubicBezTo>
                        <a:pt x="162" y="185"/>
                        <a:pt x="162" y="185"/>
                        <a:pt x="162" y="185"/>
                      </a:cubicBezTo>
                      <a:cubicBezTo>
                        <a:pt x="162" y="192"/>
                        <a:pt x="162" y="192"/>
                        <a:pt x="162" y="192"/>
                      </a:cubicBezTo>
                      <a:cubicBezTo>
                        <a:pt x="155" y="192"/>
                        <a:pt x="155" y="192"/>
                        <a:pt x="155" y="192"/>
                      </a:cubicBezTo>
                      <a:moveTo>
                        <a:pt x="170" y="192"/>
                      </a:moveTo>
                      <a:cubicBezTo>
                        <a:pt x="170" y="185"/>
                        <a:pt x="170" y="185"/>
                        <a:pt x="170" y="185"/>
                      </a:cubicBezTo>
                      <a:cubicBezTo>
                        <a:pt x="177" y="185"/>
                        <a:pt x="177" y="185"/>
                        <a:pt x="177" y="185"/>
                      </a:cubicBezTo>
                      <a:cubicBezTo>
                        <a:pt x="177" y="192"/>
                        <a:pt x="177" y="192"/>
                        <a:pt x="177" y="192"/>
                      </a:cubicBezTo>
                      <a:cubicBezTo>
                        <a:pt x="170" y="192"/>
                        <a:pt x="170" y="192"/>
                        <a:pt x="170" y="192"/>
                      </a:cubicBezTo>
                      <a:moveTo>
                        <a:pt x="185" y="192"/>
                      </a:moveTo>
                      <a:cubicBezTo>
                        <a:pt x="185" y="185"/>
                        <a:pt x="185" y="185"/>
                        <a:pt x="185" y="185"/>
                      </a:cubicBezTo>
                      <a:cubicBezTo>
                        <a:pt x="192" y="185"/>
                        <a:pt x="192" y="185"/>
                        <a:pt x="192" y="185"/>
                      </a:cubicBezTo>
                      <a:cubicBezTo>
                        <a:pt x="192" y="192"/>
                        <a:pt x="192" y="192"/>
                        <a:pt x="192" y="192"/>
                      </a:cubicBezTo>
                      <a:cubicBezTo>
                        <a:pt x="185" y="192"/>
                        <a:pt x="185" y="192"/>
                        <a:pt x="185" y="192"/>
                      </a:cubicBezTo>
                      <a:moveTo>
                        <a:pt x="199" y="192"/>
                      </a:moveTo>
                      <a:cubicBezTo>
                        <a:pt x="199" y="185"/>
                        <a:pt x="199" y="185"/>
                        <a:pt x="199" y="185"/>
                      </a:cubicBezTo>
                      <a:cubicBezTo>
                        <a:pt x="206" y="185"/>
                        <a:pt x="206" y="185"/>
                        <a:pt x="206" y="185"/>
                      </a:cubicBezTo>
                      <a:cubicBezTo>
                        <a:pt x="206" y="192"/>
                        <a:pt x="206" y="192"/>
                        <a:pt x="206" y="192"/>
                      </a:cubicBezTo>
                      <a:cubicBezTo>
                        <a:pt x="199" y="192"/>
                        <a:pt x="199" y="192"/>
                        <a:pt x="199" y="192"/>
                      </a:cubicBezTo>
                      <a:moveTo>
                        <a:pt x="214" y="192"/>
                      </a:moveTo>
                      <a:cubicBezTo>
                        <a:pt x="214" y="185"/>
                        <a:pt x="214" y="185"/>
                        <a:pt x="214" y="185"/>
                      </a:cubicBezTo>
                      <a:cubicBezTo>
                        <a:pt x="221" y="185"/>
                        <a:pt x="221" y="185"/>
                        <a:pt x="221" y="185"/>
                      </a:cubicBezTo>
                      <a:cubicBezTo>
                        <a:pt x="221" y="192"/>
                        <a:pt x="221" y="192"/>
                        <a:pt x="221" y="192"/>
                      </a:cubicBezTo>
                      <a:cubicBezTo>
                        <a:pt x="214" y="192"/>
                        <a:pt x="214" y="192"/>
                        <a:pt x="214" y="192"/>
                      </a:cubicBezTo>
                      <a:moveTo>
                        <a:pt x="229" y="192"/>
                      </a:moveTo>
                      <a:cubicBezTo>
                        <a:pt x="229" y="185"/>
                        <a:pt x="229" y="185"/>
                        <a:pt x="229" y="185"/>
                      </a:cubicBezTo>
                      <a:cubicBezTo>
                        <a:pt x="236" y="185"/>
                        <a:pt x="236" y="185"/>
                        <a:pt x="236" y="185"/>
                      </a:cubicBezTo>
                      <a:cubicBezTo>
                        <a:pt x="236" y="192"/>
                        <a:pt x="236" y="192"/>
                        <a:pt x="236" y="192"/>
                      </a:cubicBezTo>
                      <a:cubicBezTo>
                        <a:pt x="229" y="192"/>
                        <a:pt x="229" y="192"/>
                        <a:pt x="229" y="192"/>
                      </a:cubicBezTo>
                      <a:moveTo>
                        <a:pt x="244" y="192"/>
                      </a:moveTo>
                      <a:cubicBezTo>
                        <a:pt x="244" y="185"/>
                        <a:pt x="244" y="185"/>
                        <a:pt x="244" y="185"/>
                      </a:cubicBezTo>
                      <a:cubicBezTo>
                        <a:pt x="251" y="185"/>
                        <a:pt x="251" y="185"/>
                        <a:pt x="251" y="185"/>
                      </a:cubicBezTo>
                      <a:cubicBezTo>
                        <a:pt x="251" y="192"/>
                        <a:pt x="251" y="192"/>
                        <a:pt x="251" y="192"/>
                      </a:cubicBezTo>
                      <a:cubicBezTo>
                        <a:pt x="244" y="192"/>
                        <a:pt x="244" y="192"/>
                        <a:pt x="244" y="192"/>
                      </a:cubicBezTo>
                      <a:moveTo>
                        <a:pt x="258" y="192"/>
                      </a:moveTo>
                      <a:cubicBezTo>
                        <a:pt x="258" y="185"/>
                        <a:pt x="258" y="185"/>
                        <a:pt x="258" y="185"/>
                      </a:cubicBezTo>
                      <a:cubicBezTo>
                        <a:pt x="265" y="185"/>
                        <a:pt x="265" y="185"/>
                        <a:pt x="265" y="185"/>
                      </a:cubicBezTo>
                      <a:cubicBezTo>
                        <a:pt x="265" y="192"/>
                        <a:pt x="265" y="192"/>
                        <a:pt x="265" y="192"/>
                      </a:cubicBezTo>
                      <a:cubicBezTo>
                        <a:pt x="258" y="192"/>
                        <a:pt x="258" y="192"/>
                        <a:pt x="258" y="192"/>
                      </a:cubicBezTo>
                      <a:moveTo>
                        <a:pt x="273" y="192"/>
                      </a:moveTo>
                      <a:cubicBezTo>
                        <a:pt x="273" y="185"/>
                        <a:pt x="273" y="185"/>
                        <a:pt x="273" y="185"/>
                      </a:cubicBezTo>
                      <a:cubicBezTo>
                        <a:pt x="280" y="185"/>
                        <a:pt x="280" y="185"/>
                        <a:pt x="280" y="185"/>
                      </a:cubicBezTo>
                      <a:cubicBezTo>
                        <a:pt x="280" y="192"/>
                        <a:pt x="280" y="192"/>
                        <a:pt x="280" y="192"/>
                      </a:cubicBezTo>
                      <a:cubicBezTo>
                        <a:pt x="273" y="192"/>
                        <a:pt x="273" y="192"/>
                        <a:pt x="273" y="192"/>
                      </a:cubicBezTo>
                      <a:moveTo>
                        <a:pt x="288" y="192"/>
                      </a:moveTo>
                      <a:cubicBezTo>
                        <a:pt x="288" y="185"/>
                        <a:pt x="288" y="185"/>
                        <a:pt x="288" y="185"/>
                      </a:cubicBezTo>
                      <a:cubicBezTo>
                        <a:pt x="295" y="185"/>
                        <a:pt x="295" y="185"/>
                        <a:pt x="295" y="185"/>
                      </a:cubicBezTo>
                      <a:cubicBezTo>
                        <a:pt x="295" y="192"/>
                        <a:pt x="295" y="192"/>
                        <a:pt x="295" y="192"/>
                      </a:cubicBezTo>
                      <a:cubicBezTo>
                        <a:pt x="288" y="192"/>
                        <a:pt x="288" y="192"/>
                        <a:pt x="288" y="192"/>
                      </a:cubicBezTo>
                      <a:moveTo>
                        <a:pt x="303" y="192"/>
                      </a:moveTo>
                      <a:cubicBezTo>
                        <a:pt x="303" y="185"/>
                        <a:pt x="303" y="185"/>
                        <a:pt x="303" y="185"/>
                      </a:cubicBezTo>
                      <a:cubicBezTo>
                        <a:pt x="310" y="185"/>
                        <a:pt x="310" y="185"/>
                        <a:pt x="310" y="185"/>
                      </a:cubicBezTo>
                      <a:cubicBezTo>
                        <a:pt x="310" y="192"/>
                        <a:pt x="310" y="192"/>
                        <a:pt x="310" y="192"/>
                      </a:cubicBezTo>
                      <a:cubicBezTo>
                        <a:pt x="303" y="192"/>
                        <a:pt x="303" y="192"/>
                        <a:pt x="303" y="192"/>
                      </a:cubicBezTo>
                      <a:moveTo>
                        <a:pt x="317" y="192"/>
                      </a:moveTo>
                      <a:cubicBezTo>
                        <a:pt x="317" y="185"/>
                        <a:pt x="317" y="185"/>
                        <a:pt x="317" y="185"/>
                      </a:cubicBezTo>
                      <a:cubicBezTo>
                        <a:pt x="324" y="185"/>
                        <a:pt x="324" y="185"/>
                        <a:pt x="324" y="185"/>
                      </a:cubicBezTo>
                      <a:cubicBezTo>
                        <a:pt x="324" y="192"/>
                        <a:pt x="324" y="192"/>
                        <a:pt x="324" y="192"/>
                      </a:cubicBezTo>
                      <a:cubicBezTo>
                        <a:pt x="317" y="192"/>
                        <a:pt x="317" y="192"/>
                        <a:pt x="317" y="192"/>
                      </a:cubicBezTo>
                      <a:moveTo>
                        <a:pt x="332" y="192"/>
                      </a:moveTo>
                      <a:cubicBezTo>
                        <a:pt x="332" y="185"/>
                        <a:pt x="332" y="185"/>
                        <a:pt x="332" y="185"/>
                      </a:cubicBezTo>
                      <a:cubicBezTo>
                        <a:pt x="339" y="185"/>
                        <a:pt x="339" y="185"/>
                        <a:pt x="339" y="185"/>
                      </a:cubicBezTo>
                      <a:cubicBezTo>
                        <a:pt x="339" y="192"/>
                        <a:pt x="339" y="192"/>
                        <a:pt x="339" y="192"/>
                      </a:cubicBezTo>
                      <a:cubicBezTo>
                        <a:pt x="332" y="192"/>
                        <a:pt x="332" y="192"/>
                        <a:pt x="332" y="192"/>
                      </a:cubicBezTo>
                      <a:moveTo>
                        <a:pt x="347" y="192"/>
                      </a:moveTo>
                      <a:cubicBezTo>
                        <a:pt x="347" y="185"/>
                        <a:pt x="347" y="185"/>
                        <a:pt x="347" y="185"/>
                      </a:cubicBezTo>
                      <a:cubicBezTo>
                        <a:pt x="354" y="185"/>
                        <a:pt x="354" y="185"/>
                        <a:pt x="354" y="185"/>
                      </a:cubicBezTo>
                      <a:cubicBezTo>
                        <a:pt x="354" y="192"/>
                        <a:pt x="354" y="192"/>
                        <a:pt x="354" y="192"/>
                      </a:cubicBezTo>
                      <a:cubicBezTo>
                        <a:pt x="347" y="192"/>
                        <a:pt x="347" y="192"/>
                        <a:pt x="347" y="192"/>
                      </a:cubicBezTo>
                      <a:moveTo>
                        <a:pt x="362" y="192"/>
                      </a:moveTo>
                      <a:cubicBezTo>
                        <a:pt x="362" y="185"/>
                        <a:pt x="362" y="185"/>
                        <a:pt x="362" y="185"/>
                      </a:cubicBezTo>
                      <a:cubicBezTo>
                        <a:pt x="369" y="185"/>
                        <a:pt x="369" y="185"/>
                        <a:pt x="369" y="185"/>
                      </a:cubicBezTo>
                      <a:cubicBezTo>
                        <a:pt x="369" y="192"/>
                        <a:pt x="369" y="192"/>
                        <a:pt x="369" y="192"/>
                      </a:cubicBezTo>
                      <a:cubicBezTo>
                        <a:pt x="362" y="192"/>
                        <a:pt x="362" y="192"/>
                        <a:pt x="362" y="192"/>
                      </a:cubicBezTo>
                      <a:moveTo>
                        <a:pt x="376" y="192"/>
                      </a:moveTo>
                      <a:cubicBezTo>
                        <a:pt x="376" y="185"/>
                        <a:pt x="376" y="185"/>
                        <a:pt x="376" y="185"/>
                      </a:cubicBezTo>
                      <a:cubicBezTo>
                        <a:pt x="383" y="185"/>
                        <a:pt x="383" y="185"/>
                        <a:pt x="383" y="185"/>
                      </a:cubicBezTo>
                      <a:cubicBezTo>
                        <a:pt x="383" y="192"/>
                        <a:pt x="383" y="192"/>
                        <a:pt x="383" y="192"/>
                      </a:cubicBezTo>
                      <a:cubicBezTo>
                        <a:pt x="376" y="192"/>
                        <a:pt x="376" y="192"/>
                        <a:pt x="376" y="192"/>
                      </a:cubicBezTo>
                      <a:moveTo>
                        <a:pt x="8" y="177"/>
                      </a:moveTo>
                      <a:cubicBezTo>
                        <a:pt x="8" y="170"/>
                        <a:pt x="8" y="170"/>
                        <a:pt x="8" y="170"/>
                      </a:cubicBezTo>
                      <a:cubicBezTo>
                        <a:pt x="15" y="170"/>
                        <a:pt x="15" y="170"/>
                        <a:pt x="15" y="170"/>
                      </a:cubicBezTo>
                      <a:cubicBezTo>
                        <a:pt x="15" y="177"/>
                        <a:pt x="15" y="177"/>
                        <a:pt x="15" y="177"/>
                      </a:cubicBezTo>
                      <a:cubicBezTo>
                        <a:pt x="8" y="177"/>
                        <a:pt x="8" y="177"/>
                        <a:pt x="8" y="177"/>
                      </a:cubicBezTo>
                      <a:moveTo>
                        <a:pt x="22" y="177"/>
                      </a:moveTo>
                      <a:cubicBezTo>
                        <a:pt x="22" y="170"/>
                        <a:pt x="22" y="170"/>
                        <a:pt x="22" y="170"/>
                      </a:cubicBezTo>
                      <a:cubicBezTo>
                        <a:pt x="29" y="170"/>
                        <a:pt x="29" y="170"/>
                        <a:pt x="29" y="170"/>
                      </a:cubicBezTo>
                      <a:cubicBezTo>
                        <a:pt x="29" y="177"/>
                        <a:pt x="29" y="177"/>
                        <a:pt x="29" y="177"/>
                      </a:cubicBezTo>
                      <a:cubicBezTo>
                        <a:pt x="22" y="177"/>
                        <a:pt x="22" y="177"/>
                        <a:pt x="22" y="177"/>
                      </a:cubicBezTo>
                      <a:moveTo>
                        <a:pt x="37" y="177"/>
                      </a:moveTo>
                      <a:cubicBezTo>
                        <a:pt x="37" y="170"/>
                        <a:pt x="37" y="170"/>
                        <a:pt x="37" y="170"/>
                      </a:cubicBezTo>
                      <a:cubicBezTo>
                        <a:pt x="44" y="170"/>
                        <a:pt x="44" y="170"/>
                        <a:pt x="44" y="170"/>
                      </a:cubicBezTo>
                      <a:cubicBezTo>
                        <a:pt x="44" y="177"/>
                        <a:pt x="44" y="177"/>
                        <a:pt x="44" y="177"/>
                      </a:cubicBezTo>
                      <a:cubicBezTo>
                        <a:pt x="37" y="177"/>
                        <a:pt x="37" y="177"/>
                        <a:pt x="37" y="177"/>
                      </a:cubicBezTo>
                      <a:moveTo>
                        <a:pt x="52" y="177"/>
                      </a:moveTo>
                      <a:cubicBezTo>
                        <a:pt x="52" y="170"/>
                        <a:pt x="52" y="170"/>
                        <a:pt x="52" y="170"/>
                      </a:cubicBezTo>
                      <a:cubicBezTo>
                        <a:pt x="59" y="170"/>
                        <a:pt x="59" y="170"/>
                        <a:pt x="59" y="170"/>
                      </a:cubicBezTo>
                      <a:cubicBezTo>
                        <a:pt x="59" y="177"/>
                        <a:pt x="59" y="177"/>
                        <a:pt x="59" y="177"/>
                      </a:cubicBezTo>
                      <a:cubicBezTo>
                        <a:pt x="52" y="177"/>
                        <a:pt x="52" y="177"/>
                        <a:pt x="52" y="177"/>
                      </a:cubicBezTo>
                      <a:moveTo>
                        <a:pt x="67" y="177"/>
                      </a:moveTo>
                      <a:cubicBezTo>
                        <a:pt x="67" y="170"/>
                        <a:pt x="67" y="170"/>
                        <a:pt x="67" y="170"/>
                      </a:cubicBezTo>
                      <a:cubicBezTo>
                        <a:pt x="74" y="170"/>
                        <a:pt x="74" y="170"/>
                        <a:pt x="74" y="170"/>
                      </a:cubicBezTo>
                      <a:cubicBezTo>
                        <a:pt x="74" y="177"/>
                        <a:pt x="74" y="177"/>
                        <a:pt x="74" y="177"/>
                      </a:cubicBezTo>
                      <a:cubicBezTo>
                        <a:pt x="67" y="177"/>
                        <a:pt x="67" y="177"/>
                        <a:pt x="67" y="177"/>
                      </a:cubicBezTo>
                      <a:moveTo>
                        <a:pt x="81" y="177"/>
                      </a:moveTo>
                      <a:cubicBezTo>
                        <a:pt x="81" y="170"/>
                        <a:pt x="81" y="170"/>
                        <a:pt x="81" y="170"/>
                      </a:cubicBezTo>
                      <a:cubicBezTo>
                        <a:pt x="88" y="170"/>
                        <a:pt x="88" y="170"/>
                        <a:pt x="88" y="170"/>
                      </a:cubicBezTo>
                      <a:cubicBezTo>
                        <a:pt x="88" y="177"/>
                        <a:pt x="88" y="177"/>
                        <a:pt x="88" y="177"/>
                      </a:cubicBezTo>
                      <a:cubicBezTo>
                        <a:pt x="81" y="177"/>
                        <a:pt x="81" y="177"/>
                        <a:pt x="81" y="177"/>
                      </a:cubicBezTo>
                      <a:moveTo>
                        <a:pt x="96" y="177"/>
                      </a:moveTo>
                      <a:cubicBezTo>
                        <a:pt x="96" y="170"/>
                        <a:pt x="96" y="170"/>
                        <a:pt x="96" y="170"/>
                      </a:cubicBezTo>
                      <a:cubicBezTo>
                        <a:pt x="103" y="170"/>
                        <a:pt x="103" y="170"/>
                        <a:pt x="103" y="170"/>
                      </a:cubicBezTo>
                      <a:cubicBezTo>
                        <a:pt x="103" y="177"/>
                        <a:pt x="103" y="177"/>
                        <a:pt x="103" y="177"/>
                      </a:cubicBezTo>
                      <a:cubicBezTo>
                        <a:pt x="96" y="177"/>
                        <a:pt x="96" y="177"/>
                        <a:pt x="96" y="177"/>
                      </a:cubicBezTo>
                      <a:moveTo>
                        <a:pt x="111" y="177"/>
                      </a:moveTo>
                      <a:cubicBezTo>
                        <a:pt x="111" y="170"/>
                        <a:pt x="111" y="170"/>
                        <a:pt x="111" y="170"/>
                      </a:cubicBezTo>
                      <a:cubicBezTo>
                        <a:pt x="118" y="170"/>
                        <a:pt x="118" y="170"/>
                        <a:pt x="118" y="170"/>
                      </a:cubicBezTo>
                      <a:cubicBezTo>
                        <a:pt x="118" y="177"/>
                        <a:pt x="118" y="177"/>
                        <a:pt x="118" y="177"/>
                      </a:cubicBezTo>
                      <a:cubicBezTo>
                        <a:pt x="111" y="177"/>
                        <a:pt x="111" y="177"/>
                        <a:pt x="111" y="177"/>
                      </a:cubicBezTo>
                      <a:moveTo>
                        <a:pt x="126" y="177"/>
                      </a:moveTo>
                      <a:cubicBezTo>
                        <a:pt x="126" y="170"/>
                        <a:pt x="126" y="170"/>
                        <a:pt x="126" y="170"/>
                      </a:cubicBezTo>
                      <a:cubicBezTo>
                        <a:pt x="133" y="170"/>
                        <a:pt x="133" y="170"/>
                        <a:pt x="133" y="170"/>
                      </a:cubicBezTo>
                      <a:cubicBezTo>
                        <a:pt x="133" y="177"/>
                        <a:pt x="133" y="177"/>
                        <a:pt x="133" y="177"/>
                      </a:cubicBezTo>
                      <a:cubicBezTo>
                        <a:pt x="126" y="177"/>
                        <a:pt x="126" y="177"/>
                        <a:pt x="126" y="177"/>
                      </a:cubicBezTo>
                      <a:moveTo>
                        <a:pt x="140" y="177"/>
                      </a:moveTo>
                      <a:cubicBezTo>
                        <a:pt x="140" y="170"/>
                        <a:pt x="140" y="170"/>
                        <a:pt x="140" y="170"/>
                      </a:cubicBezTo>
                      <a:cubicBezTo>
                        <a:pt x="147" y="170"/>
                        <a:pt x="147" y="170"/>
                        <a:pt x="147" y="170"/>
                      </a:cubicBezTo>
                      <a:cubicBezTo>
                        <a:pt x="147" y="177"/>
                        <a:pt x="147" y="177"/>
                        <a:pt x="147" y="177"/>
                      </a:cubicBezTo>
                      <a:cubicBezTo>
                        <a:pt x="140" y="177"/>
                        <a:pt x="140" y="177"/>
                        <a:pt x="140" y="177"/>
                      </a:cubicBezTo>
                      <a:moveTo>
                        <a:pt x="155" y="177"/>
                      </a:moveTo>
                      <a:cubicBezTo>
                        <a:pt x="155" y="170"/>
                        <a:pt x="155" y="170"/>
                        <a:pt x="155" y="170"/>
                      </a:cubicBezTo>
                      <a:cubicBezTo>
                        <a:pt x="162" y="170"/>
                        <a:pt x="162" y="170"/>
                        <a:pt x="162" y="170"/>
                      </a:cubicBezTo>
                      <a:cubicBezTo>
                        <a:pt x="162" y="177"/>
                        <a:pt x="162" y="177"/>
                        <a:pt x="162" y="177"/>
                      </a:cubicBezTo>
                      <a:cubicBezTo>
                        <a:pt x="155" y="177"/>
                        <a:pt x="155" y="177"/>
                        <a:pt x="155" y="177"/>
                      </a:cubicBezTo>
                      <a:moveTo>
                        <a:pt x="170" y="177"/>
                      </a:moveTo>
                      <a:cubicBezTo>
                        <a:pt x="170" y="170"/>
                        <a:pt x="170" y="170"/>
                        <a:pt x="170" y="170"/>
                      </a:cubicBezTo>
                      <a:cubicBezTo>
                        <a:pt x="177" y="170"/>
                        <a:pt x="177" y="170"/>
                        <a:pt x="177" y="170"/>
                      </a:cubicBezTo>
                      <a:cubicBezTo>
                        <a:pt x="177" y="177"/>
                        <a:pt x="177" y="177"/>
                        <a:pt x="177" y="177"/>
                      </a:cubicBezTo>
                      <a:cubicBezTo>
                        <a:pt x="170" y="177"/>
                        <a:pt x="170" y="177"/>
                        <a:pt x="170" y="177"/>
                      </a:cubicBezTo>
                      <a:moveTo>
                        <a:pt x="185" y="177"/>
                      </a:moveTo>
                      <a:cubicBezTo>
                        <a:pt x="185" y="170"/>
                        <a:pt x="185" y="170"/>
                        <a:pt x="185" y="170"/>
                      </a:cubicBezTo>
                      <a:cubicBezTo>
                        <a:pt x="192" y="170"/>
                        <a:pt x="192" y="170"/>
                        <a:pt x="192" y="170"/>
                      </a:cubicBezTo>
                      <a:cubicBezTo>
                        <a:pt x="192" y="177"/>
                        <a:pt x="192" y="177"/>
                        <a:pt x="192" y="177"/>
                      </a:cubicBezTo>
                      <a:cubicBezTo>
                        <a:pt x="185" y="177"/>
                        <a:pt x="185" y="177"/>
                        <a:pt x="185" y="177"/>
                      </a:cubicBezTo>
                      <a:moveTo>
                        <a:pt x="199" y="177"/>
                      </a:moveTo>
                      <a:cubicBezTo>
                        <a:pt x="199" y="170"/>
                        <a:pt x="199" y="170"/>
                        <a:pt x="199" y="170"/>
                      </a:cubicBezTo>
                      <a:cubicBezTo>
                        <a:pt x="206" y="170"/>
                        <a:pt x="206" y="170"/>
                        <a:pt x="206" y="170"/>
                      </a:cubicBezTo>
                      <a:cubicBezTo>
                        <a:pt x="206" y="177"/>
                        <a:pt x="206" y="177"/>
                        <a:pt x="206" y="177"/>
                      </a:cubicBezTo>
                      <a:cubicBezTo>
                        <a:pt x="199" y="177"/>
                        <a:pt x="199" y="177"/>
                        <a:pt x="199" y="177"/>
                      </a:cubicBezTo>
                      <a:moveTo>
                        <a:pt x="214" y="177"/>
                      </a:moveTo>
                      <a:cubicBezTo>
                        <a:pt x="214" y="170"/>
                        <a:pt x="214" y="170"/>
                        <a:pt x="214" y="170"/>
                      </a:cubicBezTo>
                      <a:cubicBezTo>
                        <a:pt x="221" y="170"/>
                        <a:pt x="221" y="170"/>
                        <a:pt x="221" y="170"/>
                      </a:cubicBezTo>
                      <a:cubicBezTo>
                        <a:pt x="221" y="177"/>
                        <a:pt x="221" y="177"/>
                        <a:pt x="221" y="177"/>
                      </a:cubicBezTo>
                      <a:cubicBezTo>
                        <a:pt x="214" y="177"/>
                        <a:pt x="214" y="177"/>
                        <a:pt x="214" y="177"/>
                      </a:cubicBezTo>
                      <a:moveTo>
                        <a:pt x="229" y="177"/>
                      </a:moveTo>
                      <a:cubicBezTo>
                        <a:pt x="229" y="170"/>
                        <a:pt x="229" y="170"/>
                        <a:pt x="229" y="170"/>
                      </a:cubicBezTo>
                      <a:cubicBezTo>
                        <a:pt x="236" y="170"/>
                        <a:pt x="236" y="170"/>
                        <a:pt x="236" y="170"/>
                      </a:cubicBezTo>
                      <a:cubicBezTo>
                        <a:pt x="236" y="177"/>
                        <a:pt x="236" y="177"/>
                        <a:pt x="236" y="177"/>
                      </a:cubicBezTo>
                      <a:cubicBezTo>
                        <a:pt x="229" y="177"/>
                        <a:pt x="229" y="177"/>
                        <a:pt x="229" y="177"/>
                      </a:cubicBezTo>
                      <a:moveTo>
                        <a:pt x="244" y="177"/>
                      </a:moveTo>
                      <a:cubicBezTo>
                        <a:pt x="244" y="170"/>
                        <a:pt x="244" y="170"/>
                        <a:pt x="244" y="170"/>
                      </a:cubicBezTo>
                      <a:cubicBezTo>
                        <a:pt x="251" y="170"/>
                        <a:pt x="251" y="170"/>
                        <a:pt x="251" y="170"/>
                      </a:cubicBezTo>
                      <a:cubicBezTo>
                        <a:pt x="251" y="177"/>
                        <a:pt x="251" y="177"/>
                        <a:pt x="251" y="177"/>
                      </a:cubicBezTo>
                      <a:cubicBezTo>
                        <a:pt x="244" y="177"/>
                        <a:pt x="244" y="177"/>
                        <a:pt x="244" y="177"/>
                      </a:cubicBezTo>
                      <a:moveTo>
                        <a:pt x="258" y="177"/>
                      </a:moveTo>
                      <a:cubicBezTo>
                        <a:pt x="258" y="170"/>
                        <a:pt x="258" y="170"/>
                        <a:pt x="258" y="170"/>
                      </a:cubicBezTo>
                      <a:cubicBezTo>
                        <a:pt x="265" y="170"/>
                        <a:pt x="265" y="170"/>
                        <a:pt x="265" y="170"/>
                      </a:cubicBezTo>
                      <a:cubicBezTo>
                        <a:pt x="265" y="177"/>
                        <a:pt x="265" y="177"/>
                        <a:pt x="265" y="177"/>
                      </a:cubicBezTo>
                      <a:cubicBezTo>
                        <a:pt x="258" y="177"/>
                        <a:pt x="258" y="177"/>
                        <a:pt x="258" y="177"/>
                      </a:cubicBezTo>
                      <a:moveTo>
                        <a:pt x="273" y="177"/>
                      </a:moveTo>
                      <a:cubicBezTo>
                        <a:pt x="273" y="170"/>
                        <a:pt x="273" y="170"/>
                        <a:pt x="273" y="170"/>
                      </a:cubicBezTo>
                      <a:cubicBezTo>
                        <a:pt x="280" y="170"/>
                        <a:pt x="280" y="170"/>
                        <a:pt x="280" y="170"/>
                      </a:cubicBezTo>
                      <a:cubicBezTo>
                        <a:pt x="280" y="177"/>
                        <a:pt x="280" y="177"/>
                        <a:pt x="280" y="177"/>
                      </a:cubicBezTo>
                      <a:cubicBezTo>
                        <a:pt x="273" y="177"/>
                        <a:pt x="273" y="177"/>
                        <a:pt x="273" y="177"/>
                      </a:cubicBezTo>
                      <a:moveTo>
                        <a:pt x="288" y="177"/>
                      </a:moveTo>
                      <a:cubicBezTo>
                        <a:pt x="288" y="170"/>
                        <a:pt x="288" y="170"/>
                        <a:pt x="288" y="170"/>
                      </a:cubicBezTo>
                      <a:cubicBezTo>
                        <a:pt x="295" y="170"/>
                        <a:pt x="295" y="170"/>
                        <a:pt x="295" y="170"/>
                      </a:cubicBezTo>
                      <a:cubicBezTo>
                        <a:pt x="295" y="177"/>
                        <a:pt x="295" y="177"/>
                        <a:pt x="295" y="177"/>
                      </a:cubicBezTo>
                      <a:cubicBezTo>
                        <a:pt x="288" y="177"/>
                        <a:pt x="288" y="177"/>
                        <a:pt x="288" y="177"/>
                      </a:cubicBezTo>
                      <a:moveTo>
                        <a:pt x="303" y="177"/>
                      </a:moveTo>
                      <a:cubicBezTo>
                        <a:pt x="303" y="170"/>
                        <a:pt x="303" y="170"/>
                        <a:pt x="303" y="170"/>
                      </a:cubicBezTo>
                      <a:cubicBezTo>
                        <a:pt x="310" y="170"/>
                        <a:pt x="310" y="170"/>
                        <a:pt x="310" y="170"/>
                      </a:cubicBezTo>
                      <a:cubicBezTo>
                        <a:pt x="310" y="177"/>
                        <a:pt x="310" y="177"/>
                        <a:pt x="310" y="177"/>
                      </a:cubicBezTo>
                      <a:cubicBezTo>
                        <a:pt x="303" y="177"/>
                        <a:pt x="303" y="177"/>
                        <a:pt x="303" y="177"/>
                      </a:cubicBezTo>
                      <a:moveTo>
                        <a:pt x="317" y="177"/>
                      </a:moveTo>
                      <a:cubicBezTo>
                        <a:pt x="317" y="170"/>
                        <a:pt x="317" y="170"/>
                        <a:pt x="317" y="170"/>
                      </a:cubicBezTo>
                      <a:cubicBezTo>
                        <a:pt x="324" y="170"/>
                        <a:pt x="324" y="170"/>
                        <a:pt x="324" y="170"/>
                      </a:cubicBezTo>
                      <a:cubicBezTo>
                        <a:pt x="324" y="177"/>
                        <a:pt x="324" y="177"/>
                        <a:pt x="324" y="177"/>
                      </a:cubicBezTo>
                      <a:cubicBezTo>
                        <a:pt x="317" y="177"/>
                        <a:pt x="317" y="177"/>
                        <a:pt x="317" y="177"/>
                      </a:cubicBezTo>
                      <a:moveTo>
                        <a:pt x="332" y="177"/>
                      </a:moveTo>
                      <a:cubicBezTo>
                        <a:pt x="332" y="170"/>
                        <a:pt x="332" y="170"/>
                        <a:pt x="332" y="170"/>
                      </a:cubicBezTo>
                      <a:cubicBezTo>
                        <a:pt x="339" y="170"/>
                        <a:pt x="339" y="170"/>
                        <a:pt x="339" y="170"/>
                      </a:cubicBezTo>
                      <a:cubicBezTo>
                        <a:pt x="339" y="177"/>
                        <a:pt x="339" y="177"/>
                        <a:pt x="339" y="177"/>
                      </a:cubicBezTo>
                      <a:cubicBezTo>
                        <a:pt x="332" y="177"/>
                        <a:pt x="332" y="177"/>
                        <a:pt x="332" y="177"/>
                      </a:cubicBezTo>
                      <a:moveTo>
                        <a:pt x="347" y="177"/>
                      </a:moveTo>
                      <a:cubicBezTo>
                        <a:pt x="347" y="170"/>
                        <a:pt x="347" y="170"/>
                        <a:pt x="347" y="170"/>
                      </a:cubicBezTo>
                      <a:cubicBezTo>
                        <a:pt x="354" y="170"/>
                        <a:pt x="354" y="170"/>
                        <a:pt x="354" y="170"/>
                      </a:cubicBezTo>
                      <a:cubicBezTo>
                        <a:pt x="354" y="177"/>
                        <a:pt x="354" y="177"/>
                        <a:pt x="354" y="177"/>
                      </a:cubicBezTo>
                      <a:cubicBezTo>
                        <a:pt x="347" y="177"/>
                        <a:pt x="347" y="177"/>
                        <a:pt x="347" y="177"/>
                      </a:cubicBezTo>
                      <a:moveTo>
                        <a:pt x="362" y="177"/>
                      </a:moveTo>
                      <a:cubicBezTo>
                        <a:pt x="362" y="170"/>
                        <a:pt x="362" y="170"/>
                        <a:pt x="362" y="170"/>
                      </a:cubicBezTo>
                      <a:cubicBezTo>
                        <a:pt x="369" y="170"/>
                        <a:pt x="369" y="170"/>
                        <a:pt x="369" y="170"/>
                      </a:cubicBezTo>
                      <a:cubicBezTo>
                        <a:pt x="369" y="177"/>
                        <a:pt x="369" y="177"/>
                        <a:pt x="369" y="177"/>
                      </a:cubicBezTo>
                      <a:cubicBezTo>
                        <a:pt x="362" y="177"/>
                        <a:pt x="362" y="177"/>
                        <a:pt x="362" y="177"/>
                      </a:cubicBezTo>
                      <a:moveTo>
                        <a:pt x="376" y="177"/>
                      </a:moveTo>
                      <a:cubicBezTo>
                        <a:pt x="376" y="170"/>
                        <a:pt x="376" y="170"/>
                        <a:pt x="376" y="170"/>
                      </a:cubicBezTo>
                      <a:cubicBezTo>
                        <a:pt x="383" y="170"/>
                        <a:pt x="383" y="170"/>
                        <a:pt x="383" y="170"/>
                      </a:cubicBezTo>
                      <a:cubicBezTo>
                        <a:pt x="383" y="177"/>
                        <a:pt x="383" y="177"/>
                        <a:pt x="383" y="177"/>
                      </a:cubicBezTo>
                      <a:cubicBezTo>
                        <a:pt x="376" y="177"/>
                        <a:pt x="376" y="177"/>
                        <a:pt x="376" y="177"/>
                      </a:cubicBezTo>
                      <a:moveTo>
                        <a:pt x="8" y="163"/>
                      </a:moveTo>
                      <a:cubicBezTo>
                        <a:pt x="8" y="156"/>
                        <a:pt x="8" y="156"/>
                        <a:pt x="8" y="156"/>
                      </a:cubicBezTo>
                      <a:cubicBezTo>
                        <a:pt x="15" y="156"/>
                        <a:pt x="15" y="156"/>
                        <a:pt x="15" y="156"/>
                      </a:cubicBezTo>
                      <a:cubicBezTo>
                        <a:pt x="15" y="163"/>
                        <a:pt x="15" y="163"/>
                        <a:pt x="15" y="163"/>
                      </a:cubicBezTo>
                      <a:cubicBezTo>
                        <a:pt x="8" y="163"/>
                        <a:pt x="8" y="163"/>
                        <a:pt x="8" y="163"/>
                      </a:cubicBezTo>
                      <a:moveTo>
                        <a:pt x="22" y="163"/>
                      </a:moveTo>
                      <a:cubicBezTo>
                        <a:pt x="22" y="156"/>
                        <a:pt x="22" y="156"/>
                        <a:pt x="22" y="156"/>
                      </a:cubicBezTo>
                      <a:cubicBezTo>
                        <a:pt x="29" y="156"/>
                        <a:pt x="29" y="156"/>
                        <a:pt x="29" y="156"/>
                      </a:cubicBezTo>
                      <a:cubicBezTo>
                        <a:pt x="29" y="163"/>
                        <a:pt x="29" y="163"/>
                        <a:pt x="29" y="163"/>
                      </a:cubicBezTo>
                      <a:cubicBezTo>
                        <a:pt x="22" y="163"/>
                        <a:pt x="22" y="163"/>
                        <a:pt x="22" y="163"/>
                      </a:cubicBezTo>
                      <a:moveTo>
                        <a:pt x="37" y="163"/>
                      </a:moveTo>
                      <a:cubicBezTo>
                        <a:pt x="37" y="156"/>
                        <a:pt x="37" y="156"/>
                        <a:pt x="37" y="156"/>
                      </a:cubicBezTo>
                      <a:cubicBezTo>
                        <a:pt x="44" y="156"/>
                        <a:pt x="44" y="156"/>
                        <a:pt x="44" y="156"/>
                      </a:cubicBezTo>
                      <a:cubicBezTo>
                        <a:pt x="44" y="163"/>
                        <a:pt x="44" y="163"/>
                        <a:pt x="44" y="163"/>
                      </a:cubicBezTo>
                      <a:cubicBezTo>
                        <a:pt x="37" y="163"/>
                        <a:pt x="37" y="163"/>
                        <a:pt x="37" y="163"/>
                      </a:cubicBezTo>
                      <a:moveTo>
                        <a:pt x="52" y="163"/>
                      </a:moveTo>
                      <a:cubicBezTo>
                        <a:pt x="52" y="156"/>
                        <a:pt x="52" y="156"/>
                        <a:pt x="52" y="156"/>
                      </a:cubicBezTo>
                      <a:cubicBezTo>
                        <a:pt x="59" y="156"/>
                        <a:pt x="59" y="156"/>
                        <a:pt x="59" y="156"/>
                      </a:cubicBezTo>
                      <a:cubicBezTo>
                        <a:pt x="59" y="163"/>
                        <a:pt x="59" y="163"/>
                        <a:pt x="59" y="163"/>
                      </a:cubicBezTo>
                      <a:cubicBezTo>
                        <a:pt x="52" y="163"/>
                        <a:pt x="52" y="163"/>
                        <a:pt x="52" y="163"/>
                      </a:cubicBezTo>
                      <a:moveTo>
                        <a:pt x="67" y="163"/>
                      </a:moveTo>
                      <a:cubicBezTo>
                        <a:pt x="67" y="156"/>
                        <a:pt x="67" y="156"/>
                        <a:pt x="67" y="156"/>
                      </a:cubicBezTo>
                      <a:cubicBezTo>
                        <a:pt x="74" y="156"/>
                        <a:pt x="74" y="156"/>
                        <a:pt x="74" y="156"/>
                      </a:cubicBezTo>
                      <a:cubicBezTo>
                        <a:pt x="74" y="163"/>
                        <a:pt x="74" y="163"/>
                        <a:pt x="74" y="163"/>
                      </a:cubicBezTo>
                      <a:cubicBezTo>
                        <a:pt x="67" y="163"/>
                        <a:pt x="67" y="163"/>
                        <a:pt x="67" y="163"/>
                      </a:cubicBezTo>
                      <a:moveTo>
                        <a:pt x="81" y="163"/>
                      </a:moveTo>
                      <a:cubicBezTo>
                        <a:pt x="81" y="156"/>
                        <a:pt x="81" y="156"/>
                        <a:pt x="81" y="156"/>
                      </a:cubicBezTo>
                      <a:cubicBezTo>
                        <a:pt x="88" y="156"/>
                        <a:pt x="88" y="156"/>
                        <a:pt x="88" y="156"/>
                      </a:cubicBezTo>
                      <a:cubicBezTo>
                        <a:pt x="88" y="163"/>
                        <a:pt x="88" y="163"/>
                        <a:pt x="88" y="163"/>
                      </a:cubicBezTo>
                      <a:cubicBezTo>
                        <a:pt x="81" y="163"/>
                        <a:pt x="81" y="163"/>
                        <a:pt x="81" y="163"/>
                      </a:cubicBezTo>
                      <a:moveTo>
                        <a:pt x="96" y="163"/>
                      </a:moveTo>
                      <a:cubicBezTo>
                        <a:pt x="96" y="156"/>
                        <a:pt x="96" y="156"/>
                        <a:pt x="96" y="156"/>
                      </a:cubicBezTo>
                      <a:cubicBezTo>
                        <a:pt x="103" y="156"/>
                        <a:pt x="103" y="156"/>
                        <a:pt x="103" y="156"/>
                      </a:cubicBezTo>
                      <a:cubicBezTo>
                        <a:pt x="103" y="163"/>
                        <a:pt x="103" y="163"/>
                        <a:pt x="103" y="163"/>
                      </a:cubicBezTo>
                      <a:cubicBezTo>
                        <a:pt x="96" y="163"/>
                        <a:pt x="96" y="163"/>
                        <a:pt x="96" y="163"/>
                      </a:cubicBezTo>
                      <a:moveTo>
                        <a:pt x="111" y="163"/>
                      </a:moveTo>
                      <a:cubicBezTo>
                        <a:pt x="111" y="156"/>
                        <a:pt x="111" y="156"/>
                        <a:pt x="111" y="156"/>
                      </a:cubicBezTo>
                      <a:cubicBezTo>
                        <a:pt x="118" y="156"/>
                        <a:pt x="118" y="156"/>
                        <a:pt x="118" y="156"/>
                      </a:cubicBezTo>
                      <a:cubicBezTo>
                        <a:pt x="118" y="163"/>
                        <a:pt x="118" y="163"/>
                        <a:pt x="118" y="163"/>
                      </a:cubicBezTo>
                      <a:cubicBezTo>
                        <a:pt x="111" y="163"/>
                        <a:pt x="111" y="163"/>
                        <a:pt x="111" y="163"/>
                      </a:cubicBezTo>
                      <a:moveTo>
                        <a:pt x="126" y="163"/>
                      </a:moveTo>
                      <a:cubicBezTo>
                        <a:pt x="126" y="156"/>
                        <a:pt x="126" y="156"/>
                        <a:pt x="126" y="156"/>
                      </a:cubicBezTo>
                      <a:cubicBezTo>
                        <a:pt x="133" y="156"/>
                        <a:pt x="133" y="156"/>
                        <a:pt x="133" y="156"/>
                      </a:cubicBezTo>
                      <a:cubicBezTo>
                        <a:pt x="133" y="163"/>
                        <a:pt x="133" y="163"/>
                        <a:pt x="133" y="163"/>
                      </a:cubicBezTo>
                      <a:cubicBezTo>
                        <a:pt x="126" y="163"/>
                        <a:pt x="126" y="163"/>
                        <a:pt x="126" y="163"/>
                      </a:cubicBezTo>
                      <a:moveTo>
                        <a:pt x="140" y="163"/>
                      </a:moveTo>
                      <a:cubicBezTo>
                        <a:pt x="140" y="156"/>
                        <a:pt x="140" y="156"/>
                        <a:pt x="140" y="156"/>
                      </a:cubicBezTo>
                      <a:cubicBezTo>
                        <a:pt x="147" y="156"/>
                        <a:pt x="147" y="156"/>
                        <a:pt x="147" y="156"/>
                      </a:cubicBezTo>
                      <a:cubicBezTo>
                        <a:pt x="147" y="163"/>
                        <a:pt x="147" y="163"/>
                        <a:pt x="147" y="163"/>
                      </a:cubicBezTo>
                      <a:cubicBezTo>
                        <a:pt x="140" y="163"/>
                        <a:pt x="140" y="163"/>
                        <a:pt x="140" y="163"/>
                      </a:cubicBezTo>
                      <a:moveTo>
                        <a:pt x="155" y="163"/>
                      </a:moveTo>
                      <a:cubicBezTo>
                        <a:pt x="155" y="156"/>
                        <a:pt x="155" y="156"/>
                        <a:pt x="155" y="156"/>
                      </a:cubicBezTo>
                      <a:cubicBezTo>
                        <a:pt x="162" y="156"/>
                        <a:pt x="162" y="156"/>
                        <a:pt x="162" y="156"/>
                      </a:cubicBezTo>
                      <a:cubicBezTo>
                        <a:pt x="162" y="163"/>
                        <a:pt x="162" y="163"/>
                        <a:pt x="162" y="163"/>
                      </a:cubicBezTo>
                      <a:cubicBezTo>
                        <a:pt x="155" y="163"/>
                        <a:pt x="155" y="163"/>
                        <a:pt x="155" y="163"/>
                      </a:cubicBezTo>
                      <a:moveTo>
                        <a:pt x="170" y="163"/>
                      </a:moveTo>
                      <a:cubicBezTo>
                        <a:pt x="170" y="156"/>
                        <a:pt x="170" y="156"/>
                        <a:pt x="170" y="156"/>
                      </a:cubicBezTo>
                      <a:cubicBezTo>
                        <a:pt x="177" y="156"/>
                        <a:pt x="177" y="156"/>
                        <a:pt x="177" y="156"/>
                      </a:cubicBezTo>
                      <a:cubicBezTo>
                        <a:pt x="177" y="163"/>
                        <a:pt x="177" y="163"/>
                        <a:pt x="177" y="163"/>
                      </a:cubicBezTo>
                      <a:cubicBezTo>
                        <a:pt x="170" y="163"/>
                        <a:pt x="170" y="163"/>
                        <a:pt x="170" y="163"/>
                      </a:cubicBezTo>
                      <a:moveTo>
                        <a:pt x="185" y="163"/>
                      </a:moveTo>
                      <a:cubicBezTo>
                        <a:pt x="185" y="156"/>
                        <a:pt x="185" y="156"/>
                        <a:pt x="185" y="156"/>
                      </a:cubicBezTo>
                      <a:cubicBezTo>
                        <a:pt x="192" y="156"/>
                        <a:pt x="192" y="156"/>
                        <a:pt x="192" y="156"/>
                      </a:cubicBezTo>
                      <a:cubicBezTo>
                        <a:pt x="192" y="163"/>
                        <a:pt x="192" y="163"/>
                        <a:pt x="192" y="163"/>
                      </a:cubicBezTo>
                      <a:cubicBezTo>
                        <a:pt x="185" y="163"/>
                        <a:pt x="185" y="163"/>
                        <a:pt x="185" y="163"/>
                      </a:cubicBezTo>
                      <a:moveTo>
                        <a:pt x="199" y="163"/>
                      </a:moveTo>
                      <a:cubicBezTo>
                        <a:pt x="199" y="156"/>
                        <a:pt x="199" y="156"/>
                        <a:pt x="199" y="156"/>
                      </a:cubicBezTo>
                      <a:cubicBezTo>
                        <a:pt x="206" y="156"/>
                        <a:pt x="206" y="156"/>
                        <a:pt x="206" y="156"/>
                      </a:cubicBezTo>
                      <a:cubicBezTo>
                        <a:pt x="206" y="163"/>
                        <a:pt x="206" y="163"/>
                        <a:pt x="206" y="163"/>
                      </a:cubicBezTo>
                      <a:cubicBezTo>
                        <a:pt x="199" y="163"/>
                        <a:pt x="199" y="163"/>
                        <a:pt x="199" y="163"/>
                      </a:cubicBezTo>
                      <a:moveTo>
                        <a:pt x="214" y="163"/>
                      </a:moveTo>
                      <a:cubicBezTo>
                        <a:pt x="214" y="156"/>
                        <a:pt x="214" y="156"/>
                        <a:pt x="214" y="156"/>
                      </a:cubicBezTo>
                      <a:cubicBezTo>
                        <a:pt x="221" y="156"/>
                        <a:pt x="221" y="156"/>
                        <a:pt x="221" y="156"/>
                      </a:cubicBezTo>
                      <a:cubicBezTo>
                        <a:pt x="221" y="163"/>
                        <a:pt x="221" y="163"/>
                        <a:pt x="221" y="163"/>
                      </a:cubicBezTo>
                      <a:cubicBezTo>
                        <a:pt x="214" y="163"/>
                        <a:pt x="214" y="163"/>
                        <a:pt x="214" y="163"/>
                      </a:cubicBezTo>
                      <a:moveTo>
                        <a:pt x="229" y="163"/>
                      </a:moveTo>
                      <a:cubicBezTo>
                        <a:pt x="229" y="156"/>
                        <a:pt x="229" y="156"/>
                        <a:pt x="229" y="156"/>
                      </a:cubicBezTo>
                      <a:cubicBezTo>
                        <a:pt x="236" y="156"/>
                        <a:pt x="236" y="156"/>
                        <a:pt x="236" y="156"/>
                      </a:cubicBezTo>
                      <a:cubicBezTo>
                        <a:pt x="236" y="163"/>
                        <a:pt x="236" y="163"/>
                        <a:pt x="236" y="163"/>
                      </a:cubicBezTo>
                      <a:cubicBezTo>
                        <a:pt x="229" y="163"/>
                        <a:pt x="229" y="163"/>
                        <a:pt x="229" y="163"/>
                      </a:cubicBezTo>
                      <a:moveTo>
                        <a:pt x="244" y="163"/>
                      </a:moveTo>
                      <a:cubicBezTo>
                        <a:pt x="244" y="156"/>
                        <a:pt x="244" y="156"/>
                        <a:pt x="244" y="156"/>
                      </a:cubicBezTo>
                      <a:cubicBezTo>
                        <a:pt x="251" y="156"/>
                        <a:pt x="251" y="156"/>
                        <a:pt x="251" y="156"/>
                      </a:cubicBezTo>
                      <a:cubicBezTo>
                        <a:pt x="251" y="163"/>
                        <a:pt x="251" y="163"/>
                        <a:pt x="251" y="163"/>
                      </a:cubicBezTo>
                      <a:cubicBezTo>
                        <a:pt x="244" y="163"/>
                        <a:pt x="244" y="163"/>
                        <a:pt x="244" y="163"/>
                      </a:cubicBezTo>
                      <a:moveTo>
                        <a:pt x="258" y="163"/>
                      </a:moveTo>
                      <a:cubicBezTo>
                        <a:pt x="258" y="156"/>
                        <a:pt x="258" y="156"/>
                        <a:pt x="258" y="156"/>
                      </a:cubicBezTo>
                      <a:cubicBezTo>
                        <a:pt x="265" y="156"/>
                        <a:pt x="265" y="156"/>
                        <a:pt x="265" y="156"/>
                      </a:cubicBezTo>
                      <a:cubicBezTo>
                        <a:pt x="265" y="163"/>
                        <a:pt x="265" y="163"/>
                        <a:pt x="265" y="163"/>
                      </a:cubicBezTo>
                      <a:cubicBezTo>
                        <a:pt x="258" y="163"/>
                        <a:pt x="258" y="163"/>
                        <a:pt x="258" y="163"/>
                      </a:cubicBezTo>
                      <a:moveTo>
                        <a:pt x="273" y="163"/>
                      </a:moveTo>
                      <a:cubicBezTo>
                        <a:pt x="273" y="156"/>
                        <a:pt x="273" y="156"/>
                        <a:pt x="273" y="156"/>
                      </a:cubicBezTo>
                      <a:cubicBezTo>
                        <a:pt x="280" y="156"/>
                        <a:pt x="280" y="156"/>
                        <a:pt x="280" y="156"/>
                      </a:cubicBezTo>
                      <a:cubicBezTo>
                        <a:pt x="280" y="163"/>
                        <a:pt x="280" y="163"/>
                        <a:pt x="280" y="163"/>
                      </a:cubicBezTo>
                      <a:cubicBezTo>
                        <a:pt x="273" y="163"/>
                        <a:pt x="273" y="163"/>
                        <a:pt x="273" y="163"/>
                      </a:cubicBezTo>
                      <a:moveTo>
                        <a:pt x="288" y="163"/>
                      </a:moveTo>
                      <a:cubicBezTo>
                        <a:pt x="288" y="156"/>
                        <a:pt x="288" y="156"/>
                        <a:pt x="288" y="156"/>
                      </a:cubicBezTo>
                      <a:cubicBezTo>
                        <a:pt x="295" y="156"/>
                        <a:pt x="295" y="156"/>
                        <a:pt x="295" y="156"/>
                      </a:cubicBezTo>
                      <a:cubicBezTo>
                        <a:pt x="295" y="163"/>
                        <a:pt x="295" y="163"/>
                        <a:pt x="295" y="163"/>
                      </a:cubicBezTo>
                      <a:cubicBezTo>
                        <a:pt x="288" y="163"/>
                        <a:pt x="288" y="163"/>
                        <a:pt x="288" y="163"/>
                      </a:cubicBezTo>
                      <a:moveTo>
                        <a:pt x="303" y="163"/>
                      </a:moveTo>
                      <a:cubicBezTo>
                        <a:pt x="303" y="156"/>
                        <a:pt x="303" y="156"/>
                        <a:pt x="303" y="156"/>
                      </a:cubicBezTo>
                      <a:cubicBezTo>
                        <a:pt x="310" y="156"/>
                        <a:pt x="310" y="156"/>
                        <a:pt x="310" y="156"/>
                      </a:cubicBezTo>
                      <a:cubicBezTo>
                        <a:pt x="310" y="163"/>
                        <a:pt x="310" y="163"/>
                        <a:pt x="310" y="163"/>
                      </a:cubicBezTo>
                      <a:cubicBezTo>
                        <a:pt x="303" y="163"/>
                        <a:pt x="303" y="163"/>
                        <a:pt x="303" y="163"/>
                      </a:cubicBezTo>
                      <a:moveTo>
                        <a:pt x="317" y="163"/>
                      </a:moveTo>
                      <a:cubicBezTo>
                        <a:pt x="317" y="156"/>
                        <a:pt x="317" y="156"/>
                        <a:pt x="317" y="156"/>
                      </a:cubicBezTo>
                      <a:cubicBezTo>
                        <a:pt x="324" y="156"/>
                        <a:pt x="324" y="156"/>
                        <a:pt x="324" y="156"/>
                      </a:cubicBezTo>
                      <a:cubicBezTo>
                        <a:pt x="324" y="163"/>
                        <a:pt x="324" y="163"/>
                        <a:pt x="324" y="163"/>
                      </a:cubicBezTo>
                      <a:cubicBezTo>
                        <a:pt x="317" y="163"/>
                        <a:pt x="317" y="163"/>
                        <a:pt x="317" y="163"/>
                      </a:cubicBezTo>
                      <a:moveTo>
                        <a:pt x="332" y="163"/>
                      </a:moveTo>
                      <a:cubicBezTo>
                        <a:pt x="332" y="156"/>
                        <a:pt x="332" y="156"/>
                        <a:pt x="332" y="156"/>
                      </a:cubicBezTo>
                      <a:cubicBezTo>
                        <a:pt x="339" y="156"/>
                        <a:pt x="339" y="156"/>
                        <a:pt x="339" y="156"/>
                      </a:cubicBezTo>
                      <a:cubicBezTo>
                        <a:pt x="339" y="163"/>
                        <a:pt x="339" y="163"/>
                        <a:pt x="339" y="163"/>
                      </a:cubicBezTo>
                      <a:cubicBezTo>
                        <a:pt x="332" y="163"/>
                        <a:pt x="332" y="163"/>
                        <a:pt x="332" y="163"/>
                      </a:cubicBezTo>
                      <a:moveTo>
                        <a:pt x="347" y="163"/>
                      </a:moveTo>
                      <a:cubicBezTo>
                        <a:pt x="347" y="156"/>
                        <a:pt x="347" y="156"/>
                        <a:pt x="347" y="156"/>
                      </a:cubicBezTo>
                      <a:cubicBezTo>
                        <a:pt x="354" y="156"/>
                        <a:pt x="354" y="156"/>
                        <a:pt x="354" y="156"/>
                      </a:cubicBezTo>
                      <a:cubicBezTo>
                        <a:pt x="354" y="163"/>
                        <a:pt x="354" y="163"/>
                        <a:pt x="354" y="163"/>
                      </a:cubicBezTo>
                      <a:cubicBezTo>
                        <a:pt x="347" y="163"/>
                        <a:pt x="347" y="163"/>
                        <a:pt x="347" y="163"/>
                      </a:cubicBezTo>
                      <a:moveTo>
                        <a:pt x="362" y="163"/>
                      </a:moveTo>
                      <a:cubicBezTo>
                        <a:pt x="362" y="156"/>
                        <a:pt x="362" y="156"/>
                        <a:pt x="362" y="156"/>
                      </a:cubicBezTo>
                      <a:cubicBezTo>
                        <a:pt x="369" y="156"/>
                        <a:pt x="369" y="156"/>
                        <a:pt x="369" y="156"/>
                      </a:cubicBezTo>
                      <a:cubicBezTo>
                        <a:pt x="369" y="163"/>
                        <a:pt x="369" y="163"/>
                        <a:pt x="369" y="163"/>
                      </a:cubicBezTo>
                      <a:cubicBezTo>
                        <a:pt x="362" y="163"/>
                        <a:pt x="362" y="163"/>
                        <a:pt x="362" y="163"/>
                      </a:cubicBezTo>
                      <a:moveTo>
                        <a:pt x="376" y="163"/>
                      </a:moveTo>
                      <a:cubicBezTo>
                        <a:pt x="376" y="156"/>
                        <a:pt x="376" y="156"/>
                        <a:pt x="376" y="156"/>
                      </a:cubicBezTo>
                      <a:cubicBezTo>
                        <a:pt x="383" y="156"/>
                        <a:pt x="383" y="156"/>
                        <a:pt x="383" y="156"/>
                      </a:cubicBezTo>
                      <a:cubicBezTo>
                        <a:pt x="383" y="163"/>
                        <a:pt x="383" y="163"/>
                        <a:pt x="383" y="163"/>
                      </a:cubicBezTo>
                      <a:cubicBezTo>
                        <a:pt x="376" y="163"/>
                        <a:pt x="376" y="163"/>
                        <a:pt x="376" y="163"/>
                      </a:cubicBezTo>
                      <a:moveTo>
                        <a:pt x="22" y="148"/>
                      </a:moveTo>
                      <a:cubicBezTo>
                        <a:pt x="22" y="141"/>
                        <a:pt x="22" y="141"/>
                        <a:pt x="22" y="141"/>
                      </a:cubicBezTo>
                      <a:cubicBezTo>
                        <a:pt x="29" y="141"/>
                        <a:pt x="29" y="141"/>
                        <a:pt x="29" y="141"/>
                      </a:cubicBezTo>
                      <a:cubicBezTo>
                        <a:pt x="29" y="148"/>
                        <a:pt x="29" y="148"/>
                        <a:pt x="29" y="148"/>
                      </a:cubicBezTo>
                      <a:cubicBezTo>
                        <a:pt x="22" y="148"/>
                        <a:pt x="22" y="148"/>
                        <a:pt x="22" y="148"/>
                      </a:cubicBezTo>
                      <a:moveTo>
                        <a:pt x="37" y="148"/>
                      </a:moveTo>
                      <a:cubicBezTo>
                        <a:pt x="37" y="141"/>
                        <a:pt x="37" y="141"/>
                        <a:pt x="37" y="141"/>
                      </a:cubicBezTo>
                      <a:cubicBezTo>
                        <a:pt x="44" y="141"/>
                        <a:pt x="44" y="141"/>
                        <a:pt x="44" y="141"/>
                      </a:cubicBezTo>
                      <a:cubicBezTo>
                        <a:pt x="44" y="148"/>
                        <a:pt x="44" y="148"/>
                        <a:pt x="44" y="148"/>
                      </a:cubicBezTo>
                      <a:cubicBezTo>
                        <a:pt x="37" y="148"/>
                        <a:pt x="37" y="148"/>
                        <a:pt x="37" y="148"/>
                      </a:cubicBezTo>
                      <a:moveTo>
                        <a:pt x="52" y="148"/>
                      </a:moveTo>
                      <a:cubicBezTo>
                        <a:pt x="52" y="141"/>
                        <a:pt x="52" y="141"/>
                        <a:pt x="52" y="141"/>
                      </a:cubicBezTo>
                      <a:cubicBezTo>
                        <a:pt x="59" y="141"/>
                        <a:pt x="59" y="141"/>
                        <a:pt x="59" y="141"/>
                      </a:cubicBezTo>
                      <a:cubicBezTo>
                        <a:pt x="59" y="148"/>
                        <a:pt x="59" y="148"/>
                        <a:pt x="59" y="148"/>
                      </a:cubicBezTo>
                      <a:cubicBezTo>
                        <a:pt x="52" y="148"/>
                        <a:pt x="52" y="148"/>
                        <a:pt x="52" y="148"/>
                      </a:cubicBezTo>
                      <a:moveTo>
                        <a:pt x="67" y="148"/>
                      </a:moveTo>
                      <a:cubicBezTo>
                        <a:pt x="67" y="141"/>
                        <a:pt x="67" y="141"/>
                        <a:pt x="67" y="141"/>
                      </a:cubicBezTo>
                      <a:cubicBezTo>
                        <a:pt x="74" y="141"/>
                        <a:pt x="74" y="141"/>
                        <a:pt x="74" y="141"/>
                      </a:cubicBezTo>
                      <a:cubicBezTo>
                        <a:pt x="74" y="148"/>
                        <a:pt x="74" y="148"/>
                        <a:pt x="74" y="148"/>
                      </a:cubicBezTo>
                      <a:cubicBezTo>
                        <a:pt x="67" y="148"/>
                        <a:pt x="67" y="148"/>
                        <a:pt x="67" y="148"/>
                      </a:cubicBezTo>
                      <a:moveTo>
                        <a:pt x="81" y="148"/>
                      </a:moveTo>
                      <a:cubicBezTo>
                        <a:pt x="81" y="141"/>
                        <a:pt x="81" y="141"/>
                        <a:pt x="81" y="141"/>
                      </a:cubicBezTo>
                      <a:cubicBezTo>
                        <a:pt x="88" y="141"/>
                        <a:pt x="88" y="141"/>
                        <a:pt x="88" y="141"/>
                      </a:cubicBezTo>
                      <a:cubicBezTo>
                        <a:pt x="88" y="148"/>
                        <a:pt x="88" y="148"/>
                        <a:pt x="88" y="148"/>
                      </a:cubicBezTo>
                      <a:cubicBezTo>
                        <a:pt x="81" y="148"/>
                        <a:pt x="81" y="148"/>
                        <a:pt x="81" y="148"/>
                      </a:cubicBezTo>
                      <a:moveTo>
                        <a:pt x="96" y="148"/>
                      </a:moveTo>
                      <a:cubicBezTo>
                        <a:pt x="96" y="141"/>
                        <a:pt x="96" y="141"/>
                        <a:pt x="96" y="141"/>
                      </a:cubicBezTo>
                      <a:cubicBezTo>
                        <a:pt x="103" y="141"/>
                        <a:pt x="103" y="141"/>
                        <a:pt x="103" y="141"/>
                      </a:cubicBezTo>
                      <a:cubicBezTo>
                        <a:pt x="103" y="148"/>
                        <a:pt x="103" y="148"/>
                        <a:pt x="103" y="148"/>
                      </a:cubicBezTo>
                      <a:cubicBezTo>
                        <a:pt x="96" y="148"/>
                        <a:pt x="96" y="148"/>
                        <a:pt x="96" y="148"/>
                      </a:cubicBezTo>
                      <a:moveTo>
                        <a:pt x="111" y="148"/>
                      </a:moveTo>
                      <a:cubicBezTo>
                        <a:pt x="111" y="141"/>
                        <a:pt x="111" y="141"/>
                        <a:pt x="111" y="141"/>
                      </a:cubicBezTo>
                      <a:cubicBezTo>
                        <a:pt x="118" y="141"/>
                        <a:pt x="118" y="141"/>
                        <a:pt x="118" y="141"/>
                      </a:cubicBezTo>
                      <a:cubicBezTo>
                        <a:pt x="118" y="148"/>
                        <a:pt x="118" y="148"/>
                        <a:pt x="118" y="148"/>
                      </a:cubicBezTo>
                      <a:cubicBezTo>
                        <a:pt x="111" y="148"/>
                        <a:pt x="111" y="148"/>
                        <a:pt x="111" y="148"/>
                      </a:cubicBezTo>
                      <a:moveTo>
                        <a:pt x="126" y="148"/>
                      </a:moveTo>
                      <a:cubicBezTo>
                        <a:pt x="126" y="141"/>
                        <a:pt x="126" y="141"/>
                        <a:pt x="126" y="141"/>
                      </a:cubicBezTo>
                      <a:cubicBezTo>
                        <a:pt x="133" y="141"/>
                        <a:pt x="133" y="141"/>
                        <a:pt x="133" y="141"/>
                      </a:cubicBezTo>
                      <a:cubicBezTo>
                        <a:pt x="133" y="148"/>
                        <a:pt x="133" y="148"/>
                        <a:pt x="133" y="148"/>
                      </a:cubicBezTo>
                      <a:cubicBezTo>
                        <a:pt x="126" y="148"/>
                        <a:pt x="126" y="148"/>
                        <a:pt x="126" y="148"/>
                      </a:cubicBezTo>
                      <a:moveTo>
                        <a:pt x="140" y="148"/>
                      </a:moveTo>
                      <a:cubicBezTo>
                        <a:pt x="140" y="141"/>
                        <a:pt x="140" y="141"/>
                        <a:pt x="140" y="141"/>
                      </a:cubicBezTo>
                      <a:cubicBezTo>
                        <a:pt x="147" y="141"/>
                        <a:pt x="147" y="141"/>
                        <a:pt x="147" y="141"/>
                      </a:cubicBezTo>
                      <a:cubicBezTo>
                        <a:pt x="147" y="148"/>
                        <a:pt x="147" y="148"/>
                        <a:pt x="147" y="148"/>
                      </a:cubicBezTo>
                      <a:cubicBezTo>
                        <a:pt x="140" y="148"/>
                        <a:pt x="140" y="148"/>
                        <a:pt x="140" y="148"/>
                      </a:cubicBezTo>
                      <a:moveTo>
                        <a:pt x="155" y="148"/>
                      </a:moveTo>
                      <a:cubicBezTo>
                        <a:pt x="155" y="141"/>
                        <a:pt x="155" y="141"/>
                        <a:pt x="155" y="141"/>
                      </a:cubicBezTo>
                      <a:cubicBezTo>
                        <a:pt x="162" y="141"/>
                        <a:pt x="162" y="141"/>
                        <a:pt x="162" y="141"/>
                      </a:cubicBezTo>
                      <a:cubicBezTo>
                        <a:pt x="162" y="148"/>
                        <a:pt x="162" y="148"/>
                        <a:pt x="162" y="148"/>
                      </a:cubicBezTo>
                      <a:cubicBezTo>
                        <a:pt x="155" y="148"/>
                        <a:pt x="155" y="148"/>
                        <a:pt x="155" y="148"/>
                      </a:cubicBezTo>
                      <a:moveTo>
                        <a:pt x="170" y="148"/>
                      </a:moveTo>
                      <a:cubicBezTo>
                        <a:pt x="170" y="141"/>
                        <a:pt x="170" y="141"/>
                        <a:pt x="170" y="141"/>
                      </a:cubicBezTo>
                      <a:cubicBezTo>
                        <a:pt x="177" y="141"/>
                        <a:pt x="177" y="141"/>
                        <a:pt x="177" y="141"/>
                      </a:cubicBezTo>
                      <a:cubicBezTo>
                        <a:pt x="177" y="148"/>
                        <a:pt x="177" y="148"/>
                        <a:pt x="177" y="148"/>
                      </a:cubicBezTo>
                      <a:cubicBezTo>
                        <a:pt x="170" y="148"/>
                        <a:pt x="170" y="148"/>
                        <a:pt x="170" y="148"/>
                      </a:cubicBezTo>
                      <a:moveTo>
                        <a:pt x="185" y="148"/>
                      </a:moveTo>
                      <a:cubicBezTo>
                        <a:pt x="185" y="141"/>
                        <a:pt x="185" y="141"/>
                        <a:pt x="185" y="141"/>
                      </a:cubicBezTo>
                      <a:cubicBezTo>
                        <a:pt x="192" y="141"/>
                        <a:pt x="192" y="141"/>
                        <a:pt x="192" y="141"/>
                      </a:cubicBezTo>
                      <a:cubicBezTo>
                        <a:pt x="192" y="148"/>
                        <a:pt x="192" y="148"/>
                        <a:pt x="192" y="148"/>
                      </a:cubicBezTo>
                      <a:cubicBezTo>
                        <a:pt x="185" y="148"/>
                        <a:pt x="185" y="148"/>
                        <a:pt x="185" y="148"/>
                      </a:cubicBezTo>
                      <a:moveTo>
                        <a:pt x="199" y="148"/>
                      </a:moveTo>
                      <a:cubicBezTo>
                        <a:pt x="199" y="141"/>
                        <a:pt x="199" y="141"/>
                        <a:pt x="199" y="141"/>
                      </a:cubicBezTo>
                      <a:cubicBezTo>
                        <a:pt x="206" y="141"/>
                        <a:pt x="206" y="141"/>
                        <a:pt x="206" y="141"/>
                      </a:cubicBezTo>
                      <a:cubicBezTo>
                        <a:pt x="206" y="148"/>
                        <a:pt x="206" y="148"/>
                        <a:pt x="206" y="148"/>
                      </a:cubicBezTo>
                      <a:cubicBezTo>
                        <a:pt x="199" y="148"/>
                        <a:pt x="199" y="148"/>
                        <a:pt x="199" y="148"/>
                      </a:cubicBezTo>
                      <a:moveTo>
                        <a:pt x="214" y="148"/>
                      </a:moveTo>
                      <a:cubicBezTo>
                        <a:pt x="214" y="141"/>
                        <a:pt x="214" y="141"/>
                        <a:pt x="214" y="141"/>
                      </a:cubicBezTo>
                      <a:cubicBezTo>
                        <a:pt x="221" y="141"/>
                        <a:pt x="221" y="141"/>
                        <a:pt x="221" y="141"/>
                      </a:cubicBezTo>
                      <a:cubicBezTo>
                        <a:pt x="221" y="148"/>
                        <a:pt x="221" y="148"/>
                        <a:pt x="221" y="148"/>
                      </a:cubicBezTo>
                      <a:cubicBezTo>
                        <a:pt x="214" y="148"/>
                        <a:pt x="214" y="148"/>
                        <a:pt x="214" y="148"/>
                      </a:cubicBezTo>
                      <a:moveTo>
                        <a:pt x="229" y="148"/>
                      </a:moveTo>
                      <a:cubicBezTo>
                        <a:pt x="229" y="141"/>
                        <a:pt x="229" y="141"/>
                        <a:pt x="229" y="141"/>
                      </a:cubicBezTo>
                      <a:cubicBezTo>
                        <a:pt x="236" y="141"/>
                        <a:pt x="236" y="141"/>
                        <a:pt x="236" y="141"/>
                      </a:cubicBezTo>
                      <a:cubicBezTo>
                        <a:pt x="236" y="148"/>
                        <a:pt x="236" y="148"/>
                        <a:pt x="236" y="148"/>
                      </a:cubicBezTo>
                      <a:cubicBezTo>
                        <a:pt x="229" y="148"/>
                        <a:pt x="229" y="148"/>
                        <a:pt x="229" y="148"/>
                      </a:cubicBezTo>
                      <a:moveTo>
                        <a:pt x="244" y="148"/>
                      </a:moveTo>
                      <a:cubicBezTo>
                        <a:pt x="244" y="141"/>
                        <a:pt x="244" y="141"/>
                        <a:pt x="244" y="141"/>
                      </a:cubicBezTo>
                      <a:cubicBezTo>
                        <a:pt x="251" y="141"/>
                        <a:pt x="251" y="141"/>
                        <a:pt x="251" y="141"/>
                      </a:cubicBezTo>
                      <a:cubicBezTo>
                        <a:pt x="251" y="148"/>
                        <a:pt x="251" y="148"/>
                        <a:pt x="251" y="148"/>
                      </a:cubicBezTo>
                      <a:cubicBezTo>
                        <a:pt x="244" y="148"/>
                        <a:pt x="244" y="148"/>
                        <a:pt x="244" y="148"/>
                      </a:cubicBezTo>
                      <a:moveTo>
                        <a:pt x="258" y="148"/>
                      </a:moveTo>
                      <a:cubicBezTo>
                        <a:pt x="258" y="141"/>
                        <a:pt x="258" y="141"/>
                        <a:pt x="258" y="141"/>
                      </a:cubicBezTo>
                      <a:cubicBezTo>
                        <a:pt x="265" y="141"/>
                        <a:pt x="265" y="141"/>
                        <a:pt x="265" y="141"/>
                      </a:cubicBezTo>
                      <a:cubicBezTo>
                        <a:pt x="265" y="148"/>
                        <a:pt x="265" y="148"/>
                        <a:pt x="265" y="148"/>
                      </a:cubicBezTo>
                      <a:cubicBezTo>
                        <a:pt x="258" y="148"/>
                        <a:pt x="258" y="148"/>
                        <a:pt x="258" y="148"/>
                      </a:cubicBezTo>
                      <a:moveTo>
                        <a:pt x="273" y="148"/>
                      </a:moveTo>
                      <a:cubicBezTo>
                        <a:pt x="273" y="141"/>
                        <a:pt x="273" y="141"/>
                        <a:pt x="273" y="141"/>
                      </a:cubicBezTo>
                      <a:cubicBezTo>
                        <a:pt x="280" y="141"/>
                        <a:pt x="280" y="141"/>
                        <a:pt x="280" y="141"/>
                      </a:cubicBezTo>
                      <a:cubicBezTo>
                        <a:pt x="280" y="148"/>
                        <a:pt x="280" y="148"/>
                        <a:pt x="280" y="148"/>
                      </a:cubicBezTo>
                      <a:cubicBezTo>
                        <a:pt x="273" y="148"/>
                        <a:pt x="273" y="148"/>
                        <a:pt x="273" y="148"/>
                      </a:cubicBezTo>
                      <a:moveTo>
                        <a:pt x="288" y="148"/>
                      </a:moveTo>
                      <a:cubicBezTo>
                        <a:pt x="288" y="141"/>
                        <a:pt x="288" y="141"/>
                        <a:pt x="288" y="141"/>
                      </a:cubicBezTo>
                      <a:cubicBezTo>
                        <a:pt x="295" y="141"/>
                        <a:pt x="295" y="141"/>
                        <a:pt x="295" y="141"/>
                      </a:cubicBezTo>
                      <a:cubicBezTo>
                        <a:pt x="295" y="148"/>
                        <a:pt x="295" y="148"/>
                        <a:pt x="295" y="148"/>
                      </a:cubicBezTo>
                      <a:cubicBezTo>
                        <a:pt x="288" y="148"/>
                        <a:pt x="288" y="148"/>
                        <a:pt x="288" y="148"/>
                      </a:cubicBezTo>
                      <a:moveTo>
                        <a:pt x="303" y="148"/>
                      </a:moveTo>
                      <a:cubicBezTo>
                        <a:pt x="303" y="141"/>
                        <a:pt x="303" y="141"/>
                        <a:pt x="303" y="141"/>
                      </a:cubicBezTo>
                      <a:cubicBezTo>
                        <a:pt x="310" y="141"/>
                        <a:pt x="310" y="141"/>
                        <a:pt x="310" y="141"/>
                      </a:cubicBezTo>
                      <a:cubicBezTo>
                        <a:pt x="310" y="148"/>
                        <a:pt x="310" y="148"/>
                        <a:pt x="310" y="148"/>
                      </a:cubicBezTo>
                      <a:cubicBezTo>
                        <a:pt x="303" y="148"/>
                        <a:pt x="303" y="148"/>
                        <a:pt x="303" y="148"/>
                      </a:cubicBezTo>
                      <a:moveTo>
                        <a:pt x="317" y="148"/>
                      </a:moveTo>
                      <a:cubicBezTo>
                        <a:pt x="317" y="141"/>
                        <a:pt x="317" y="141"/>
                        <a:pt x="317" y="141"/>
                      </a:cubicBezTo>
                      <a:cubicBezTo>
                        <a:pt x="324" y="141"/>
                        <a:pt x="324" y="141"/>
                        <a:pt x="324" y="141"/>
                      </a:cubicBezTo>
                      <a:cubicBezTo>
                        <a:pt x="324" y="148"/>
                        <a:pt x="324" y="148"/>
                        <a:pt x="324" y="148"/>
                      </a:cubicBezTo>
                      <a:cubicBezTo>
                        <a:pt x="317" y="148"/>
                        <a:pt x="317" y="148"/>
                        <a:pt x="317" y="148"/>
                      </a:cubicBezTo>
                      <a:moveTo>
                        <a:pt x="332" y="148"/>
                      </a:moveTo>
                      <a:cubicBezTo>
                        <a:pt x="332" y="141"/>
                        <a:pt x="332" y="141"/>
                        <a:pt x="332" y="141"/>
                      </a:cubicBezTo>
                      <a:cubicBezTo>
                        <a:pt x="339" y="141"/>
                        <a:pt x="339" y="141"/>
                        <a:pt x="339" y="141"/>
                      </a:cubicBezTo>
                      <a:cubicBezTo>
                        <a:pt x="339" y="148"/>
                        <a:pt x="339" y="148"/>
                        <a:pt x="339" y="148"/>
                      </a:cubicBezTo>
                      <a:cubicBezTo>
                        <a:pt x="332" y="148"/>
                        <a:pt x="332" y="148"/>
                        <a:pt x="332" y="148"/>
                      </a:cubicBezTo>
                      <a:moveTo>
                        <a:pt x="347" y="148"/>
                      </a:moveTo>
                      <a:cubicBezTo>
                        <a:pt x="347" y="141"/>
                        <a:pt x="347" y="141"/>
                        <a:pt x="347" y="141"/>
                      </a:cubicBezTo>
                      <a:cubicBezTo>
                        <a:pt x="354" y="141"/>
                        <a:pt x="354" y="141"/>
                        <a:pt x="354" y="141"/>
                      </a:cubicBezTo>
                      <a:cubicBezTo>
                        <a:pt x="354" y="148"/>
                        <a:pt x="354" y="148"/>
                        <a:pt x="354" y="148"/>
                      </a:cubicBezTo>
                      <a:cubicBezTo>
                        <a:pt x="347" y="148"/>
                        <a:pt x="347" y="148"/>
                        <a:pt x="347" y="148"/>
                      </a:cubicBezTo>
                      <a:moveTo>
                        <a:pt x="362" y="148"/>
                      </a:moveTo>
                      <a:cubicBezTo>
                        <a:pt x="362" y="141"/>
                        <a:pt x="362" y="141"/>
                        <a:pt x="362" y="141"/>
                      </a:cubicBezTo>
                      <a:cubicBezTo>
                        <a:pt x="369" y="141"/>
                        <a:pt x="369" y="141"/>
                        <a:pt x="369" y="141"/>
                      </a:cubicBezTo>
                      <a:cubicBezTo>
                        <a:pt x="369" y="148"/>
                        <a:pt x="369" y="148"/>
                        <a:pt x="369" y="148"/>
                      </a:cubicBezTo>
                      <a:cubicBezTo>
                        <a:pt x="362" y="148"/>
                        <a:pt x="362" y="148"/>
                        <a:pt x="362" y="148"/>
                      </a:cubicBezTo>
                      <a:moveTo>
                        <a:pt x="22" y="133"/>
                      </a:moveTo>
                      <a:cubicBezTo>
                        <a:pt x="22" y="126"/>
                        <a:pt x="22" y="126"/>
                        <a:pt x="22" y="126"/>
                      </a:cubicBezTo>
                      <a:cubicBezTo>
                        <a:pt x="29" y="126"/>
                        <a:pt x="29" y="126"/>
                        <a:pt x="29" y="126"/>
                      </a:cubicBezTo>
                      <a:cubicBezTo>
                        <a:pt x="29" y="133"/>
                        <a:pt x="29" y="133"/>
                        <a:pt x="29" y="133"/>
                      </a:cubicBezTo>
                      <a:cubicBezTo>
                        <a:pt x="22" y="133"/>
                        <a:pt x="22" y="133"/>
                        <a:pt x="22" y="133"/>
                      </a:cubicBezTo>
                      <a:moveTo>
                        <a:pt x="37" y="133"/>
                      </a:moveTo>
                      <a:cubicBezTo>
                        <a:pt x="37" y="126"/>
                        <a:pt x="37" y="126"/>
                        <a:pt x="37" y="126"/>
                      </a:cubicBezTo>
                      <a:cubicBezTo>
                        <a:pt x="44" y="126"/>
                        <a:pt x="44" y="126"/>
                        <a:pt x="44" y="126"/>
                      </a:cubicBezTo>
                      <a:cubicBezTo>
                        <a:pt x="44" y="133"/>
                        <a:pt x="44" y="133"/>
                        <a:pt x="44" y="133"/>
                      </a:cubicBezTo>
                      <a:cubicBezTo>
                        <a:pt x="37" y="133"/>
                        <a:pt x="37" y="133"/>
                        <a:pt x="37" y="133"/>
                      </a:cubicBezTo>
                      <a:moveTo>
                        <a:pt x="52" y="133"/>
                      </a:moveTo>
                      <a:cubicBezTo>
                        <a:pt x="52" y="126"/>
                        <a:pt x="52" y="126"/>
                        <a:pt x="52" y="126"/>
                      </a:cubicBezTo>
                      <a:cubicBezTo>
                        <a:pt x="59" y="126"/>
                        <a:pt x="59" y="126"/>
                        <a:pt x="59" y="126"/>
                      </a:cubicBezTo>
                      <a:cubicBezTo>
                        <a:pt x="59" y="133"/>
                        <a:pt x="59" y="133"/>
                        <a:pt x="59" y="133"/>
                      </a:cubicBezTo>
                      <a:cubicBezTo>
                        <a:pt x="52" y="133"/>
                        <a:pt x="52" y="133"/>
                        <a:pt x="52" y="133"/>
                      </a:cubicBezTo>
                      <a:moveTo>
                        <a:pt x="67" y="133"/>
                      </a:moveTo>
                      <a:cubicBezTo>
                        <a:pt x="67" y="126"/>
                        <a:pt x="67" y="126"/>
                        <a:pt x="67" y="126"/>
                      </a:cubicBezTo>
                      <a:cubicBezTo>
                        <a:pt x="74" y="126"/>
                        <a:pt x="74" y="126"/>
                        <a:pt x="74" y="126"/>
                      </a:cubicBezTo>
                      <a:cubicBezTo>
                        <a:pt x="74" y="133"/>
                        <a:pt x="74" y="133"/>
                        <a:pt x="74" y="133"/>
                      </a:cubicBezTo>
                      <a:cubicBezTo>
                        <a:pt x="67" y="133"/>
                        <a:pt x="67" y="133"/>
                        <a:pt x="67" y="133"/>
                      </a:cubicBezTo>
                      <a:moveTo>
                        <a:pt x="81" y="133"/>
                      </a:moveTo>
                      <a:cubicBezTo>
                        <a:pt x="81" y="126"/>
                        <a:pt x="81" y="126"/>
                        <a:pt x="81" y="126"/>
                      </a:cubicBezTo>
                      <a:cubicBezTo>
                        <a:pt x="88" y="126"/>
                        <a:pt x="88" y="126"/>
                        <a:pt x="88" y="126"/>
                      </a:cubicBezTo>
                      <a:cubicBezTo>
                        <a:pt x="88" y="133"/>
                        <a:pt x="88" y="133"/>
                        <a:pt x="88" y="133"/>
                      </a:cubicBezTo>
                      <a:cubicBezTo>
                        <a:pt x="81" y="133"/>
                        <a:pt x="81" y="133"/>
                        <a:pt x="81" y="133"/>
                      </a:cubicBezTo>
                      <a:moveTo>
                        <a:pt x="96" y="133"/>
                      </a:moveTo>
                      <a:cubicBezTo>
                        <a:pt x="96" y="126"/>
                        <a:pt x="96" y="126"/>
                        <a:pt x="96" y="126"/>
                      </a:cubicBezTo>
                      <a:cubicBezTo>
                        <a:pt x="103" y="126"/>
                        <a:pt x="103" y="126"/>
                        <a:pt x="103" y="126"/>
                      </a:cubicBezTo>
                      <a:cubicBezTo>
                        <a:pt x="103" y="133"/>
                        <a:pt x="103" y="133"/>
                        <a:pt x="103" y="133"/>
                      </a:cubicBezTo>
                      <a:cubicBezTo>
                        <a:pt x="96" y="133"/>
                        <a:pt x="96" y="133"/>
                        <a:pt x="96" y="133"/>
                      </a:cubicBezTo>
                      <a:moveTo>
                        <a:pt x="111" y="133"/>
                      </a:moveTo>
                      <a:cubicBezTo>
                        <a:pt x="111" y="126"/>
                        <a:pt x="111" y="126"/>
                        <a:pt x="111" y="126"/>
                      </a:cubicBezTo>
                      <a:cubicBezTo>
                        <a:pt x="118" y="126"/>
                        <a:pt x="118" y="126"/>
                        <a:pt x="118" y="126"/>
                      </a:cubicBezTo>
                      <a:cubicBezTo>
                        <a:pt x="118" y="133"/>
                        <a:pt x="118" y="133"/>
                        <a:pt x="118" y="133"/>
                      </a:cubicBezTo>
                      <a:cubicBezTo>
                        <a:pt x="111" y="133"/>
                        <a:pt x="111" y="133"/>
                        <a:pt x="111" y="133"/>
                      </a:cubicBezTo>
                      <a:moveTo>
                        <a:pt x="126" y="133"/>
                      </a:moveTo>
                      <a:cubicBezTo>
                        <a:pt x="126" y="126"/>
                        <a:pt x="126" y="126"/>
                        <a:pt x="126" y="126"/>
                      </a:cubicBezTo>
                      <a:cubicBezTo>
                        <a:pt x="133" y="126"/>
                        <a:pt x="133" y="126"/>
                        <a:pt x="133" y="126"/>
                      </a:cubicBezTo>
                      <a:cubicBezTo>
                        <a:pt x="133" y="133"/>
                        <a:pt x="133" y="133"/>
                        <a:pt x="133" y="133"/>
                      </a:cubicBezTo>
                      <a:cubicBezTo>
                        <a:pt x="126" y="133"/>
                        <a:pt x="126" y="133"/>
                        <a:pt x="126" y="133"/>
                      </a:cubicBezTo>
                      <a:moveTo>
                        <a:pt x="140" y="133"/>
                      </a:moveTo>
                      <a:cubicBezTo>
                        <a:pt x="140" y="126"/>
                        <a:pt x="140" y="126"/>
                        <a:pt x="140" y="126"/>
                      </a:cubicBezTo>
                      <a:cubicBezTo>
                        <a:pt x="147" y="126"/>
                        <a:pt x="147" y="126"/>
                        <a:pt x="147" y="126"/>
                      </a:cubicBezTo>
                      <a:cubicBezTo>
                        <a:pt x="147" y="133"/>
                        <a:pt x="147" y="133"/>
                        <a:pt x="147" y="133"/>
                      </a:cubicBezTo>
                      <a:cubicBezTo>
                        <a:pt x="140" y="133"/>
                        <a:pt x="140" y="133"/>
                        <a:pt x="140" y="133"/>
                      </a:cubicBezTo>
                      <a:moveTo>
                        <a:pt x="155" y="133"/>
                      </a:moveTo>
                      <a:cubicBezTo>
                        <a:pt x="155" y="126"/>
                        <a:pt x="155" y="126"/>
                        <a:pt x="155" y="126"/>
                      </a:cubicBezTo>
                      <a:cubicBezTo>
                        <a:pt x="162" y="126"/>
                        <a:pt x="162" y="126"/>
                        <a:pt x="162" y="126"/>
                      </a:cubicBezTo>
                      <a:cubicBezTo>
                        <a:pt x="162" y="133"/>
                        <a:pt x="162" y="133"/>
                        <a:pt x="162" y="133"/>
                      </a:cubicBezTo>
                      <a:cubicBezTo>
                        <a:pt x="155" y="133"/>
                        <a:pt x="155" y="133"/>
                        <a:pt x="155" y="133"/>
                      </a:cubicBezTo>
                      <a:moveTo>
                        <a:pt x="170" y="133"/>
                      </a:moveTo>
                      <a:cubicBezTo>
                        <a:pt x="170" y="126"/>
                        <a:pt x="170" y="126"/>
                        <a:pt x="170" y="126"/>
                      </a:cubicBezTo>
                      <a:cubicBezTo>
                        <a:pt x="177" y="126"/>
                        <a:pt x="177" y="126"/>
                        <a:pt x="177" y="126"/>
                      </a:cubicBezTo>
                      <a:cubicBezTo>
                        <a:pt x="177" y="133"/>
                        <a:pt x="177" y="133"/>
                        <a:pt x="177" y="133"/>
                      </a:cubicBezTo>
                      <a:cubicBezTo>
                        <a:pt x="170" y="133"/>
                        <a:pt x="170" y="133"/>
                        <a:pt x="170" y="133"/>
                      </a:cubicBezTo>
                      <a:moveTo>
                        <a:pt x="185" y="133"/>
                      </a:moveTo>
                      <a:cubicBezTo>
                        <a:pt x="185" y="126"/>
                        <a:pt x="185" y="126"/>
                        <a:pt x="185" y="126"/>
                      </a:cubicBezTo>
                      <a:cubicBezTo>
                        <a:pt x="192" y="126"/>
                        <a:pt x="192" y="126"/>
                        <a:pt x="192" y="126"/>
                      </a:cubicBezTo>
                      <a:cubicBezTo>
                        <a:pt x="192" y="133"/>
                        <a:pt x="192" y="133"/>
                        <a:pt x="192" y="133"/>
                      </a:cubicBezTo>
                      <a:cubicBezTo>
                        <a:pt x="185" y="133"/>
                        <a:pt x="185" y="133"/>
                        <a:pt x="185" y="133"/>
                      </a:cubicBezTo>
                      <a:moveTo>
                        <a:pt x="199" y="133"/>
                      </a:moveTo>
                      <a:cubicBezTo>
                        <a:pt x="199" y="126"/>
                        <a:pt x="199" y="126"/>
                        <a:pt x="199" y="126"/>
                      </a:cubicBezTo>
                      <a:cubicBezTo>
                        <a:pt x="206" y="126"/>
                        <a:pt x="206" y="126"/>
                        <a:pt x="206" y="126"/>
                      </a:cubicBezTo>
                      <a:cubicBezTo>
                        <a:pt x="206" y="133"/>
                        <a:pt x="206" y="133"/>
                        <a:pt x="206" y="133"/>
                      </a:cubicBezTo>
                      <a:cubicBezTo>
                        <a:pt x="199" y="133"/>
                        <a:pt x="199" y="133"/>
                        <a:pt x="199" y="133"/>
                      </a:cubicBezTo>
                      <a:moveTo>
                        <a:pt x="214" y="133"/>
                      </a:moveTo>
                      <a:cubicBezTo>
                        <a:pt x="214" y="126"/>
                        <a:pt x="214" y="126"/>
                        <a:pt x="214" y="126"/>
                      </a:cubicBezTo>
                      <a:cubicBezTo>
                        <a:pt x="221" y="126"/>
                        <a:pt x="221" y="126"/>
                        <a:pt x="221" y="126"/>
                      </a:cubicBezTo>
                      <a:cubicBezTo>
                        <a:pt x="221" y="133"/>
                        <a:pt x="221" y="133"/>
                        <a:pt x="221" y="133"/>
                      </a:cubicBezTo>
                      <a:cubicBezTo>
                        <a:pt x="214" y="133"/>
                        <a:pt x="214" y="133"/>
                        <a:pt x="214" y="133"/>
                      </a:cubicBezTo>
                      <a:moveTo>
                        <a:pt x="229" y="133"/>
                      </a:moveTo>
                      <a:cubicBezTo>
                        <a:pt x="229" y="126"/>
                        <a:pt x="229" y="126"/>
                        <a:pt x="229" y="126"/>
                      </a:cubicBezTo>
                      <a:cubicBezTo>
                        <a:pt x="236" y="126"/>
                        <a:pt x="236" y="126"/>
                        <a:pt x="236" y="126"/>
                      </a:cubicBezTo>
                      <a:cubicBezTo>
                        <a:pt x="236" y="133"/>
                        <a:pt x="236" y="133"/>
                        <a:pt x="236" y="133"/>
                      </a:cubicBezTo>
                      <a:cubicBezTo>
                        <a:pt x="229" y="133"/>
                        <a:pt x="229" y="133"/>
                        <a:pt x="229" y="133"/>
                      </a:cubicBezTo>
                      <a:moveTo>
                        <a:pt x="244" y="133"/>
                      </a:moveTo>
                      <a:cubicBezTo>
                        <a:pt x="244" y="126"/>
                        <a:pt x="244" y="126"/>
                        <a:pt x="244" y="126"/>
                      </a:cubicBezTo>
                      <a:cubicBezTo>
                        <a:pt x="251" y="126"/>
                        <a:pt x="251" y="126"/>
                        <a:pt x="251" y="126"/>
                      </a:cubicBezTo>
                      <a:cubicBezTo>
                        <a:pt x="251" y="133"/>
                        <a:pt x="251" y="133"/>
                        <a:pt x="251" y="133"/>
                      </a:cubicBezTo>
                      <a:cubicBezTo>
                        <a:pt x="244" y="133"/>
                        <a:pt x="244" y="133"/>
                        <a:pt x="244" y="133"/>
                      </a:cubicBezTo>
                      <a:moveTo>
                        <a:pt x="258" y="133"/>
                      </a:moveTo>
                      <a:cubicBezTo>
                        <a:pt x="258" y="126"/>
                        <a:pt x="258" y="126"/>
                        <a:pt x="258" y="126"/>
                      </a:cubicBezTo>
                      <a:cubicBezTo>
                        <a:pt x="265" y="126"/>
                        <a:pt x="265" y="126"/>
                        <a:pt x="265" y="126"/>
                      </a:cubicBezTo>
                      <a:cubicBezTo>
                        <a:pt x="265" y="133"/>
                        <a:pt x="265" y="133"/>
                        <a:pt x="265" y="133"/>
                      </a:cubicBezTo>
                      <a:cubicBezTo>
                        <a:pt x="258" y="133"/>
                        <a:pt x="258" y="133"/>
                        <a:pt x="258" y="133"/>
                      </a:cubicBezTo>
                      <a:moveTo>
                        <a:pt x="273" y="133"/>
                      </a:moveTo>
                      <a:cubicBezTo>
                        <a:pt x="273" y="126"/>
                        <a:pt x="273" y="126"/>
                        <a:pt x="273" y="126"/>
                      </a:cubicBezTo>
                      <a:cubicBezTo>
                        <a:pt x="280" y="126"/>
                        <a:pt x="280" y="126"/>
                        <a:pt x="280" y="126"/>
                      </a:cubicBezTo>
                      <a:cubicBezTo>
                        <a:pt x="280" y="133"/>
                        <a:pt x="280" y="133"/>
                        <a:pt x="280" y="133"/>
                      </a:cubicBezTo>
                      <a:cubicBezTo>
                        <a:pt x="273" y="133"/>
                        <a:pt x="273" y="133"/>
                        <a:pt x="273" y="133"/>
                      </a:cubicBezTo>
                      <a:moveTo>
                        <a:pt x="288" y="133"/>
                      </a:moveTo>
                      <a:cubicBezTo>
                        <a:pt x="288" y="126"/>
                        <a:pt x="288" y="126"/>
                        <a:pt x="288" y="126"/>
                      </a:cubicBezTo>
                      <a:cubicBezTo>
                        <a:pt x="295" y="126"/>
                        <a:pt x="295" y="126"/>
                        <a:pt x="295" y="126"/>
                      </a:cubicBezTo>
                      <a:cubicBezTo>
                        <a:pt x="295" y="133"/>
                        <a:pt x="295" y="133"/>
                        <a:pt x="295" y="133"/>
                      </a:cubicBezTo>
                      <a:cubicBezTo>
                        <a:pt x="288" y="133"/>
                        <a:pt x="288" y="133"/>
                        <a:pt x="288" y="133"/>
                      </a:cubicBezTo>
                      <a:moveTo>
                        <a:pt x="303" y="133"/>
                      </a:moveTo>
                      <a:cubicBezTo>
                        <a:pt x="303" y="126"/>
                        <a:pt x="303" y="126"/>
                        <a:pt x="303" y="126"/>
                      </a:cubicBezTo>
                      <a:cubicBezTo>
                        <a:pt x="310" y="126"/>
                        <a:pt x="310" y="126"/>
                        <a:pt x="310" y="126"/>
                      </a:cubicBezTo>
                      <a:cubicBezTo>
                        <a:pt x="310" y="133"/>
                        <a:pt x="310" y="133"/>
                        <a:pt x="310" y="133"/>
                      </a:cubicBezTo>
                      <a:cubicBezTo>
                        <a:pt x="303" y="133"/>
                        <a:pt x="303" y="133"/>
                        <a:pt x="303" y="133"/>
                      </a:cubicBezTo>
                      <a:moveTo>
                        <a:pt x="317" y="133"/>
                      </a:moveTo>
                      <a:cubicBezTo>
                        <a:pt x="317" y="126"/>
                        <a:pt x="317" y="126"/>
                        <a:pt x="317" y="126"/>
                      </a:cubicBezTo>
                      <a:cubicBezTo>
                        <a:pt x="324" y="126"/>
                        <a:pt x="324" y="126"/>
                        <a:pt x="324" y="126"/>
                      </a:cubicBezTo>
                      <a:cubicBezTo>
                        <a:pt x="324" y="133"/>
                        <a:pt x="324" y="133"/>
                        <a:pt x="324" y="133"/>
                      </a:cubicBezTo>
                      <a:cubicBezTo>
                        <a:pt x="317" y="133"/>
                        <a:pt x="317" y="133"/>
                        <a:pt x="317" y="133"/>
                      </a:cubicBezTo>
                      <a:moveTo>
                        <a:pt x="332" y="133"/>
                      </a:moveTo>
                      <a:cubicBezTo>
                        <a:pt x="332" y="126"/>
                        <a:pt x="332" y="126"/>
                        <a:pt x="332" y="126"/>
                      </a:cubicBezTo>
                      <a:cubicBezTo>
                        <a:pt x="339" y="126"/>
                        <a:pt x="339" y="126"/>
                        <a:pt x="339" y="126"/>
                      </a:cubicBezTo>
                      <a:cubicBezTo>
                        <a:pt x="339" y="133"/>
                        <a:pt x="339" y="133"/>
                        <a:pt x="339" y="133"/>
                      </a:cubicBezTo>
                      <a:cubicBezTo>
                        <a:pt x="332" y="133"/>
                        <a:pt x="332" y="133"/>
                        <a:pt x="332" y="133"/>
                      </a:cubicBezTo>
                      <a:moveTo>
                        <a:pt x="347" y="133"/>
                      </a:moveTo>
                      <a:cubicBezTo>
                        <a:pt x="347" y="126"/>
                        <a:pt x="347" y="126"/>
                        <a:pt x="347" y="126"/>
                      </a:cubicBezTo>
                      <a:cubicBezTo>
                        <a:pt x="354" y="126"/>
                        <a:pt x="354" y="126"/>
                        <a:pt x="354" y="126"/>
                      </a:cubicBezTo>
                      <a:cubicBezTo>
                        <a:pt x="354" y="133"/>
                        <a:pt x="354" y="133"/>
                        <a:pt x="354" y="133"/>
                      </a:cubicBezTo>
                      <a:cubicBezTo>
                        <a:pt x="347" y="133"/>
                        <a:pt x="347" y="133"/>
                        <a:pt x="347" y="133"/>
                      </a:cubicBezTo>
                      <a:moveTo>
                        <a:pt x="362" y="133"/>
                      </a:moveTo>
                      <a:cubicBezTo>
                        <a:pt x="362" y="126"/>
                        <a:pt x="362" y="126"/>
                        <a:pt x="362" y="126"/>
                      </a:cubicBezTo>
                      <a:cubicBezTo>
                        <a:pt x="369" y="126"/>
                        <a:pt x="369" y="126"/>
                        <a:pt x="369" y="126"/>
                      </a:cubicBezTo>
                      <a:cubicBezTo>
                        <a:pt x="369" y="133"/>
                        <a:pt x="369" y="133"/>
                        <a:pt x="369" y="133"/>
                      </a:cubicBezTo>
                      <a:cubicBezTo>
                        <a:pt x="362" y="133"/>
                        <a:pt x="362" y="133"/>
                        <a:pt x="362" y="133"/>
                      </a:cubicBezTo>
                      <a:moveTo>
                        <a:pt x="22" y="118"/>
                      </a:moveTo>
                      <a:cubicBezTo>
                        <a:pt x="22" y="111"/>
                        <a:pt x="22" y="111"/>
                        <a:pt x="22" y="111"/>
                      </a:cubicBezTo>
                      <a:cubicBezTo>
                        <a:pt x="29" y="111"/>
                        <a:pt x="29" y="111"/>
                        <a:pt x="29" y="111"/>
                      </a:cubicBezTo>
                      <a:cubicBezTo>
                        <a:pt x="29" y="118"/>
                        <a:pt x="29" y="118"/>
                        <a:pt x="29" y="118"/>
                      </a:cubicBezTo>
                      <a:cubicBezTo>
                        <a:pt x="22" y="118"/>
                        <a:pt x="22" y="118"/>
                        <a:pt x="22" y="118"/>
                      </a:cubicBezTo>
                      <a:moveTo>
                        <a:pt x="37" y="118"/>
                      </a:moveTo>
                      <a:cubicBezTo>
                        <a:pt x="37" y="111"/>
                        <a:pt x="37" y="111"/>
                        <a:pt x="37" y="111"/>
                      </a:cubicBezTo>
                      <a:cubicBezTo>
                        <a:pt x="44" y="111"/>
                        <a:pt x="44" y="111"/>
                        <a:pt x="44" y="111"/>
                      </a:cubicBezTo>
                      <a:cubicBezTo>
                        <a:pt x="44" y="118"/>
                        <a:pt x="44" y="118"/>
                        <a:pt x="44" y="118"/>
                      </a:cubicBezTo>
                      <a:cubicBezTo>
                        <a:pt x="37" y="118"/>
                        <a:pt x="37" y="118"/>
                        <a:pt x="37" y="118"/>
                      </a:cubicBezTo>
                      <a:moveTo>
                        <a:pt x="52" y="118"/>
                      </a:moveTo>
                      <a:cubicBezTo>
                        <a:pt x="52" y="111"/>
                        <a:pt x="52" y="111"/>
                        <a:pt x="52" y="111"/>
                      </a:cubicBezTo>
                      <a:cubicBezTo>
                        <a:pt x="59" y="111"/>
                        <a:pt x="59" y="111"/>
                        <a:pt x="59" y="111"/>
                      </a:cubicBezTo>
                      <a:cubicBezTo>
                        <a:pt x="59" y="118"/>
                        <a:pt x="59" y="118"/>
                        <a:pt x="59" y="118"/>
                      </a:cubicBezTo>
                      <a:cubicBezTo>
                        <a:pt x="52" y="118"/>
                        <a:pt x="52" y="118"/>
                        <a:pt x="52" y="118"/>
                      </a:cubicBezTo>
                      <a:moveTo>
                        <a:pt x="67" y="118"/>
                      </a:moveTo>
                      <a:cubicBezTo>
                        <a:pt x="67" y="111"/>
                        <a:pt x="67" y="111"/>
                        <a:pt x="67" y="111"/>
                      </a:cubicBezTo>
                      <a:cubicBezTo>
                        <a:pt x="74" y="111"/>
                        <a:pt x="74" y="111"/>
                        <a:pt x="74" y="111"/>
                      </a:cubicBezTo>
                      <a:cubicBezTo>
                        <a:pt x="74" y="118"/>
                        <a:pt x="74" y="118"/>
                        <a:pt x="74" y="118"/>
                      </a:cubicBezTo>
                      <a:cubicBezTo>
                        <a:pt x="67" y="118"/>
                        <a:pt x="67" y="118"/>
                        <a:pt x="67" y="118"/>
                      </a:cubicBezTo>
                      <a:moveTo>
                        <a:pt x="81" y="118"/>
                      </a:moveTo>
                      <a:cubicBezTo>
                        <a:pt x="81" y="111"/>
                        <a:pt x="81" y="111"/>
                        <a:pt x="81" y="111"/>
                      </a:cubicBezTo>
                      <a:cubicBezTo>
                        <a:pt x="88" y="111"/>
                        <a:pt x="88" y="111"/>
                        <a:pt x="88" y="111"/>
                      </a:cubicBezTo>
                      <a:cubicBezTo>
                        <a:pt x="88" y="118"/>
                        <a:pt x="88" y="118"/>
                        <a:pt x="88" y="118"/>
                      </a:cubicBezTo>
                      <a:cubicBezTo>
                        <a:pt x="81" y="118"/>
                        <a:pt x="81" y="118"/>
                        <a:pt x="81" y="118"/>
                      </a:cubicBezTo>
                      <a:moveTo>
                        <a:pt x="96" y="118"/>
                      </a:moveTo>
                      <a:cubicBezTo>
                        <a:pt x="96" y="111"/>
                        <a:pt x="96" y="111"/>
                        <a:pt x="96" y="111"/>
                      </a:cubicBezTo>
                      <a:cubicBezTo>
                        <a:pt x="103" y="111"/>
                        <a:pt x="103" y="111"/>
                        <a:pt x="103" y="111"/>
                      </a:cubicBezTo>
                      <a:cubicBezTo>
                        <a:pt x="103" y="118"/>
                        <a:pt x="103" y="118"/>
                        <a:pt x="103" y="118"/>
                      </a:cubicBezTo>
                      <a:cubicBezTo>
                        <a:pt x="96" y="118"/>
                        <a:pt x="96" y="118"/>
                        <a:pt x="96" y="118"/>
                      </a:cubicBezTo>
                      <a:moveTo>
                        <a:pt x="111" y="118"/>
                      </a:moveTo>
                      <a:cubicBezTo>
                        <a:pt x="111" y="111"/>
                        <a:pt x="111" y="111"/>
                        <a:pt x="111" y="111"/>
                      </a:cubicBezTo>
                      <a:cubicBezTo>
                        <a:pt x="118" y="111"/>
                        <a:pt x="118" y="111"/>
                        <a:pt x="118" y="111"/>
                      </a:cubicBezTo>
                      <a:cubicBezTo>
                        <a:pt x="118" y="118"/>
                        <a:pt x="118" y="118"/>
                        <a:pt x="118" y="118"/>
                      </a:cubicBezTo>
                      <a:cubicBezTo>
                        <a:pt x="111" y="118"/>
                        <a:pt x="111" y="118"/>
                        <a:pt x="111" y="118"/>
                      </a:cubicBezTo>
                      <a:moveTo>
                        <a:pt x="126" y="118"/>
                      </a:moveTo>
                      <a:cubicBezTo>
                        <a:pt x="126" y="111"/>
                        <a:pt x="126" y="111"/>
                        <a:pt x="126" y="111"/>
                      </a:cubicBezTo>
                      <a:cubicBezTo>
                        <a:pt x="133" y="111"/>
                        <a:pt x="133" y="111"/>
                        <a:pt x="133" y="111"/>
                      </a:cubicBezTo>
                      <a:cubicBezTo>
                        <a:pt x="133" y="118"/>
                        <a:pt x="133" y="118"/>
                        <a:pt x="133" y="118"/>
                      </a:cubicBezTo>
                      <a:cubicBezTo>
                        <a:pt x="126" y="118"/>
                        <a:pt x="126" y="118"/>
                        <a:pt x="126" y="118"/>
                      </a:cubicBezTo>
                      <a:moveTo>
                        <a:pt x="140" y="118"/>
                      </a:moveTo>
                      <a:cubicBezTo>
                        <a:pt x="140" y="111"/>
                        <a:pt x="140" y="111"/>
                        <a:pt x="140" y="111"/>
                      </a:cubicBezTo>
                      <a:cubicBezTo>
                        <a:pt x="147" y="111"/>
                        <a:pt x="147" y="111"/>
                        <a:pt x="147" y="111"/>
                      </a:cubicBezTo>
                      <a:cubicBezTo>
                        <a:pt x="147" y="118"/>
                        <a:pt x="147" y="118"/>
                        <a:pt x="147" y="118"/>
                      </a:cubicBezTo>
                      <a:cubicBezTo>
                        <a:pt x="140" y="118"/>
                        <a:pt x="140" y="118"/>
                        <a:pt x="140" y="118"/>
                      </a:cubicBezTo>
                      <a:moveTo>
                        <a:pt x="155" y="118"/>
                      </a:moveTo>
                      <a:cubicBezTo>
                        <a:pt x="155" y="111"/>
                        <a:pt x="155" y="111"/>
                        <a:pt x="155" y="111"/>
                      </a:cubicBezTo>
                      <a:cubicBezTo>
                        <a:pt x="162" y="111"/>
                        <a:pt x="162" y="111"/>
                        <a:pt x="162" y="111"/>
                      </a:cubicBezTo>
                      <a:cubicBezTo>
                        <a:pt x="162" y="118"/>
                        <a:pt x="162" y="118"/>
                        <a:pt x="162" y="118"/>
                      </a:cubicBezTo>
                      <a:cubicBezTo>
                        <a:pt x="155" y="118"/>
                        <a:pt x="155" y="118"/>
                        <a:pt x="155" y="118"/>
                      </a:cubicBezTo>
                      <a:moveTo>
                        <a:pt x="170" y="118"/>
                      </a:moveTo>
                      <a:cubicBezTo>
                        <a:pt x="170" y="111"/>
                        <a:pt x="170" y="111"/>
                        <a:pt x="170" y="111"/>
                      </a:cubicBezTo>
                      <a:cubicBezTo>
                        <a:pt x="177" y="111"/>
                        <a:pt x="177" y="111"/>
                        <a:pt x="177" y="111"/>
                      </a:cubicBezTo>
                      <a:cubicBezTo>
                        <a:pt x="177" y="118"/>
                        <a:pt x="177" y="118"/>
                        <a:pt x="177" y="118"/>
                      </a:cubicBezTo>
                      <a:cubicBezTo>
                        <a:pt x="170" y="118"/>
                        <a:pt x="170" y="118"/>
                        <a:pt x="170" y="118"/>
                      </a:cubicBezTo>
                      <a:moveTo>
                        <a:pt x="185" y="118"/>
                      </a:moveTo>
                      <a:cubicBezTo>
                        <a:pt x="185" y="111"/>
                        <a:pt x="185" y="111"/>
                        <a:pt x="185" y="111"/>
                      </a:cubicBezTo>
                      <a:cubicBezTo>
                        <a:pt x="192" y="111"/>
                        <a:pt x="192" y="111"/>
                        <a:pt x="192" y="111"/>
                      </a:cubicBezTo>
                      <a:cubicBezTo>
                        <a:pt x="192" y="118"/>
                        <a:pt x="192" y="118"/>
                        <a:pt x="192" y="118"/>
                      </a:cubicBezTo>
                      <a:cubicBezTo>
                        <a:pt x="185" y="118"/>
                        <a:pt x="185" y="118"/>
                        <a:pt x="185" y="118"/>
                      </a:cubicBezTo>
                      <a:moveTo>
                        <a:pt x="199" y="118"/>
                      </a:moveTo>
                      <a:cubicBezTo>
                        <a:pt x="199" y="111"/>
                        <a:pt x="199" y="111"/>
                        <a:pt x="199" y="111"/>
                      </a:cubicBezTo>
                      <a:cubicBezTo>
                        <a:pt x="206" y="111"/>
                        <a:pt x="206" y="111"/>
                        <a:pt x="206" y="111"/>
                      </a:cubicBezTo>
                      <a:cubicBezTo>
                        <a:pt x="206" y="118"/>
                        <a:pt x="206" y="118"/>
                        <a:pt x="206" y="118"/>
                      </a:cubicBezTo>
                      <a:cubicBezTo>
                        <a:pt x="199" y="118"/>
                        <a:pt x="199" y="118"/>
                        <a:pt x="199" y="118"/>
                      </a:cubicBezTo>
                      <a:moveTo>
                        <a:pt x="214" y="118"/>
                      </a:moveTo>
                      <a:cubicBezTo>
                        <a:pt x="214" y="111"/>
                        <a:pt x="214" y="111"/>
                        <a:pt x="214" y="111"/>
                      </a:cubicBezTo>
                      <a:cubicBezTo>
                        <a:pt x="221" y="111"/>
                        <a:pt x="221" y="111"/>
                        <a:pt x="221" y="111"/>
                      </a:cubicBezTo>
                      <a:cubicBezTo>
                        <a:pt x="221" y="118"/>
                        <a:pt x="221" y="118"/>
                        <a:pt x="221" y="118"/>
                      </a:cubicBezTo>
                      <a:cubicBezTo>
                        <a:pt x="214" y="118"/>
                        <a:pt x="214" y="118"/>
                        <a:pt x="214" y="118"/>
                      </a:cubicBezTo>
                      <a:moveTo>
                        <a:pt x="229" y="118"/>
                      </a:moveTo>
                      <a:cubicBezTo>
                        <a:pt x="229" y="111"/>
                        <a:pt x="229" y="111"/>
                        <a:pt x="229" y="111"/>
                      </a:cubicBezTo>
                      <a:cubicBezTo>
                        <a:pt x="236" y="111"/>
                        <a:pt x="236" y="111"/>
                        <a:pt x="236" y="111"/>
                      </a:cubicBezTo>
                      <a:cubicBezTo>
                        <a:pt x="236" y="118"/>
                        <a:pt x="236" y="118"/>
                        <a:pt x="236" y="118"/>
                      </a:cubicBezTo>
                      <a:cubicBezTo>
                        <a:pt x="229" y="118"/>
                        <a:pt x="229" y="118"/>
                        <a:pt x="229" y="118"/>
                      </a:cubicBezTo>
                      <a:moveTo>
                        <a:pt x="244" y="118"/>
                      </a:moveTo>
                      <a:cubicBezTo>
                        <a:pt x="244" y="111"/>
                        <a:pt x="244" y="111"/>
                        <a:pt x="244" y="111"/>
                      </a:cubicBezTo>
                      <a:cubicBezTo>
                        <a:pt x="251" y="111"/>
                        <a:pt x="251" y="111"/>
                        <a:pt x="251" y="111"/>
                      </a:cubicBezTo>
                      <a:cubicBezTo>
                        <a:pt x="251" y="118"/>
                        <a:pt x="251" y="118"/>
                        <a:pt x="251" y="118"/>
                      </a:cubicBezTo>
                      <a:cubicBezTo>
                        <a:pt x="244" y="118"/>
                        <a:pt x="244" y="118"/>
                        <a:pt x="244" y="118"/>
                      </a:cubicBezTo>
                      <a:moveTo>
                        <a:pt x="258" y="118"/>
                      </a:moveTo>
                      <a:cubicBezTo>
                        <a:pt x="258" y="111"/>
                        <a:pt x="258" y="111"/>
                        <a:pt x="258" y="111"/>
                      </a:cubicBezTo>
                      <a:cubicBezTo>
                        <a:pt x="265" y="111"/>
                        <a:pt x="265" y="111"/>
                        <a:pt x="265" y="111"/>
                      </a:cubicBezTo>
                      <a:cubicBezTo>
                        <a:pt x="265" y="118"/>
                        <a:pt x="265" y="118"/>
                        <a:pt x="265" y="118"/>
                      </a:cubicBezTo>
                      <a:cubicBezTo>
                        <a:pt x="258" y="118"/>
                        <a:pt x="258" y="118"/>
                        <a:pt x="258" y="118"/>
                      </a:cubicBezTo>
                      <a:moveTo>
                        <a:pt x="273" y="118"/>
                      </a:moveTo>
                      <a:cubicBezTo>
                        <a:pt x="273" y="111"/>
                        <a:pt x="273" y="111"/>
                        <a:pt x="273" y="111"/>
                      </a:cubicBezTo>
                      <a:cubicBezTo>
                        <a:pt x="280" y="111"/>
                        <a:pt x="280" y="111"/>
                        <a:pt x="280" y="111"/>
                      </a:cubicBezTo>
                      <a:cubicBezTo>
                        <a:pt x="280" y="118"/>
                        <a:pt x="280" y="118"/>
                        <a:pt x="280" y="118"/>
                      </a:cubicBezTo>
                      <a:cubicBezTo>
                        <a:pt x="273" y="118"/>
                        <a:pt x="273" y="118"/>
                        <a:pt x="273" y="118"/>
                      </a:cubicBezTo>
                      <a:moveTo>
                        <a:pt x="288" y="118"/>
                      </a:moveTo>
                      <a:cubicBezTo>
                        <a:pt x="288" y="111"/>
                        <a:pt x="288" y="111"/>
                        <a:pt x="288" y="111"/>
                      </a:cubicBezTo>
                      <a:cubicBezTo>
                        <a:pt x="295" y="111"/>
                        <a:pt x="295" y="111"/>
                        <a:pt x="295" y="111"/>
                      </a:cubicBezTo>
                      <a:cubicBezTo>
                        <a:pt x="295" y="118"/>
                        <a:pt x="295" y="118"/>
                        <a:pt x="295" y="118"/>
                      </a:cubicBezTo>
                      <a:cubicBezTo>
                        <a:pt x="288" y="118"/>
                        <a:pt x="288" y="118"/>
                        <a:pt x="288" y="118"/>
                      </a:cubicBezTo>
                      <a:moveTo>
                        <a:pt x="303" y="118"/>
                      </a:moveTo>
                      <a:cubicBezTo>
                        <a:pt x="303" y="111"/>
                        <a:pt x="303" y="111"/>
                        <a:pt x="303" y="111"/>
                      </a:cubicBezTo>
                      <a:cubicBezTo>
                        <a:pt x="310" y="111"/>
                        <a:pt x="310" y="111"/>
                        <a:pt x="310" y="111"/>
                      </a:cubicBezTo>
                      <a:cubicBezTo>
                        <a:pt x="310" y="118"/>
                        <a:pt x="310" y="118"/>
                        <a:pt x="310" y="118"/>
                      </a:cubicBezTo>
                      <a:cubicBezTo>
                        <a:pt x="303" y="118"/>
                        <a:pt x="303" y="118"/>
                        <a:pt x="303" y="118"/>
                      </a:cubicBezTo>
                      <a:moveTo>
                        <a:pt x="317" y="118"/>
                      </a:moveTo>
                      <a:cubicBezTo>
                        <a:pt x="317" y="111"/>
                        <a:pt x="317" y="111"/>
                        <a:pt x="317" y="111"/>
                      </a:cubicBezTo>
                      <a:cubicBezTo>
                        <a:pt x="324" y="111"/>
                        <a:pt x="324" y="111"/>
                        <a:pt x="324" y="111"/>
                      </a:cubicBezTo>
                      <a:cubicBezTo>
                        <a:pt x="324" y="118"/>
                        <a:pt x="324" y="118"/>
                        <a:pt x="324" y="118"/>
                      </a:cubicBezTo>
                      <a:cubicBezTo>
                        <a:pt x="317" y="118"/>
                        <a:pt x="317" y="118"/>
                        <a:pt x="317" y="118"/>
                      </a:cubicBezTo>
                      <a:moveTo>
                        <a:pt x="332" y="118"/>
                      </a:moveTo>
                      <a:cubicBezTo>
                        <a:pt x="332" y="111"/>
                        <a:pt x="332" y="111"/>
                        <a:pt x="332" y="111"/>
                      </a:cubicBezTo>
                      <a:cubicBezTo>
                        <a:pt x="339" y="111"/>
                        <a:pt x="339" y="111"/>
                        <a:pt x="339" y="111"/>
                      </a:cubicBezTo>
                      <a:cubicBezTo>
                        <a:pt x="339" y="118"/>
                        <a:pt x="339" y="118"/>
                        <a:pt x="339" y="118"/>
                      </a:cubicBezTo>
                      <a:cubicBezTo>
                        <a:pt x="332" y="118"/>
                        <a:pt x="332" y="118"/>
                        <a:pt x="332" y="118"/>
                      </a:cubicBezTo>
                      <a:moveTo>
                        <a:pt x="347" y="118"/>
                      </a:moveTo>
                      <a:cubicBezTo>
                        <a:pt x="347" y="111"/>
                        <a:pt x="347" y="111"/>
                        <a:pt x="347" y="111"/>
                      </a:cubicBezTo>
                      <a:cubicBezTo>
                        <a:pt x="354" y="111"/>
                        <a:pt x="354" y="111"/>
                        <a:pt x="354" y="111"/>
                      </a:cubicBezTo>
                      <a:cubicBezTo>
                        <a:pt x="354" y="118"/>
                        <a:pt x="354" y="118"/>
                        <a:pt x="354" y="118"/>
                      </a:cubicBezTo>
                      <a:cubicBezTo>
                        <a:pt x="347" y="118"/>
                        <a:pt x="347" y="118"/>
                        <a:pt x="347" y="118"/>
                      </a:cubicBezTo>
                      <a:moveTo>
                        <a:pt x="362" y="118"/>
                      </a:moveTo>
                      <a:cubicBezTo>
                        <a:pt x="362" y="111"/>
                        <a:pt x="362" y="111"/>
                        <a:pt x="362" y="111"/>
                      </a:cubicBezTo>
                      <a:cubicBezTo>
                        <a:pt x="369" y="111"/>
                        <a:pt x="369" y="111"/>
                        <a:pt x="369" y="111"/>
                      </a:cubicBezTo>
                      <a:cubicBezTo>
                        <a:pt x="369" y="118"/>
                        <a:pt x="369" y="118"/>
                        <a:pt x="369" y="118"/>
                      </a:cubicBezTo>
                      <a:cubicBezTo>
                        <a:pt x="362" y="118"/>
                        <a:pt x="362" y="118"/>
                        <a:pt x="362" y="118"/>
                      </a:cubicBezTo>
                      <a:moveTo>
                        <a:pt x="37" y="104"/>
                      </a:moveTo>
                      <a:cubicBezTo>
                        <a:pt x="37" y="97"/>
                        <a:pt x="37" y="97"/>
                        <a:pt x="37" y="97"/>
                      </a:cubicBezTo>
                      <a:cubicBezTo>
                        <a:pt x="44" y="97"/>
                        <a:pt x="44" y="97"/>
                        <a:pt x="44" y="97"/>
                      </a:cubicBezTo>
                      <a:cubicBezTo>
                        <a:pt x="44" y="104"/>
                        <a:pt x="44" y="104"/>
                        <a:pt x="44" y="104"/>
                      </a:cubicBezTo>
                      <a:cubicBezTo>
                        <a:pt x="37" y="104"/>
                        <a:pt x="37" y="104"/>
                        <a:pt x="37" y="104"/>
                      </a:cubicBezTo>
                      <a:moveTo>
                        <a:pt x="52" y="104"/>
                      </a:moveTo>
                      <a:cubicBezTo>
                        <a:pt x="52" y="97"/>
                        <a:pt x="52" y="97"/>
                        <a:pt x="52" y="97"/>
                      </a:cubicBezTo>
                      <a:cubicBezTo>
                        <a:pt x="59" y="97"/>
                        <a:pt x="59" y="97"/>
                        <a:pt x="59" y="97"/>
                      </a:cubicBezTo>
                      <a:cubicBezTo>
                        <a:pt x="59" y="104"/>
                        <a:pt x="59" y="104"/>
                        <a:pt x="59" y="104"/>
                      </a:cubicBezTo>
                      <a:cubicBezTo>
                        <a:pt x="52" y="104"/>
                        <a:pt x="52" y="104"/>
                        <a:pt x="52" y="104"/>
                      </a:cubicBezTo>
                      <a:moveTo>
                        <a:pt x="67" y="104"/>
                      </a:moveTo>
                      <a:cubicBezTo>
                        <a:pt x="67" y="97"/>
                        <a:pt x="67" y="97"/>
                        <a:pt x="67" y="97"/>
                      </a:cubicBezTo>
                      <a:cubicBezTo>
                        <a:pt x="74" y="97"/>
                        <a:pt x="74" y="97"/>
                        <a:pt x="74" y="97"/>
                      </a:cubicBezTo>
                      <a:cubicBezTo>
                        <a:pt x="74" y="104"/>
                        <a:pt x="74" y="104"/>
                        <a:pt x="74" y="104"/>
                      </a:cubicBezTo>
                      <a:cubicBezTo>
                        <a:pt x="67" y="104"/>
                        <a:pt x="67" y="104"/>
                        <a:pt x="67" y="104"/>
                      </a:cubicBezTo>
                      <a:moveTo>
                        <a:pt x="81" y="104"/>
                      </a:moveTo>
                      <a:cubicBezTo>
                        <a:pt x="81" y="97"/>
                        <a:pt x="81" y="97"/>
                        <a:pt x="81" y="97"/>
                      </a:cubicBezTo>
                      <a:cubicBezTo>
                        <a:pt x="88" y="97"/>
                        <a:pt x="88" y="97"/>
                        <a:pt x="88" y="97"/>
                      </a:cubicBezTo>
                      <a:cubicBezTo>
                        <a:pt x="88" y="104"/>
                        <a:pt x="88" y="104"/>
                        <a:pt x="88" y="104"/>
                      </a:cubicBezTo>
                      <a:cubicBezTo>
                        <a:pt x="81" y="104"/>
                        <a:pt x="81" y="104"/>
                        <a:pt x="81" y="104"/>
                      </a:cubicBezTo>
                      <a:moveTo>
                        <a:pt x="96" y="104"/>
                      </a:moveTo>
                      <a:cubicBezTo>
                        <a:pt x="96" y="97"/>
                        <a:pt x="96" y="97"/>
                        <a:pt x="96" y="97"/>
                      </a:cubicBezTo>
                      <a:cubicBezTo>
                        <a:pt x="103" y="97"/>
                        <a:pt x="103" y="97"/>
                        <a:pt x="103" y="97"/>
                      </a:cubicBezTo>
                      <a:cubicBezTo>
                        <a:pt x="103" y="104"/>
                        <a:pt x="103" y="104"/>
                        <a:pt x="103" y="104"/>
                      </a:cubicBezTo>
                      <a:cubicBezTo>
                        <a:pt x="96" y="104"/>
                        <a:pt x="96" y="104"/>
                        <a:pt x="96" y="104"/>
                      </a:cubicBezTo>
                      <a:moveTo>
                        <a:pt x="111" y="104"/>
                      </a:moveTo>
                      <a:cubicBezTo>
                        <a:pt x="111" y="97"/>
                        <a:pt x="111" y="97"/>
                        <a:pt x="111" y="97"/>
                      </a:cubicBezTo>
                      <a:cubicBezTo>
                        <a:pt x="118" y="97"/>
                        <a:pt x="118" y="97"/>
                        <a:pt x="118" y="97"/>
                      </a:cubicBezTo>
                      <a:cubicBezTo>
                        <a:pt x="118" y="104"/>
                        <a:pt x="118" y="104"/>
                        <a:pt x="118" y="104"/>
                      </a:cubicBezTo>
                      <a:cubicBezTo>
                        <a:pt x="111" y="104"/>
                        <a:pt x="111" y="104"/>
                        <a:pt x="111" y="104"/>
                      </a:cubicBezTo>
                      <a:moveTo>
                        <a:pt x="126" y="104"/>
                      </a:moveTo>
                      <a:cubicBezTo>
                        <a:pt x="126" y="97"/>
                        <a:pt x="126" y="97"/>
                        <a:pt x="126" y="97"/>
                      </a:cubicBezTo>
                      <a:cubicBezTo>
                        <a:pt x="133" y="97"/>
                        <a:pt x="133" y="97"/>
                        <a:pt x="133" y="97"/>
                      </a:cubicBezTo>
                      <a:cubicBezTo>
                        <a:pt x="133" y="104"/>
                        <a:pt x="133" y="104"/>
                        <a:pt x="133" y="104"/>
                      </a:cubicBezTo>
                      <a:cubicBezTo>
                        <a:pt x="126" y="104"/>
                        <a:pt x="126" y="104"/>
                        <a:pt x="126" y="104"/>
                      </a:cubicBezTo>
                      <a:moveTo>
                        <a:pt x="140" y="104"/>
                      </a:moveTo>
                      <a:cubicBezTo>
                        <a:pt x="140" y="97"/>
                        <a:pt x="140" y="97"/>
                        <a:pt x="140" y="97"/>
                      </a:cubicBezTo>
                      <a:cubicBezTo>
                        <a:pt x="147" y="97"/>
                        <a:pt x="147" y="97"/>
                        <a:pt x="147" y="97"/>
                      </a:cubicBezTo>
                      <a:cubicBezTo>
                        <a:pt x="147" y="104"/>
                        <a:pt x="147" y="104"/>
                        <a:pt x="147" y="104"/>
                      </a:cubicBezTo>
                      <a:cubicBezTo>
                        <a:pt x="140" y="104"/>
                        <a:pt x="140" y="104"/>
                        <a:pt x="140" y="104"/>
                      </a:cubicBezTo>
                      <a:moveTo>
                        <a:pt x="155" y="104"/>
                      </a:moveTo>
                      <a:cubicBezTo>
                        <a:pt x="155" y="97"/>
                        <a:pt x="155" y="97"/>
                        <a:pt x="155" y="97"/>
                      </a:cubicBezTo>
                      <a:cubicBezTo>
                        <a:pt x="162" y="97"/>
                        <a:pt x="162" y="97"/>
                        <a:pt x="162" y="97"/>
                      </a:cubicBezTo>
                      <a:cubicBezTo>
                        <a:pt x="162" y="104"/>
                        <a:pt x="162" y="104"/>
                        <a:pt x="162" y="104"/>
                      </a:cubicBezTo>
                      <a:cubicBezTo>
                        <a:pt x="155" y="104"/>
                        <a:pt x="155" y="104"/>
                        <a:pt x="155" y="104"/>
                      </a:cubicBezTo>
                      <a:moveTo>
                        <a:pt x="170" y="104"/>
                      </a:moveTo>
                      <a:cubicBezTo>
                        <a:pt x="170" y="97"/>
                        <a:pt x="170" y="97"/>
                        <a:pt x="170" y="97"/>
                      </a:cubicBezTo>
                      <a:cubicBezTo>
                        <a:pt x="177" y="97"/>
                        <a:pt x="177" y="97"/>
                        <a:pt x="177" y="97"/>
                      </a:cubicBezTo>
                      <a:cubicBezTo>
                        <a:pt x="177" y="104"/>
                        <a:pt x="177" y="104"/>
                        <a:pt x="177" y="104"/>
                      </a:cubicBezTo>
                      <a:cubicBezTo>
                        <a:pt x="170" y="104"/>
                        <a:pt x="170" y="104"/>
                        <a:pt x="170" y="104"/>
                      </a:cubicBezTo>
                      <a:moveTo>
                        <a:pt x="185" y="104"/>
                      </a:moveTo>
                      <a:cubicBezTo>
                        <a:pt x="185" y="97"/>
                        <a:pt x="185" y="97"/>
                        <a:pt x="185" y="97"/>
                      </a:cubicBezTo>
                      <a:cubicBezTo>
                        <a:pt x="192" y="97"/>
                        <a:pt x="192" y="97"/>
                        <a:pt x="192" y="97"/>
                      </a:cubicBezTo>
                      <a:cubicBezTo>
                        <a:pt x="192" y="104"/>
                        <a:pt x="192" y="104"/>
                        <a:pt x="192" y="104"/>
                      </a:cubicBezTo>
                      <a:cubicBezTo>
                        <a:pt x="185" y="104"/>
                        <a:pt x="185" y="104"/>
                        <a:pt x="185" y="104"/>
                      </a:cubicBezTo>
                      <a:moveTo>
                        <a:pt x="199" y="104"/>
                      </a:moveTo>
                      <a:cubicBezTo>
                        <a:pt x="199" y="97"/>
                        <a:pt x="199" y="97"/>
                        <a:pt x="199" y="97"/>
                      </a:cubicBezTo>
                      <a:cubicBezTo>
                        <a:pt x="206" y="97"/>
                        <a:pt x="206" y="97"/>
                        <a:pt x="206" y="97"/>
                      </a:cubicBezTo>
                      <a:cubicBezTo>
                        <a:pt x="206" y="104"/>
                        <a:pt x="206" y="104"/>
                        <a:pt x="206" y="104"/>
                      </a:cubicBezTo>
                      <a:cubicBezTo>
                        <a:pt x="199" y="104"/>
                        <a:pt x="199" y="104"/>
                        <a:pt x="199" y="104"/>
                      </a:cubicBezTo>
                      <a:moveTo>
                        <a:pt x="214" y="104"/>
                      </a:moveTo>
                      <a:cubicBezTo>
                        <a:pt x="214" y="97"/>
                        <a:pt x="214" y="97"/>
                        <a:pt x="214" y="97"/>
                      </a:cubicBezTo>
                      <a:cubicBezTo>
                        <a:pt x="221" y="97"/>
                        <a:pt x="221" y="97"/>
                        <a:pt x="221" y="97"/>
                      </a:cubicBezTo>
                      <a:cubicBezTo>
                        <a:pt x="221" y="104"/>
                        <a:pt x="221" y="104"/>
                        <a:pt x="221" y="104"/>
                      </a:cubicBezTo>
                      <a:cubicBezTo>
                        <a:pt x="214" y="104"/>
                        <a:pt x="214" y="104"/>
                        <a:pt x="214" y="104"/>
                      </a:cubicBezTo>
                      <a:moveTo>
                        <a:pt x="229" y="104"/>
                      </a:moveTo>
                      <a:cubicBezTo>
                        <a:pt x="229" y="97"/>
                        <a:pt x="229" y="97"/>
                        <a:pt x="229" y="97"/>
                      </a:cubicBezTo>
                      <a:cubicBezTo>
                        <a:pt x="236" y="97"/>
                        <a:pt x="236" y="97"/>
                        <a:pt x="236" y="97"/>
                      </a:cubicBezTo>
                      <a:cubicBezTo>
                        <a:pt x="236" y="104"/>
                        <a:pt x="236" y="104"/>
                        <a:pt x="236" y="104"/>
                      </a:cubicBezTo>
                      <a:cubicBezTo>
                        <a:pt x="229" y="104"/>
                        <a:pt x="229" y="104"/>
                        <a:pt x="229" y="104"/>
                      </a:cubicBezTo>
                      <a:moveTo>
                        <a:pt x="244" y="104"/>
                      </a:moveTo>
                      <a:cubicBezTo>
                        <a:pt x="244" y="97"/>
                        <a:pt x="244" y="97"/>
                        <a:pt x="244" y="97"/>
                      </a:cubicBezTo>
                      <a:cubicBezTo>
                        <a:pt x="251" y="97"/>
                        <a:pt x="251" y="97"/>
                        <a:pt x="251" y="97"/>
                      </a:cubicBezTo>
                      <a:cubicBezTo>
                        <a:pt x="251" y="104"/>
                        <a:pt x="251" y="104"/>
                        <a:pt x="251" y="104"/>
                      </a:cubicBezTo>
                      <a:cubicBezTo>
                        <a:pt x="244" y="104"/>
                        <a:pt x="244" y="104"/>
                        <a:pt x="244" y="104"/>
                      </a:cubicBezTo>
                      <a:moveTo>
                        <a:pt x="258" y="104"/>
                      </a:moveTo>
                      <a:cubicBezTo>
                        <a:pt x="258" y="97"/>
                        <a:pt x="258" y="97"/>
                        <a:pt x="258" y="97"/>
                      </a:cubicBezTo>
                      <a:cubicBezTo>
                        <a:pt x="265" y="97"/>
                        <a:pt x="265" y="97"/>
                        <a:pt x="265" y="97"/>
                      </a:cubicBezTo>
                      <a:cubicBezTo>
                        <a:pt x="265" y="104"/>
                        <a:pt x="265" y="104"/>
                        <a:pt x="265" y="104"/>
                      </a:cubicBezTo>
                      <a:cubicBezTo>
                        <a:pt x="258" y="104"/>
                        <a:pt x="258" y="104"/>
                        <a:pt x="258" y="104"/>
                      </a:cubicBezTo>
                      <a:moveTo>
                        <a:pt x="273" y="104"/>
                      </a:moveTo>
                      <a:cubicBezTo>
                        <a:pt x="273" y="97"/>
                        <a:pt x="273" y="97"/>
                        <a:pt x="273" y="97"/>
                      </a:cubicBezTo>
                      <a:cubicBezTo>
                        <a:pt x="280" y="97"/>
                        <a:pt x="280" y="97"/>
                        <a:pt x="280" y="97"/>
                      </a:cubicBezTo>
                      <a:cubicBezTo>
                        <a:pt x="280" y="104"/>
                        <a:pt x="280" y="104"/>
                        <a:pt x="280" y="104"/>
                      </a:cubicBezTo>
                      <a:cubicBezTo>
                        <a:pt x="273" y="104"/>
                        <a:pt x="273" y="104"/>
                        <a:pt x="273" y="104"/>
                      </a:cubicBezTo>
                      <a:moveTo>
                        <a:pt x="288" y="104"/>
                      </a:moveTo>
                      <a:cubicBezTo>
                        <a:pt x="288" y="97"/>
                        <a:pt x="288" y="97"/>
                        <a:pt x="288" y="97"/>
                      </a:cubicBezTo>
                      <a:cubicBezTo>
                        <a:pt x="295" y="97"/>
                        <a:pt x="295" y="97"/>
                        <a:pt x="295" y="97"/>
                      </a:cubicBezTo>
                      <a:cubicBezTo>
                        <a:pt x="295" y="104"/>
                        <a:pt x="295" y="104"/>
                        <a:pt x="295" y="104"/>
                      </a:cubicBezTo>
                      <a:cubicBezTo>
                        <a:pt x="288" y="104"/>
                        <a:pt x="288" y="104"/>
                        <a:pt x="288" y="104"/>
                      </a:cubicBezTo>
                      <a:moveTo>
                        <a:pt x="303" y="104"/>
                      </a:moveTo>
                      <a:cubicBezTo>
                        <a:pt x="303" y="97"/>
                        <a:pt x="303" y="97"/>
                        <a:pt x="303" y="97"/>
                      </a:cubicBezTo>
                      <a:cubicBezTo>
                        <a:pt x="310" y="97"/>
                        <a:pt x="310" y="97"/>
                        <a:pt x="310" y="97"/>
                      </a:cubicBezTo>
                      <a:cubicBezTo>
                        <a:pt x="310" y="104"/>
                        <a:pt x="310" y="104"/>
                        <a:pt x="310" y="104"/>
                      </a:cubicBezTo>
                      <a:cubicBezTo>
                        <a:pt x="303" y="104"/>
                        <a:pt x="303" y="104"/>
                        <a:pt x="303" y="104"/>
                      </a:cubicBezTo>
                      <a:moveTo>
                        <a:pt x="317" y="104"/>
                      </a:moveTo>
                      <a:cubicBezTo>
                        <a:pt x="317" y="97"/>
                        <a:pt x="317" y="97"/>
                        <a:pt x="317" y="97"/>
                      </a:cubicBezTo>
                      <a:cubicBezTo>
                        <a:pt x="324" y="97"/>
                        <a:pt x="324" y="97"/>
                        <a:pt x="324" y="97"/>
                      </a:cubicBezTo>
                      <a:cubicBezTo>
                        <a:pt x="324" y="104"/>
                        <a:pt x="324" y="104"/>
                        <a:pt x="324" y="104"/>
                      </a:cubicBezTo>
                      <a:cubicBezTo>
                        <a:pt x="317" y="104"/>
                        <a:pt x="317" y="104"/>
                        <a:pt x="317" y="104"/>
                      </a:cubicBezTo>
                      <a:moveTo>
                        <a:pt x="332" y="104"/>
                      </a:moveTo>
                      <a:cubicBezTo>
                        <a:pt x="332" y="97"/>
                        <a:pt x="332" y="97"/>
                        <a:pt x="332" y="97"/>
                      </a:cubicBezTo>
                      <a:cubicBezTo>
                        <a:pt x="339" y="97"/>
                        <a:pt x="339" y="97"/>
                        <a:pt x="339" y="97"/>
                      </a:cubicBezTo>
                      <a:cubicBezTo>
                        <a:pt x="339" y="104"/>
                        <a:pt x="339" y="104"/>
                        <a:pt x="339" y="104"/>
                      </a:cubicBezTo>
                      <a:cubicBezTo>
                        <a:pt x="332" y="104"/>
                        <a:pt x="332" y="104"/>
                        <a:pt x="332" y="104"/>
                      </a:cubicBezTo>
                      <a:moveTo>
                        <a:pt x="347" y="104"/>
                      </a:moveTo>
                      <a:cubicBezTo>
                        <a:pt x="347" y="97"/>
                        <a:pt x="347" y="97"/>
                        <a:pt x="347" y="97"/>
                      </a:cubicBezTo>
                      <a:cubicBezTo>
                        <a:pt x="354" y="97"/>
                        <a:pt x="354" y="97"/>
                        <a:pt x="354" y="97"/>
                      </a:cubicBezTo>
                      <a:cubicBezTo>
                        <a:pt x="354" y="104"/>
                        <a:pt x="354" y="104"/>
                        <a:pt x="354" y="104"/>
                      </a:cubicBezTo>
                      <a:cubicBezTo>
                        <a:pt x="347" y="104"/>
                        <a:pt x="347" y="104"/>
                        <a:pt x="347" y="104"/>
                      </a:cubicBezTo>
                      <a:moveTo>
                        <a:pt x="37" y="89"/>
                      </a:moveTo>
                      <a:cubicBezTo>
                        <a:pt x="37" y="82"/>
                        <a:pt x="37" y="82"/>
                        <a:pt x="37" y="82"/>
                      </a:cubicBezTo>
                      <a:cubicBezTo>
                        <a:pt x="44" y="82"/>
                        <a:pt x="44" y="82"/>
                        <a:pt x="44" y="82"/>
                      </a:cubicBezTo>
                      <a:cubicBezTo>
                        <a:pt x="44" y="89"/>
                        <a:pt x="44" y="89"/>
                        <a:pt x="44" y="89"/>
                      </a:cubicBezTo>
                      <a:cubicBezTo>
                        <a:pt x="37" y="89"/>
                        <a:pt x="37" y="89"/>
                        <a:pt x="37" y="89"/>
                      </a:cubicBezTo>
                      <a:moveTo>
                        <a:pt x="52" y="89"/>
                      </a:moveTo>
                      <a:cubicBezTo>
                        <a:pt x="52" y="82"/>
                        <a:pt x="52" y="82"/>
                        <a:pt x="52" y="82"/>
                      </a:cubicBezTo>
                      <a:cubicBezTo>
                        <a:pt x="59" y="82"/>
                        <a:pt x="59" y="82"/>
                        <a:pt x="59" y="82"/>
                      </a:cubicBezTo>
                      <a:cubicBezTo>
                        <a:pt x="59" y="89"/>
                        <a:pt x="59" y="89"/>
                        <a:pt x="59" y="89"/>
                      </a:cubicBezTo>
                      <a:cubicBezTo>
                        <a:pt x="52" y="89"/>
                        <a:pt x="52" y="89"/>
                        <a:pt x="52" y="89"/>
                      </a:cubicBezTo>
                      <a:moveTo>
                        <a:pt x="67" y="89"/>
                      </a:moveTo>
                      <a:cubicBezTo>
                        <a:pt x="67" y="82"/>
                        <a:pt x="67" y="82"/>
                        <a:pt x="67" y="82"/>
                      </a:cubicBezTo>
                      <a:cubicBezTo>
                        <a:pt x="74" y="82"/>
                        <a:pt x="74" y="82"/>
                        <a:pt x="74" y="82"/>
                      </a:cubicBezTo>
                      <a:cubicBezTo>
                        <a:pt x="74" y="89"/>
                        <a:pt x="74" y="89"/>
                        <a:pt x="74" y="89"/>
                      </a:cubicBezTo>
                      <a:cubicBezTo>
                        <a:pt x="67" y="89"/>
                        <a:pt x="67" y="89"/>
                        <a:pt x="67" y="89"/>
                      </a:cubicBezTo>
                      <a:moveTo>
                        <a:pt x="81" y="89"/>
                      </a:moveTo>
                      <a:cubicBezTo>
                        <a:pt x="81" y="82"/>
                        <a:pt x="81" y="82"/>
                        <a:pt x="81" y="82"/>
                      </a:cubicBezTo>
                      <a:cubicBezTo>
                        <a:pt x="88" y="82"/>
                        <a:pt x="88" y="82"/>
                        <a:pt x="88" y="82"/>
                      </a:cubicBezTo>
                      <a:cubicBezTo>
                        <a:pt x="88" y="89"/>
                        <a:pt x="88" y="89"/>
                        <a:pt x="88" y="89"/>
                      </a:cubicBezTo>
                      <a:cubicBezTo>
                        <a:pt x="81" y="89"/>
                        <a:pt x="81" y="89"/>
                        <a:pt x="81" y="89"/>
                      </a:cubicBezTo>
                      <a:moveTo>
                        <a:pt x="96" y="89"/>
                      </a:moveTo>
                      <a:cubicBezTo>
                        <a:pt x="96" y="82"/>
                        <a:pt x="96" y="82"/>
                        <a:pt x="96" y="82"/>
                      </a:cubicBezTo>
                      <a:cubicBezTo>
                        <a:pt x="103" y="82"/>
                        <a:pt x="103" y="82"/>
                        <a:pt x="103" y="82"/>
                      </a:cubicBezTo>
                      <a:cubicBezTo>
                        <a:pt x="103" y="89"/>
                        <a:pt x="103" y="89"/>
                        <a:pt x="103" y="89"/>
                      </a:cubicBezTo>
                      <a:cubicBezTo>
                        <a:pt x="96" y="89"/>
                        <a:pt x="96" y="89"/>
                        <a:pt x="96" y="89"/>
                      </a:cubicBezTo>
                      <a:moveTo>
                        <a:pt x="111" y="89"/>
                      </a:moveTo>
                      <a:cubicBezTo>
                        <a:pt x="111" y="82"/>
                        <a:pt x="111" y="82"/>
                        <a:pt x="111" y="82"/>
                      </a:cubicBezTo>
                      <a:cubicBezTo>
                        <a:pt x="118" y="82"/>
                        <a:pt x="118" y="82"/>
                        <a:pt x="118" y="82"/>
                      </a:cubicBezTo>
                      <a:cubicBezTo>
                        <a:pt x="118" y="89"/>
                        <a:pt x="118" y="89"/>
                        <a:pt x="118" y="89"/>
                      </a:cubicBezTo>
                      <a:cubicBezTo>
                        <a:pt x="111" y="89"/>
                        <a:pt x="111" y="89"/>
                        <a:pt x="111" y="89"/>
                      </a:cubicBezTo>
                      <a:moveTo>
                        <a:pt x="126" y="89"/>
                      </a:moveTo>
                      <a:cubicBezTo>
                        <a:pt x="126" y="82"/>
                        <a:pt x="126" y="82"/>
                        <a:pt x="126" y="82"/>
                      </a:cubicBezTo>
                      <a:cubicBezTo>
                        <a:pt x="133" y="82"/>
                        <a:pt x="133" y="82"/>
                        <a:pt x="133" y="82"/>
                      </a:cubicBezTo>
                      <a:cubicBezTo>
                        <a:pt x="133" y="89"/>
                        <a:pt x="133" y="89"/>
                        <a:pt x="133" y="89"/>
                      </a:cubicBezTo>
                      <a:cubicBezTo>
                        <a:pt x="126" y="89"/>
                        <a:pt x="126" y="89"/>
                        <a:pt x="126" y="89"/>
                      </a:cubicBezTo>
                      <a:moveTo>
                        <a:pt x="140" y="89"/>
                      </a:moveTo>
                      <a:cubicBezTo>
                        <a:pt x="140" y="82"/>
                        <a:pt x="140" y="82"/>
                        <a:pt x="140" y="82"/>
                      </a:cubicBezTo>
                      <a:cubicBezTo>
                        <a:pt x="147" y="82"/>
                        <a:pt x="147" y="82"/>
                        <a:pt x="147" y="82"/>
                      </a:cubicBezTo>
                      <a:cubicBezTo>
                        <a:pt x="147" y="89"/>
                        <a:pt x="147" y="89"/>
                        <a:pt x="147" y="89"/>
                      </a:cubicBezTo>
                      <a:cubicBezTo>
                        <a:pt x="140" y="89"/>
                        <a:pt x="140" y="89"/>
                        <a:pt x="140" y="89"/>
                      </a:cubicBezTo>
                      <a:moveTo>
                        <a:pt x="155" y="89"/>
                      </a:moveTo>
                      <a:cubicBezTo>
                        <a:pt x="155" y="82"/>
                        <a:pt x="155" y="82"/>
                        <a:pt x="155" y="82"/>
                      </a:cubicBezTo>
                      <a:cubicBezTo>
                        <a:pt x="162" y="82"/>
                        <a:pt x="162" y="82"/>
                        <a:pt x="162" y="82"/>
                      </a:cubicBezTo>
                      <a:cubicBezTo>
                        <a:pt x="162" y="89"/>
                        <a:pt x="162" y="89"/>
                        <a:pt x="162" y="89"/>
                      </a:cubicBezTo>
                      <a:cubicBezTo>
                        <a:pt x="155" y="89"/>
                        <a:pt x="155" y="89"/>
                        <a:pt x="155" y="89"/>
                      </a:cubicBezTo>
                      <a:moveTo>
                        <a:pt x="170" y="89"/>
                      </a:moveTo>
                      <a:cubicBezTo>
                        <a:pt x="170" y="82"/>
                        <a:pt x="170" y="82"/>
                        <a:pt x="170" y="82"/>
                      </a:cubicBezTo>
                      <a:cubicBezTo>
                        <a:pt x="177" y="82"/>
                        <a:pt x="177" y="82"/>
                        <a:pt x="177" y="82"/>
                      </a:cubicBezTo>
                      <a:cubicBezTo>
                        <a:pt x="177" y="89"/>
                        <a:pt x="177" y="89"/>
                        <a:pt x="177" y="89"/>
                      </a:cubicBezTo>
                      <a:cubicBezTo>
                        <a:pt x="170" y="89"/>
                        <a:pt x="170" y="89"/>
                        <a:pt x="170" y="89"/>
                      </a:cubicBezTo>
                      <a:moveTo>
                        <a:pt x="185" y="89"/>
                      </a:moveTo>
                      <a:cubicBezTo>
                        <a:pt x="185" y="82"/>
                        <a:pt x="185" y="82"/>
                        <a:pt x="185" y="82"/>
                      </a:cubicBezTo>
                      <a:cubicBezTo>
                        <a:pt x="192" y="82"/>
                        <a:pt x="192" y="82"/>
                        <a:pt x="192" y="82"/>
                      </a:cubicBezTo>
                      <a:cubicBezTo>
                        <a:pt x="192" y="89"/>
                        <a:pt x="192" y="89"/>
                        <a:pt x="192" y="89"/>
                      </a:cubicBezTo>
                      <a:cubicBezTo>
                        <a:pt x="185" y="89"/>
                        <a:pt x="185" y="89"/>
                        <a:pt x="185" y="89"/>
                      </a:cubicBezTo>
                      <a:moveTo>
                        <a:pt x="199" y="89"/>
                      </a:moveTo>
                      <a:cubicBezTo>
                        <a:pt x="199" y="82"/>
                        <a:pt x="199" y="82"/>
                        <a:pt x="199" y="82"/>
                      </a:cubicBezTo>
                      <a:cubicBezTo>
                        <a:pt x="206" y="82"/>
                        <a:pt x="206" y="82"/>
                        <a:pt x="206" y="82"/>
                      </a:cubicBezTo>
                      <a:cubicBezTo>
                        <a:pt x="206" y="89"/>
                        <a:pt x="206" y="89"/>
                        <a:pt x="206" y="89"/>
                      </a:cubicBezTo>
                      <a:cubicBezTo>
                        <a:pt x="199" y="89"/>
                        <a:pt x="199" y="89"/>
                        <a:pt x="199" y="89"/>
                      </a:cubicBezTo>
                      <a:moveTo>
                        <a:pt x="214" y="89"/>
                      </a:moveTo>
                      <a:cubicBezTo>
                        <a:pt x="214" y="82"/>
                        <a:pt x="214" y="82"/>
                        <a:pt x="214" y="82"/>
                      </a:cubicBezTo>
                      <a:cubicBezTo>
                        <a:pt x="221" y="82"/>
                        <a:pt x="221" y="82"/>
                        <a:pt x="221" y="82"/>
                      </a:cubicBezTo>
                      <a:cubicBezTo>
                        <a:pt x="221" y="89"/>
                        <a:pt x="221" y="89"/>
                        <a:pt x="221" y="89"/>
                      </a:cubicBezTo>
                      <a:cubicBezTo>
                        <a:pt x="214" y="89"/>
                        <a:pt x="214" y="89"/>
                        <a:pt x="214" y="89"/>
                      </a:cubicBezTo>
                      <a:moveTo>
                        <a:pt x="229" y="89"/>
                      </a:moveTo>
                      <a:cubicBezTo>
                        <a:pt x="229" y="82"/>
                        <a:pt x="229" y="82"/>
                        <a:pt x="229" y="82"/>
                      </a:cubicBezTo>
                      <a:cubicBezTo>
                        <a:pt x="236" y="82"/>
                        <a:pt x="236" y="82"/>
                        <a:pt x="236" y="82"/>
                      </a:cubicBezTo>
                      <a:cubicBezTo>
                        <a:pt x="236" y="89"/>
                        <a:pt x="236" y="89"/>
                        <a:pt x="236" y="89"/>
                      </a:cubicBezTo>
                      <a:cubicBezTo>
                        <a:pt x="229" y="89"/>
                        <a:pt x="229" y="89"/>
                        <a:pt x="229" y="89"/>
                      </a:cubicBezTo>
                      <a:moveTo>
                        <a:pt x="244" y="89"/>
                      </a:moveTo>
                      <a:cubicBezTo>
                        <a:pt x="244" y="82"/>
                        <a:pt x="244" y="82"/>
                        <a:pt x="244" y="82"/>
                      </a:cubicBezTo>
                      <a:cubicBezTo>
                        <a:pt x="251" y="82"/>
                        <a:pt x="251" y="82"/>
                        <a:pt x="251" y="82"/>
                      </a:cubicBezTo>
                      <a:cubicBezTo>
                        <a:pt x="251" y="89"/>
                        <a:pt x="251" y="89"/>
                        <a:pt x="251" y="89"/>
                      </a:cubicBezTo>
                      <a:cubicBezTo>
                        <a:pt x="244" y="89"/>
                        <a:pt x="244" y="89"/>
                        <a:pt x="244" y="89"/>
                      </a:cubicBezTo>
                      <a:moveTo>
                        <a:pt x="258" y="89"/>
                      </a:moveTo>
                      <a:cubicBezTo>
                        <a:pt x="258" y="82"/>
                        <a:pt x="258" y="82"/>
                        <a:pt x="258" y="82"/>
                      </a:cubicBezTo>
                      <a:cubicBezTo>
                        <a:pt x="265" y="82"/>
                        <a:pt x="265" y="82"/>
                        <a:pt x="265" y="82"/>
                      </a:cubicBezTo>
                      <a:cubicBezTo>
                        <a:pt x="265" y="89"/>
                        <a:pt x="265" y="89"/>
                        <a:pt x="265" y="89"/>
                      </a:cubicBezTo>
                      <a:cubicBezTo>
                        <a:pt x="258" y="89"/>
                        <a:pt x="258" y="89"/>
                        <a:pt x="258" y="89"/>
                      </a:cubicBezTo>
                      <a:moveTo>
                        <a:pt x="273" y="89"/>
                      </a:moveTo>
                      <a:cubicBezTo>
                        <a:pt x="273" y="82"/>
                        <a:pt x="273" y="82"/>
                        <a:pt x="273" y="82"/>
                      </a:cubicBezTo>
                      <a:cubicBezTo>
                        <a:pt x="280" y="82"/>
                        <a:pt x="280" y="82"/>
                        <a:pt x="280" y="82"/>
                      </a:cubicBezTo>
                      <a:cubicBezTo>
                        <a:pt x="280" y="89"/>
                        <a:pt x="280" y="89"/>
                        <a:pt x="280" y="89"/>
                      </a:cubicBezTo>
                      <a:cubicBezTo>
                        <a:pt x="273" y="89"/>
                        <a:pt x="273" y="89"/>
                        <a:pt x="273" y="89"/>
                      </a:cubicBezTo>
                      <a:moveTo>
                        <a:pt x="288" y="89"/>
                      </a:moveTo>
                      <a:cubicBezTo>
                        <a:pt x="288" y="82"/>
                        <a:pt x="288" y="82"/>
                        <a:pt x="288" y="82"/>
                      </a:cubicBezTo>
                      <a:cubicBezTo>
                        <a:pt x="295" y="82"/>
                        <a:pt x="295" y="82"/>
                        <a:pt x="295" y="82"/>
                      </a:cubicBezTo>
                      <a:cubicBezTo>
                        <a:pt x="295" y="89"/>
                        <a:pt x="295" y="89"/>
                        <a:pt x="295" y="89"/>
                      </a:cubicBezTo>
                      <a:cubicBezTo>
                        <a:pt x="288" y="89"/>
                        <a:pt x="288" y="89"/>
                        <a:pt x="288" y="89"/>
                      </a:cubicBezTo>
                      <a:moveTo>
                        <a:pt x="303" y="89"/>
                      </a:moveTo>
                      <a:cubicBezTo>
                        <a:pt x="303" y="82"/>
                        <a:pt x="303" y="82"/>
                        <a:pt x="303" y="82"/>
                      </a:cubicBezTo>
                      <a:cubicBezTo>
                        <a:pt x="310" y="82"/>
                        <a:pt x="310" y="82"/>
                        <a:pt x="310" y="82"/>
                      </a:cubicBezTo>
                      <a:cubicBezTo>
                        <a:pt x="310" y="89"/>
                        <a:pt x="310" y="89"/>
                        <a:pt x="310" y="89"/>
                      </a:cubicBezTo>
                      <a:cubicBezTo>
                        <a:pt x="303" y="89"/>
                        <a:pt x="303" y="89"/>
                        <a:pt x="303" y="89"/>
                      </a:cubicBezTo>
                      <a:moveTo>
                        <a:pt x="317" y="89"/>
                      </a:moveTo>
                      <a:cubicBezTo>
                        <a:pt x="317" y="82"/>
                        <a:pt x="317" y="82"/>
                        <a:pt x="317" y="82"/>
                      </a:cubicBezTo>
                      <a:cubicBezTo>
                        <a:pt x="324" y="82"/>
                        <a:pt x="324" y="82"/>
                        <a:pt x="324" y="82"/>
                      </a:cubicBezTo>
                      <a:cubicBezTo>
                        <a:pt x="324" y="89"/>
                        <a:pt x="324" y="89"/>
                        <a:pt x="324" y="89"/>
                      </a:cubicBezTo>
                      <a:cubicBezTo>
                        <a:pt x="317" y="89"/>
                        <a:pt x="317" y="89"/>
                        <a:pt x="317" y="89"/>
                      </a:cubicBezTo>
                      <a:moveTo>
                        <a:pt x="332" y="89"/>
                      </a:moveTo>
                      <a:cubicBezTo>
                        <a:pt x="332" y="82"/>
                        <a:pt x="332" y="82"/>
                        <a:pt x="332" y="82"/>
                      </a:cubicBezTo>
                      <a:cubicBezTo>
                        <a:pt x="339" y="82"/>
                        <a:pt x="339" y="82"/>
                        <a:pt x="339" y="82"/>
                      </a:cubicBezTo>
                      <a:cubicBezTo>
                        <a:pt x="339" y="89"/>
                        <a:pt x="339" y="89"/>
                        <a:pt x="339" y="89"/>
                      </a:cubicBezTo>
                      <a:cubicBezTo>
                        <a:pt x="332" y="89"/>
                        <a:pt x="332" y="89"/>
                        <a:pt x="332" y="89"/>
                      </a:cubicBezTo>
                      <a:moveTo>
                        <a:pt x="347" y="89"/>
                      </a:moveTo>
                      <a:cubicBezTo>
                        <a:pt x="347" y="82"/>
                        <a:pt x="347" y="82"/>
                        <a:pt x="347" y="82"/>
                      </a:cubicBezTo>
                      <a:cubicBezTo>
                        <a:pt x="354" y="82"/>
                        <a:pt x="354" y="82"/>
                        <a:pt x="354" y="82"/>
                      </a:cubicBezTo>
                      <a:cubicBezTo>
                        <a:pt x="354" y="89"/>
                        <a:pt x="354" y="89"/>
                        <a:pt x="354" y="89"/>
                      </a:cubicBezTo>
                      <a:cubicBezTo>
                        <a:pt x="347" y="89"/>
                        <a:pt x="347" y="89"/>
                        <a:pt x="347" y="89"/>
                      </a:cubicBezTo>
                      <a:moveTo>
                        <a:pt x="52" y="74"/>
                      </a:moveTo>
                      <a:cubicBezTo>
                        <a:pt x="52" y="67"/>
                        <a:pt x="52" y="67"/>
                        <a:pt x="52" y="67"/>
                      </a:cubicBezTo>
                      <a:cubicBezTo>
                        <a:pt x="59" y="67"/>
                        <a:pt x="59" y="67"/>
                        <a:pt x="59" y="67"/>
                      </a:cubicBezTo>
                      <a:cubicBezTo>
                        <a:pt x="59" y="74"/>
                        <a:pt x="59" y="74"/>
                        <a:pt x="59" y="74"/>
                      </a:cubicBezTo>
                      <a:cubicBezTo>
                        <a:pt x="52" y="74"/>
                        <a:pt x="52" y="74"/>
                        <a:pt x="52" y="74"/>
                      </a:cubicBezTo>
                      <a:moveTo>
                        <a:pt x="67" y="74"/>
                      </a:moveTo>
                      <a:cubicBezTo>
                        <a:pt x="67" y="67"/>
                        <a:pt x="67" y="67"/>
                        <a:pt x="67" y="67"/>
                      </a:cubicBezTo>
                      <a:cubicBezTo>
                        <a:pt x="74" y="67"/>
                        <a:pt x="74" y="67"/>
                        <a:pt x="74" y="67"/>
                      </a:cubicBezTo>
                      <a:cubicBezTo>
                        <a:pt x="74" y="74"/>
                        <a:pt x="74" y="74"/>
                        <a:pt x="74" y="74"/>
                      </a:cubicBezTo>
                      <a:cubicBezTo>
                        <a:pt x="67" y="74"/>
                        <a:pt x="67" y="74"/>
                        <a:pt x="67" y="74"/>
                      </a:cubicBezTo>
                      <a:moveTo>
                        <a:pt x="81" y="74"/>
                      </a:moveTo>
                      <a:cubicBezTo>
                        <a:pt x="81" y="67"/>
                        <a:pt x="81" y="67"/>
                        <a:pt x="81" y="67"/>
                      </a:cubicBezTo>
                      <a:cubicBezTo>
                        <a:pt x="88" y="67"/>
                        <a:pt x="88" y="67"/>
                        <a:pt x="88" y="67"/>
                      </a:cubicBezTo>
                      <a:cubicBezTo>
                        <a:pt x="88" y="74"/>
                        <a:pt x="88" y="74"/>
                        <a:pt x="88" y="74"/>
                      </a:cubicBezTo>
                      <a:cubicBezTo>
                        <a:pt x="81" y="74"/>
                        <a:pt x="81" y="74"/>
                        <a:pt x="81" y="74"/>
                      </a:cubicBezTo>
                      <a:moveTo>
                        <a:pt x="96" y="74"/>
                      </a:moveTo>
                      <a:cubicBezTo>
                        <a:pt x="96" y="67"/>
                        <a:pt x="96" y="67"/>
                        <a:pt x="96" y="67"/>
                      </a:cubicBezTo>
                      <a:cubicBezTo>
                        <a:pt x="103" y="67"/>
                        <a:pt x="103" y="67"/>
                        <a:pt x="103" y="67"/>
                      </a:cubicBezTo>
                      <a:cubicBezTo>
                        <a:pt x="103" y="74"/>
                        <a:pt x="103" y="74"/>
                        <a:pt x="103" y="74"/>
                      </a:cubicBezTo>
                      <a:cubicBezTo>
                        <a:pt x="96" y="74"/>
                        <a:pt x="96" y="74"/>
                        <a:pt x="96" y="74"/>
                      </a:cubicBezTo>
                      <a:moveTo>
                        <a:pt x="111" y="74"/>
                      </a:moveTo>
                      <a:cubicBezTo>
                        <a:pt x="111" y="67"/>
                        <a:pt x="111" y="67"/>
                        <a:pt x="111" y="67"/>
                      </a:cubicBezTo>
                      <a:cubicBezTo>
                        <a:pt x="118" y="67"/>
                        <a:pt x="118" y="67"/>
                        <a:pt x="118" y="67"/>
                      </a:cubicBezTo>
                      <a:cubicBezTo>
                        <a:pt x="118" y="74"/>
                        <a:pt x="118" y="74"/>
                        <a:pt x="118" y="74"/>
                      </a:cubicBezTo>
                      <a:cubicBezTo>
                        <a:pt x="111" y="74"/>
                        <a:pt x="111" y="74"/>
                        <a:pt x="111" y="74"/>
                      </a:cubicBezTo>
                      <a:moveTo>
                        <a:pt x="126" y="74"/>
                      </a:moveTo>
                      <a:cubicBezTo>
                        <a:pt x="126" y="67"/>
                        <a:pt x="126" y="67"/>
                        <a:pt x="126" y="67"/>
                      </a:cubicBezTo>
                      <a:cubicBezTo>
                        <a:pt x="133" y="67"/>
                        <a:pt x="133" y="67"/>
                        <a:pt x="133" y="67"/>
                      </a:cubicBezTo>
                      <a:cubicBezTo>
                        <a:pt x="133" y="74"/>
                        <a:pt x="133" y="74"/>
                        <a:pt x="133" y="74"/>
                      </a:cubicBezTo>
                      <a:cubicBezTo>
                        <a:pt x="126" y="74"/>
                        <a:pt x="126" y="74"/>
                        <a:pt x="126" y="74"/>
                      </a:cubicBezTo>
                      <a:moveTo>
                        <a:pt x="140" y="74"/>
                      </a:moveTo>
                      <a:cubicBezTo>
                        <a:pt x="140" y="67"/>
                        <a:pt x="140" y="67"/>
                        <a:pt x="140" y="67"/>
                      </a:cubicBezTo>
                      <a:cubicBezTo>
                        <a:pt x="147" y="67"/>
                        <a:pt x="147" y="67"/>
                        <a:pt x="147" y="67"/>
                      </a:cubicBezTo>
                      <a:cubicBezTo>
                        <a:pt x="147" y="74"/>
                        <a:pt x="147" y="74"/>
                        <a:pt x="147" y="74"/>
                      </a:cubicBezTo>
                      <a:cubicBezTo>
                        <a:pt x="140" y="74"/>
                        <a:pt x="140" y="74"/>
                        <a:pt x="140" y="74"/>
                      </a:cubicBezTo>
                      <a:moveTo>
                        <a:pt x="155" y="74"/>
                      </a:moveTo>
                      <a:cubicBezTo>
                        <a:pt x="155" y="67"/>
                        <a:pt x="155" y="67"/>
                        <a:pt x="155" y="67"/>
                      </a:cubicBezTo>
                      <a:cubicBezTo>
                        <a:pt x="162" y="67"/>
                        <a:pt x="162" y="67"/>
                        <a:pt x="162" y="67"/>
                      </a:cubicBezTo>
                      <a:cubicBezTo>
                        <a:pt x="162" y="74"/>
                        <a:pt x="162" y="74"/>
                        <a:pt x="162" y="74"/>
                      </a:cubicBezTo>
                      <a:cubicBezTo>
                        <a:pt x="155" y="74"/>
                        <a:pt x="155" y="74"/>
                        <a:pt x="155" y="74"/>
                      </a:cubicBezTo>
                      <a:moveTo>
                        <a:pt x="170" y="74"/>
                      </a:moveTo>
                      <a:cubicBezTo>
                        <a:pt x="170" y="67"/>
                        <a:pt x="170" y="67"/>
                        <a:pt x="170" y="67"/>
                      </a:cubicBezTo>
                      <a:cubicBezTo>
                        <a:pt x="177" y="67"/>
                        <a:pt x="177" y="67"/>
                        <a:pt x="177" y="67"/>
                      </a:cubicBezTo>
                      <a:cubicBezTo>
                        <a:pt x="177" y="74"/>
                        <a:pt x="177" y="74"/>
                        <a:pt x="177" y="74"/>
                      </a:cubicBezTo>
                      <a:cubicBezTo>
                        <a:pt x="170" y="74"/>
                        <a:pt x="170" y="74"/>
                        <a:pt x="170" y="74"/>
                      </a:cubicBezTo>
                      <a:moveTo>
                        <a:pt x="185" y="74"/>
                      </a:moveTo>
                      <a:cubicBezTo>
                        <a:pt x="185" y="67"/>
                        <a:pt x="185" y="67"/>
                        <a:pt x="185" y="67"/>
                      </a:cubicBezTo>
                      <a:cubicBezTo>
                        <a:pt x="192" y="67"/>
                        <a:pt x="192" y="67"/>
                        <a:pt x="192" y="67"/>
                      </a:cubicBezTo>
                      <a:cubicBezTo>
                        <a:pt x="192" y="74"/>
                        <a:pt x="192" y="74"/>
                        <a:pt x="192" y="74"/>
                      </a:cubicBezTo>
                      <a:cubicBezTo>
                        <a:pt x="185" y="74"/>
                        <a:pt x="185" y="74"/>
                        <a:pt x="185" y="74"/>
                      </a:cubicBezTo>
                      <a:moveTo>
                        <a:pt x="199" y="74"/>
                      </a:moveTo>
                      <a:cubicBezTo>
                        <a:pt x="199" y="67"/>
                        <a:pt x="199" y="67"/>
                        <a:pt x="199" y="67"/>
                      </a:cubicBezTo>
                      <a:cubicBezTo>
                        <a:pt x="206" y="67"/>
                        <a:pt x="206" y="67"/>
                        <a:pt x="206" y="67"/>
                      </a:cubicBezTo>
                      <a:cubicBezTo>
                        <a:pt x="206" y="74"/>
                        <a:pt x="206" y="74"/>
                        <a:pt x="206" y="74"/>
                      </a:cubicBezTo>
                      <a:cubicBezTo>
                        <a:pt x="199" y="74"/>
                        <a:pt x="199" y="74"/>
                        <a:pt x="199" y="74"/>
                      </a:cubicBezTo>
                      <a:moveTo>
                        <a:pt x="214" y="74"/>
                      </a:moveTo>
                      <a:cubicBezTo>
                        <a:pt x="214" y="67"/>
                        <a:pt x="214" y="67"/>
                        <a:pt x="214" y="67"/>
                      </a:cubicBezTo>
                      <a:cubicBezTo>
                        <a:pt x="221" y="67"/>
                        <a:pt x="221" y="67"/>
                        <a:pt x="221" y="67"/>
                      </a:cubicBezTo>
                      <a:cubicBezTo>
                        <a:pt x="221" y="74"/>
                        <a:pt x="221" y="74"/>
                        <a:pt x="221" y="74"/>
                      </a:cubicBezTo>
                      <a:cubicBezTo>
                        <a:pt x="214" y="74"/>
                        <a:pt x="214" y="74"/>
                        <a:pt x="214" y="74"/>
                      </a:cubicBezTo>
                      <a:moveTo>
                        <a:pt x="229" y="74"/>
                      </a:moveTo>
                      <a:cubicBezTo>
                        <a:pt x="229" y="67"/>
                        <a:pt x="229" y="67"/>
                        <a:pt x="229" y="67"/>
                      </a:cubicBezTo>
                      <a:cubicBezTo>
                        <a:pt x="236" y="67"/>
                        <a:pt x="236" y="67"/>
                        <a:pt x="236" y="67"/>
                      </a:cubicBezTo>
                      <a:cubicBezTo>
                        <a:pt x="236" y="74"/>
                        <a:pt x="236" y="74"/>
                        <a:pt x="236" y="74"/>
                      </a:cubicBezTo>
                      <a:cubicBezTo>
                        <a:pt x="229" y="74"/>
                        <a:pt x="229" y="74"/>
                        <a:pt x="229" y="74"/>
                      </a:cubicBezTo>
                      <a:moveTo>
                        <a:pt x="244" y="74"/>
                      </a:moveTo>
                      <a:cubicBezTo>
                        <a:pt x="244" y="67"/>
                        <a:pt x="244" y="67"/>
                        <a:pt x="244" y="67"/>
                      </a:cubicBezTo>
                      <a:cubicBezTo>
                        <a:pt x="251" y="67"/>
                        <a:pt x="251" y="67"/>
                        <a:pt x="251" y="67"/>
                      </a:cubicBezTo>
                      <a:cubicBezTo>
                        <a:pt x="251" y="74"/>
                        <a:pt x="251" y="74"/>
                        <a:pt x="251" y="74"/>
                      </a:cubicBezTo>
                      <a:cubicBezTo>
                        <a:pt x="244" y="74"/>
                        <a:pt x="244" y="74"/>
                        <a:pt x="244" y="74"/>
                      </a:cubicBezTo>
                      <a:moveTo>
                        <a:pt x="258" y="74"/>
                      </a:moveTo>
                      <a:cubicBezTo>
                        <a:pt x="258" y="67"/>
                        <a:pt x="258" y="67"/>
                        <a:pt x="258" y="67"/>
                      </a:cubicBezTo>
                      <a:cubicBezTo>
                        <a:pt x="265" y="67"/>
                        <a:pt x="265" y="67"/>
                        <a:pt x="265" y="67"/>
                      </a:cubicBezTo>
                      <a:cubicBezTo>
                        <a:pt x="265" y="74"/>
                        <a:pt x="265" y="74"/>
                        <a:pt x="265" y="74"/>
                      </a:cubicBezTo>
                      <a:cubicBezTo>
                        <a:pt x="258" y="74"/>
                        <a:pt x="258" y="74"/>
                        <a:pt x="258" y="74"/>
                      </a:cubicBezTo>
                      <a:moveTo>
                        <a:pt x="273" y="74"/>
                      </a:moveTo>
                      <a:cubicBezTo>
                        <a:pt x="273" y="67"/>
                        <a:pt x="273" y="67"/>
                        <a:pt x="273" y="67"/>
                      </a:cubicBezTo>
                      <a:cubicBezTo>
                        <a:pt x="280" y="67"/>
                        <a:pt x="280" y="67"/>
                        <a:pt x="280" y="67"/>
                      </a:cubicBezTo>
                      <a:cubicBezTo>
                        <a:pt x="280" y="74"/>
                        <a:pt x="280" y="74"/>
                        <a:pt x="280" y="74"/>
                      </a:cubicBezTo>
                      <a:cubicBezTo>
                        <a:pt x="273" y="74"/>
                        <a:pt x="273" y="74"/>
                        <a:pt x="273" y="74"/>
                      </a:cubicBezTo>
                      <a:moveTo>
                        <a:pt x="288" y="74"/>
                      </a:moveTo>
                      <a:cubicBezTo>
                        <a:pt x="288" y="67"/>
                        <a:pt x="288" y="67"/>
                        <a:pt x="288" y="67"/>
                      </a:cubicBezTo>
                      <a:cubicBezTo>
                        <a:pt x="295" y="67"/>
                        <a:pt x="295" y="67"/>
                        <a:pt x="295" y="67"/>
                      </a:cubicBezTo>
                      <a:cubicBezTo>
                        <a:pt x="295" y="74"/>
                        <a:pt x="295" y="74"/>
                        <a:pt x="295" y="74"/>
                      </a:cubicBezTo>
                      <a:cubicBezTo>
                        <a:pt x="288" y="74"/>
                        <a:pt x="288" y="74"/>
                        <a:pt x="288" y="74"/>
                      </a:cubicBezTo>
                      <a:moveTo>
                        <a:pt x="303" y="74"/>
                      </a:moveTo>
                      <a:cubicBezTo>
                        <a:pt x="303" y="67"/>
                        <a:pt x="303" y="67"/>
                        <a:pt x="303" y="67"/>
                      </a:cubicBezTo>
                      <a:cubicBezTo>
                        <a:pt x="310" y="67"/>
                        <a:pt x="310" y="67"/>
                        <a:pt x="310" y="67"/>
                      </a:cubicBezTo>
                      <a:cubicBezTo>
                        <a:pt x="310" y="74"/>
                        <a:pt x="310" y="74"/>
                        <a:pt x="310" y="74"/>
                      </a:cubicBezTo>
                      <a:cubicBezTo>
                        <a:pt x="303" y="74"/>
                        <a:pt x="303" y="74"/>
                        <a:pt x="303" y="74"/>
                      </a:cubicBezTo>
                      <a:moveTo>
                        <a:pt x="317" y="74"/>
                      </a:moveTo>
                      <a:cubicBezTo>
                        <a:pt x="317" y="67"/>
                        <a:pt x="317" y="67"/>
                        <a:pt x="317" y="67"/>
                      </a:cubicBezTo>
                      <a:cubicBezTo>
                        <a:pt x="324" y="67"/>
                        <a:pt x="324" y="67"/>
                        <a:pt x="324" y="67"/>
                      </a:cubicBezTo>
                      <a:cubicBezTo>
                        <a:pt x="324" y="74"/>
                        <a:pt x="324" y="74"/>
                        <a:pt x="324" y="74"/>
                      </a:cubicBezTo>
                      <a:cubicBezTo>
                        <a:pt x="317" y="74"/>
                        <a:pt x="317" y="74"/>
                        <a:pt x="317" y="74"/>
                      </a:cubicBezTo>
                      <a:moveTo>
                        <a:pt x="332" y="74"/>
                      </a:moveTo>
                      <a:cubicBezTo>
                        <a:pt x="332" y="67"/>
                        <a:pt x="332" y="67"/>
                        <a:pt x="332" y="67"/>
                      </a:cubicBezTo>
                      <a:cubicBezTo>
                        <a:pt x="339" y="67"/>
                        <a:pt x="339" y="67"/>
                        <a:pt x="339" y="67"/>
                      </a:cubicBezTo>
                      <a:cubicBezTo>
                        <a:pt x="339" y="74"/>
                        <a:pt x="339" y="74"/>
                        <a:pt x="339" y="74"/>
                      </a:cubicBezTo>
                      <a:cubicBezTo>
                        <a:pt x="332" y="74"/>
                        <a:pt x="332" y="74"/>
                        <a:pt x="332" y="74"/>
                      </a:cubicBezTo>
                      <a:moveTo>
                        <a:pt x="67" y="59"/>
                      </a:moveTo>
                      <a:cubicBezTo>
                        <a:pt x="67" y="52"/>
                        <a:pt x="67" y="52"/>
                        <a:pt x="67" y="52"/>
                      </a:cubicBezTo>
                      <a:cubicBezTo>
                        <a:pt x="74" y="52"/>
                        <a:pt x="74" y="52"/>
                        <a:pt x="74" y="52"/>
                      </a:cubicBezTo>
                      <a:cubicBezTo>
                        <a:pt x="74" y="59"/>
                        <a:pt x="74" y="59"/>
                        <a:pt x="74" y="59"/>
                      </a:cubicBezTo>
                      <a:cubicBezTo>
                        <a:pt x="67" y="59"/>
                        <a:pt x="67" y="59"/>
                        <a:pt x="67" y="59"/>
                      </a:cubicBezTo>
                      <a:moveTo>
                        <a:pt x="81" y="59"/>
                      </a:moveTo>
                      <a:cubicBezTo>
                        <a:pt x="81" y="52"/>
                        <a:pt x="81" y="52"/>
                        <a:pt x="81" y="52"/>
                      </a:cubicBezTo>
                      <a:cubicBezTo>
                        <a:pt x="88" y="52"/>
                        <a:pt x="88" y="52"/>
                        <a:pt x="88" y="52"/>
                      </a:cubicBezTo>
                      <a:cubicBezTo>
                        <a:pt x="88" y="59"/>
                        <a:pt x="88" y="59"/>
                        <a:pt x="88" y="59"/>
                      </a:cubicBezTo>
                      <a:cubicBezTo>
                        <a:pt x="81" y="59"/>
                        <a:pt x="81" y="59"/>
                        <a:pt x="81" y="59"/>
                      </a:cubicBezTo>
                      <a:moveTo>
                        <a:pt x="96" y="59"/>
                      </a:moveTo>
                      <a:cubicBezTo>
                        <a:pt x="96" y="52"/>
                        <a:pt x="96" y="52"/>
                        <a:pt x="96" y="52"/>
                      </a:cubicBezTo>
                      <a:cubicBezTo>
                        <a:pt x="103" y="52"/>
                        <a:pt x="103" y="52"/>
                        <a:pt x="103" y="52"/>
                      </a:cubicBezTo>
                      <a:cubicBezTo>
                        <a:pt x="103" y="59"/>
                        <a:pt x="103" y="59"/>
                        <a:pt x="103" y="59"/>
                      </a:cubicBezTo>
                      <a:cubicBezTo>
                        <a:pt x="96" y="59"/>
                        <a:pt x="96" y="59"/>
                        <a:pt x="96" y="59"/>
                      </a:cubicBezTo>
                      <a:moveTo>
                        <a:pt x="111" y="59"/>
                      </a:moveTo>
                      <a:cubicBezTo>
                        <a:pt x="111" y="52"/>
                        <a:pt x="111" y="52"/>
                        <a:pt x="111" y="52"/>
                      </a:cubicBezTo>
                      <a:cubicBezTo>
                        <a:pt x="118" y="52"/>
                        <a:pt x="118" y="52"/>
                        <a:pt x="118" y="52"/>
                      </a:cubicBezTo>
                      <a:cubicBezTo>
                        <a:pt x="118" y="59"/>
                        <a:pt x="118" y="59"/>
                        <a:pt x="118" y="59"/>
                      </a:cubicBezTo>
                      <a:cubicBezTo>
                        <a:pt x="111" y="59"/>
                        <a:pt x="111" y="59"/>
                        <a:pt x="111" y="59"/>
                      </a:cubicBezTo>
                      <a:moveTo>
                        <a:pt x="126" y="59"/>
                      </a:moveTo>
                      <a:cubicBezTo>
                        <a:pt x="126" y="52"/>
                        <a:pt x="126" y="52"/>
                        <a:pt x="126" y="52"/>
                      </a:cubicBezTo>
                      <a:cubicBezTo>
                        <a:pt x="133" y="52"/>
                        <a:pt x="133" y="52"/>
                        <a:pt x="133" y="52"/>
                      </a:cubicBezTo>
                      <a:cubicBezTo>
                        <a:pt x="133" y="59"/>
                        <a:pt x="133" y="59"/>
                        <a:pt x="133" y="59"/>
                      </a:cubicBezTo>
                      <a:cubicBezTo>
                        <a:pt x="126" y="59"/>
                        <a:pt x="126" y="59"/>
                        <a:pt x="126" y="59"/>
                      </a:cubicBezTo>
                      <a:moveTo>
                        <a:pt x="140" y="59"/>
                      </a:moveTo>
                      <a:cubicBezTo>
                        <a:pt x="140" y="52"/>
                        <a:pt x="140" y="52"/>
                        <a:pt x="140" y="52"/>
                      </a:cubicBezTo>
                      <a:cubicBezTo>
                        <a:pt x="147" y="52"/>
                        <a:pt x="147" y="52"/>
                        <a:pt x="147" y="52"/>
                      </a:cubicBezTo>
                      <a:cubicBezTo>
                        <a:pt x="147" y="59"/>
                        <a:pt x="147" y="59"/>
                        <a:pt x="147" y="59"/>
                      </a:cubicBezTo>
                      <a:cubicBezTo>
                        <a:pt x="140" y="59"/>
                        <a:pt x="140" y="59"/>
                        <a:pt x="140" y="59"/>
                      </a:cubicBezTo>
                      <a:moveTo>
                        <a:pt x="155" y="59"/>
                      </a:moveTo>
                      <a:cubicBezTo>
                        <a:pt x="155" y="52"/>
                        <a:pt x="155" y="52"/>
                        <a:pt x="155" y="52"/>
                      </a:cubicBezTo>
                      <a:cubicBezTo>
                        <a:pt x="162" y="52"/>
                        <a:pt x="162" y="52"/>
                        <a:pt x="162" y="52"/>
                      </a:cubicBezTo>
                      <a:cubicBezTo>
                        <a:pt x="162" y="59"/>
                        <a:pt x="162" y="59"/>
                        <a:pt x="162" y="59"/>
                      </a:cubicBezTo>
                      <a:cubicBezTo>
                        <a:pt x="155" y="59"/>
                        <a:pt x="155" y="59"/>
                        <a:pt x="155" y="59"/>
                      </a:cubicBezTo>
                      <a:moveTo>
                        <a:pt x="170" y="59"/>
                      </a:moveTo>
                      <a:cubicBezTo>
                        <a:pt x="170" y="52"/>
                        <a:pt x="170" y="52"/>
                        <a:pt x="170" y="52"/>
                      </a:cubicBezTo>
                      <a:cubicBezTo>
                        <a:pt x="177" y="52"/>
                        <a:pt x="177" y="52"/>
                        <a:pt x="177" y="52"/>
                      </a:cubicBezTo>
                      <a:cubicBezTo>
                        <a:pt x="177" y="59"/>
                        <a:pt x="177" y="59"/>
                        <a:pt x="177" y="59"/>
                      </a:cubicBezTo>
                      <a:cubicBezTo>
                        <a:pt x="170" y="59"/>
                        <a:pt x="170" y="59"/>
                        <a:pt x="170" y="59"/>
                      </a:cubicBezTo>
                      <a:moveTo>
                        <a:pt x="185" y="59"/>
                      </a:moveTo>
                      <a:cubicBezTo>
                        <a:pt x="185" y="52"/>
                        <a:pt x="185" y="52"/>
                        <a:pt x="185" y="52"/>
                      </a:cubicBezTo>
                      <a:cubicBezTo>
                        <a:pt x="192" y="52"/>
                        <a:pt x="192" y="52"/>
                        <a:pt x="192" y="52"/>
                      </a:cubicBezTo>
                      <a:cubicBezTo>
                        <a:pt x="192" y="59"/>
                        <a:pt x="192" y="59"/>
                        <a:pt x="192" y="59"/>
                      </a:cubicBezTo>
                      <a:cubicBezTo>
                        <a:pt x="185" y="59"/>
                        <a:pt x="185" y="59"/>
                        <a:pt x="185" y="59"/>
                      </a:cubicBezTo>
                      <a:moveTo>
                        <a:pt x="199" y="59"/>
                      </a:moveTo>
                      <a:cubicBezTo>
                        <a:pt x="199" y="52"/>
                        <a:pt x="199" y="52"/>
                        <a:pt x="199" y="52"/>
                      </a:cubicBezTo>
                      <a:cubicBezTo>
                        <a:pt x="206" y="52"/>
                        <a:pt x="206" y="52"/>
                        <a:pt x="206" y="52"/>
                      </a:cubicBezTo>
                      <a:cubicBezTo>
                        <a:pt x="206" y="59"/>
                        <a:pt x="206" y="59"/>
                        <a:pt x="206" y="59"/>
                      </a:cubicBezTo>
                      <a:cubicBezTo>
                        <a:pt x="199" y="59"/>
                        <a:pt x="199" y="59"/>
                        <a:pt x="199" y="59"/>
                      </a:cubicBezTo>
                      <a:moveTo>
                        <a:pt x="214" y="59"/>
                      </a:moveTo>
                      <a:cubicBezTo>
                        <a:pt x="214" y="52"/>
                        <a:pt x="214" y="52"/>
                        <a:pt x="214" y="52"/>
                      </a:cubicBezTo>
                      <a:cubicBezTo>
                        <a:pt x="221" y="52"/>
                        <a:pt x="221" y="52"/>
                        <a:pt x="221" y="52"/>
                      </a:cubicBezTo>
                      <a:cubicBezTo>
                        <a:pt x="221" y="59"/>
                        <a:pt x="221" y="59"/>
                        <a:pt x="221" y="59"/>
                      </a:cubicBezTo>
                      <a:cubicBezTo>
                        <a:pt x="214" y="59"/>
                        <a:pt x="214" y="59"/>
                        <a:pt x="214" y="59"/>
                      </a:cubicBezTo>
                      <a:moveTo>
                        <a:pt x="229" y="59"/>
                      </a:moveTo>
                      <a:cubicBezTo>
                        <a:pt x="229" y="52"/>
                        <a:pt x="229" y="52"/>
                        <a:pt x="229" y="52"/>
                      </a:cubicBezTo>
                      <a:cubicBezTo>
                        <a:pt x="236" y="52"/>
                        <a:pt x="236" y="52"/>
                        <a:pt x="236" y="52"/>
                      </a:cubicBezTo>
                      <a:cubicBezTo>
                        <a:pt x="236" y="59"/>
                        <a:pt x="236" y="59"/>
                        <a:pt x="236" y="59"/>
                      </a:cubicBezTo>
                      <a:cubicBezTo>
                        <a:pt x="229" y="59"/>
                        <a:pt x="229" y="59"/>
                        <a:pt x="229" y="59"/>
                      </a:cubicBezTo>
                      <a:moveTo>
                        <a:pt x="244" y="59"/>
                      </a:moveTo>
                      <a:cubicBezTo>
                        <a:pt x="244" y="52"/>
                        <a:pt x="244" y="52"/>
                        <a:pt x="244" y="52"/>
                      </a:cubicBezTo>
                      <a:cubicBezTo>
                        <a:pt x="251" y="52"/>
                        <a:pt x="251" y="52"/>
                        <a:pt x="251" y="52"/>
                      </a:cubicBezTo>
                      <a:cubicBezTo>
                        <a:pt x="251" y="59"/>
                        <a:pt x="251" y="59"/>
                        <a:pt x="251" y="59"/>
                      </a:cubicBezTo>
                      <a:cubicBezTo>
                        <a:pt x="244" y="59"/>
                        <a:pt x="244" y="59"/>
                        <a:pt x="244" y="59"/>
                      </a:cubicBezTo>
                      <a:moveTo>
                        <a:pt x="258" y="59"/>
                      </a:moveTo>
                      <a:cubicBezTo>
                        <a:pt x="258" y="52"/>
                        <a:pt x="258" y="52"/>
                        <a:pt x="258" y="52"/>
                      </a:cubicBezTo>
                      <a:cubicBezTo>
                        <a:pt x="265" y="52"/>
                        <a:pt x="265" y="52"/>
                        <a:pt x="265" y="52"/>
                      </a:cubicBezTo>
                      <a:cubicBezTo>
                        <a:pt x="265" y="59"/>
                        <a:pt x="265" y="59"/>
                        <a:pt x="265" y="59"/>
                      </a:cubicBezTo>
                      <a:cubicBezTo>
                        <a:pt x="258" y="59"/>
                        <a:pt x="258" y="59"/>
                        <a:pt x="258" y="59"/>
                      </a:cubicBezTo>
                      <a:moveTo>
                        <a:pt x="273" y="59"/>
                      </a:moveTo>
                      <a:cubicBezTo>
                        <a:pt x="273" y="52"/>
                        <a:pt x="273" y="52"/>
                        <a:pt x="273" y="52"/>
                      </a:cubicBezTo>
                      <a:cubicBezTo>
                        <a:pt x="280" y="52"/>
                        <a:pt x="280" y="52"/>
                        <a:pt x="280" y="52"/>
                      </a:cubicBezTo>
                      <a:cubicBezTo>
                        <a:pt x="280" y="59"/>
                        <a:pt x="280" y="59"/>
                        <a:pt x="280" y="59"/>
                      </a:cubicBezTo>
                      <a:cubicBezTo>
                        <a:pt x="273" y="59"/>
                        <a:pt x="273" y="59"/>
                        <a:pt x="273" y="59"/>
                      </a:cubicBezTo>
                      <a:moveTo>
                        <a:pt x="288" y="59"/>
                      </a:moveTo>
                      <a:cubicBezTo>
                        <a:pt x="288" y="52"/>
                        <a:pt x="288" y="52"/>
                        <a:pt x="288" y="52"/>
                      </a:cubicBezTo>
                      <a:cubicBezTo>
                        <a:pt x="295" y="52"/>
                        <a:pt x="295" y="52"/>
                        <a:pt x="295" y="52"/>
                      </a:cubicBezTo>
                      <a:cubicBezTo>
                        <a:pt x="295" y="59"/>
                        <a:pt x="295" y="59"/>
                        <a:pt x="295" y="59"/>
                      </a:cubicBezTo>
                      <a:cubicBezTo>
                        <a:pt x="288" y="59"/>
                        <a:pt x="288" y="59"/>
                        <a:pt x="288" y="59"/>
                      </a:cubicBezTo>
                      <a:moveTo>
                        <a:pt x="303" y="59"/>
                      </a:moveTo>
                      <a:cubicBezTo>
                        <a:pt x="303" y="52"/>
                        <a:pt x="303" y="52"/>
                        <a:pt x="303" y="52"/>
                      </a:cubicBezTo>
                      <a:cubicBezTo>
                        <a:pt x="310" y="52"/>
                        <a:pt x="310" y="52"/>
                        <a:pt x="310" y="52"/>
                      </a:cubicBezTo>
                      <a:cubicBezTo>
                        <a:pt x="310" y="59"/>
                        <a:pt x="310" y="59"/>
                        <a:pt x="310" y="59"/>
                      </a:cubicBezTo>
                      <a:cubicBezTo>
                        <a:pt x="303" y="59"/>
                        <a:pt x="303" y="59"/>
                        <a:pt x="303" y="59"/>
                      </a:cubicBezTo>
                      <a:moveTo>
                        <a:pt x="317" y="59"/>
                      </a:moveTo>
                      <a:cubicBezTo>
                        <a:pt x="317" y="52"/>
                        <a:pt x="317" y="52"/>
                        <a:pt x="317" y="52"/>
                      </a:cubicBezTo>
                      <a:cubicBezTo>
                        <a:pt x="324" y="52"/>
                        <a:pt x="324" y="52"/>
                        <a:pt x="324" y="52"/>
                      </a:cubicBezTo>
                      <a:cubicBezTo>
                        <a:pt x="324" y="59"/>
                        <a:pt x="324" y="59"/>
                        <a:pt x="324" y="59"/>
                      </a:cubicBezTo>
                      <a:cubicBezTo>
                        <a:pt x="317" y="59"/>
                        <a:pt x="317" y="59"/>
                        <a:pt x="317" y="59"/>
                      </a:cubicBezTo>
                      <a:moveTo>
                        <a:pt x="81" y="45"/>
                      </a:moveTo>
                      <a:cubicBezTo>
                        <a:pt x="81" y="38"/>
                        <a:pt x="81" y="38"/>
                        <a:pt x="81" y="38"/>
                      </a:cubicBezTo>
                      <a:cubicBezTo>
                        <a:pt x="88" y="38"/>
                        <a:pt x="88" y="38"/>
                        <a:pt x="88" y="38"/>
                      </a:cubicBezTo>
                      <a:cubicBezTo>
                        <a:pt x="88" y="45"/>
                        <a:pt x="88" y="45"/>
                        <a:pt x="88" y="45"/>
                      </a:cubicBezTo>
                      <a:cubicBezTo>
                        <a:pt x="81" y="45"/>
                        <a:pt x="81" y="45"/>
                        <a:pt x="81" y="45"/>
                      </a:cubicBezTo>
                      <a:moveTo>
                        <a:pt x="96" y="45"/>
                      </a:moveTo>
                      <a:cubicBezTo>
                        <a:pt x="96" y="38"/>
                        <a:pt x="96" y="38"/>
                        <a:pt x="96" y="38"/>
                      </a:cubicBezTo>
                      <a:cubicBezTo>
                        <a:pt x="103" y="38"/>
                        <a:pt x="103" y="38"/>
                        <a:pt x="103" y="38"/>
                      </a:cubicBezTo>
                      <a:cubicBezTo>
                        <a:pt x="103" y="45"/>
                        <a:pt x="103" y="45"/>
                        <a:pt x="103" y="45"/>
                      </a:cubicBezTo>
                      <a:cubicBezTo>
                        <a:pt x="96" y="45"/>
                        <a:pt x="96" y="45"/>
                        <a:pt x="96" y="45"/>
                      </a:cubicBezTo>
                      <a:moveTo>
                        <a:pt x="111" y="45"/>
                      </a:moveTo>
                      <a:cubicBezTo>
                        <a:pt x="111" y="38"/>
                        <a:pt x="111" y="38"/>
                        <a:pt x="111" y="38"/>
                      </a:cubicBezTo>
                      <a:cubicBezTo>
                        <a:pt x="118" y="38"/>
                        <a:pt x="118" y="38"/>
                        <a:pt x="118" y="38"/>
                      </a:cubicBezTo>
                      <a:cubicBezTo>
                        <a:pt x="118" y="45"/>
                        <a:pt x="118" y="45"/>
                        <a:pt x="118" y="45"/>
                      </a:cubicBezTo>
                      <a:cubicBezTo>
                        <a:pt x="111" y="45"/>
                        <a:pt x="111" y="45"/>
                        <a:pt x="111" y="45"/>
                      </a:cubicBezTo>
                      <a:moveTo>
                        <a:pt x="126" y="45"/>
                      </a:moveTo>
                      <a:cubicBezTo>
                        <a:pt x="126" y="38"/>
                        <a:pt x="126" y="38"/>
                        <a:pt x="126" y="38"/>
                      </a:cubicBezTo>
                      <a:cubicBezTo>
                        <a:pt x="133" y="38"/>
                        <a:pt x="133" y="38"/>
                        <a:pt x="133" y="38"/>
                      </a:cubicBezTo>
                      <a:cubicBezTo>
                        <a:pt x="133" y="45"/>
                        <a:pt x="133" y="45"/>
                        <a:pt x="133" y="45"/>
                      </a:cubicBezTo>
                      <a:cubicBezTo>
                        <a:pt x="126" y="45"/>
                        <a:pt x="126" y="45"/>
                        <a:pt x="126" y="45"/>
                      </a:cubicBezTo>
                      <a:moveTo>
                        <a:pt x="140" y="45"/>
                      </a:moveTo>
                      <a:cubicBezTo>
                        <a:pt x="140" y="38"/>
                        <a:pt x="140" y="38"/>
                        <a:pt x="140" y="38"/>
                      </a:cubicBezTo>
                      <a:cubicBezTo>
                        <a:pt x="147" y="38"/>
                        <a:pt x="147" y="38"/>
                        <a:pt x="147" y="38"/>
                      </a:cubicBezTo>
                      <a:cubicBezTo>
                        <a:pt x="147" y="45"/>
                        <a:pt x="147" y="45"/>
                        <a:pt x="147" y="45"/>
                      </a:cubicBezTo>
                      <a:cubicBezTo>
                        <a:pt x="140" y="45"/>
                        <a:pt x="140" y="45"/>
                        <a:pt x="140" y="45"/>
                      </a:cubicBezTo>
                      <a:moveTo>
                        <a:pt x="155" y="45"/>
                      </a:moveTo>
                      <a:cubicBezTo>
                        <a:pt x="155" y="38"/>
                        <a:pt x="155" y="38"/>
                        <a:pt x="155" y="38"/>
                      </a:cubicBezTo>
                      <a:cubicBezTo>
                        <a:pt x="162" y="38"/>
                        <a:pt x="162" y="38"/>
                        <a:pt x="162" y="38"/>
                      </a:cubicBezTo>
                      <a:cubicBezTo>
                        <a:pt x="162" y="45"/>
                        <a:pt x="162" y="45"/>
                        <a:pt x="162" y="45"/>
                      </a:cubicBezTo>
                      <a:cubicBezTo>
                        <a:pt x="155" y="45"/>
                        <a:pt x="155" y="45"/>
                        <a:pt x="155" y="45"/>
                      </a:cubicBezTo>
                      <a:moveTo>
                        <a:pt x="170" y="45"/>
                      </a:moveTo>
                      <a:cubicBezTo>
                        <a:pt x="170" y="38"/>
                        <a:pt x="170" y="38"/>
                        <a:pt x="170" y="38"/>
                      </a:cubicBezTo>
                      <a:cubicBezTo>
                        <a:pt x="177" y="38"/>
                        <a:pt x="177" y="38"/>
                        <a:pt x="177" y="38"/>
                      </a:cubicBezTo>
                      <a:cubicBezTo>
                        <a:pt x="177" y="45"/>
                        <a:pt x="177" y="45"/>
                        <a:pt x="177" y="45"/>
                      </a:cubicBezTo>
                      <a:cubicBezTo>
                        <a:pt x="170" y="45"/>
                        <a:pt x="170" y="45"/>
                        <a:pt x="170" y="45"/>
                      </a:cubicBezTo>
                      <a:moveTo>
                        <a:pt x="185" y="45"/>
                      </a:moveTo>
                      <a:cubicBezTo>
                        <a:pt x="185" y="38"/>
                        <a:pt x="185" y="38"/>
                        <a:pt x="185" y="38"/>
                      </a:cubicBezTo>
                      <a:cubicBezTo>
                        <a:pt x="192" y="38"/>
                        <a:pt x="192" y="38"/>
                        <a:pt x="192" y="38"/>
                      </a:cubicBezTo>
                      <a:cubicBezTo>
                        <a:pt x="192" y="45"/>
                        <a:pt x="192" y="45"/>
                        <a:pt x="192" y="45"/>
                      </a:cubicBezTo>
                      <a:cubicBezTo>
                        <a:pt x="185" y="45"/>
                        <a:pt x="185" y="45"/>
                        <a:pt x="185" y="45"/>
                      </a:cubicBezTo>
                      <a:moveTo>
                        <a:pt x="199" y="45"/>
                      </a:moveTo>
                      <a:cubicBezTo>
                        <a:pt x="199" y="38"/>
                        <a:pt x="199" y="38"/>
                        <a:pt x="199" y="38"/>
                      </a:cubicBezTo>
                      <a:cubicBezTo>
                        <a:pt x="206" y="38"/>
                        <a:pt x="206" y="38"/>
                        <a:pt x="206" y="38"/>
                      </a:cubicBezTo>
                      <a:cubicBezTo>
                        <a:pt x="206" y="45"/>
                        <a:pt x="206" y="45"/>
                        <a:pt x="206" y="45"/>
                      </a:cubicBezTo>
                      <a:cubicBezTo>
                        <a:pt x="199" y="45"/>
                        <a:pt x="199" y="45"/>
                        <a:pt x="199" y="45"/>
                      </a:cubicBezTo>
                      <a:moveTo>
                        <a:pt x="214" y="45"/>
                      </a:moveTo>
                      <a:cubicBezTo>
                        <a:pt x="214" y="38"/>
                        <a:pt x="214" y="38"/>
                        <a:pt x="214" y="38"/>
                      </a:cubicBezTo>
                      <a:cubicBezTo>
                        <a:pt x="221" y="38"/>
                        <a:pt x="221" y="38"/>
                        <a:pt x="221" y="38"/>
                      </a:cubicBezTo>
                      <a:cubicBezTo>
                        <a:pt x="221" y="45"/>
                        <a:pt x="221" y="45"/>
                        <a:pt x="221" y="45"/>
                      </a:cubicBezTo>
                      <a:cubicBezTo>
                        <a:pt x="214" y="45"/>
                        <a:pt x="214" y="45"/>
                        <a:pt x="214" y="45"/>
                      </a:cubicBezTo>
                      <a:moveTo>
                        <a:pt x="229" y="45"/>
                      </a:moveTo>
                      <a:cubicBezTo>
                        <a:pt x="229" y="38"/>
                        <a:pt x="229" y="38"/>
                        <a:pt x="229" y="38"/>
                      </a:cubicBezTo>
                      <a:cubicBezTo>
                        <a:pt x="236" y="38"/>
                        <a:pt x="236" y="38"/>
                        <a:pt x="236" y="38"/>
                      </a:cubicBezTo>
                      <a:cubicBezTo>
                        <a:pt x="236" y="45"/>
                        <a:pt x="236" y="45"/>
                        <a:pt x="236" y="45"/>
                      </a:cubicBezTo>
                      <a:cubicBezTo>
                        <a:pt x="229" y="45"/>
                        <a:pt x="229" y="45"/>
                        <a:pt x="229" y="45"/>
                      </a:cubicBezTo>
                      <a:moveTo>
                        <a:pt x="244" y="45"/>
                      </a:moveTo>
                      <a:cubicBezTo>
                        <a:pt x="244" y="38"/>
                        <a:pt x="244" y="38"/>
                        <a:pt x="244" y="38"/>
                      </a:cubicBezTo>
                      <a:cubicBezTo>
                        <a:pt x="251" y="38"/>
                        <a:pt x="251" y="38"/>
                        <a:pt x="251" y="38"/>
                      </a:cubicBezTo>
                      <a:cubicBezTo>
                        <a:pt x="251" y="45"/>
                        <a:pt x="251" y="45"/>
                        <a:pt x="251" y="45"/>
                      </a:cubicBezTo>
                      <a:cubicBezTo>
                        <a:pt x="244" y="45"/>
                        <a:pt x="244" y="45"/>
                        <a:pt x="244" y="45"/>
                      </a:cubicBezTo>
                      <a:moveTo>
                        <a:pt x="258" y="45"/>
                      </a:moveTo>
                      <a:cubicBezTo>
                        <a:pt x="258" y="38"/>
                        <a:pt x="258" y="38"/>
                        <a:pt x="258" y="38"/>
                      </a:cubicBezTo>
                      <a:cubicBezTo>
                        <a:pt x="265" y="38"/>
                        <a:pt x="265" y="38"/>
                        <a:pt x="265" y="38"/>
                      </a:cubicBezTo>
                      <a:cubicBezTo>
                        <a:pt x="265" y="45"/>
                        <a:pt x="265" y="45"/>
                        <a:pt x="265" y="45"/>
                      </a:cubicBezTo>
                      <a:cubicBezTo>
                        <a:pt x="258" y="45"/>
                        <a:pt x="258" y="45"/>
                        <a:pt x="258" y="45"/>
                      </a:cubicBezTo>
                      <a:moveTo>
                        <a:pt x="273" y="45"/>
                      </a:moveTo>
                      <a:cubicBezTo>
                        <a:pt x="273" y="38"/>
                        <a:pt x="273" y="38"/>
                        <a:pt x="273" y="38"/>
                      </a:cubicBezTo>
                      <a:cubicBezTo>
                        <a:pt x="280" y="38"/>
                        <a:pt x="280" y="38"/>
                        <a:pt x="280" y="38"/>
                      </a:cubicBezTo>
                      <a:cubicBezTo>
                        <a:pt x="280" y="45"/>
                        <a:pt x="280" y="45"/>
                        <a:pt x="280" y="45"/>
                      </a:cubicBezTo>
                      <a:cubicBezTo>
                        <a:pt x="273" y="45"/>
                        <a:pt x="273" y="45"/>
                        <a:pt x="273" y="45"/>
                      </a:cubicBezTo>
                      <a:moveTo>
                        <a:pt x="288" y="45"/>
                      </a:moveTo>
                      <a:cubicBezTo>
                        <a:pt x="288" y="38"/>
                        <a:pt x="288" y="38"/>
                        <a:pt x="288" y="38"/>
                      </a:cubicBezTo>
                      <a:cubicBezTo>
                        <a:pt x="295" y="38"/>
                        <a:pt x="295" y="38"/>
                        <a:pt x="295" y="38"/>
                      </a:cubicBezTo>
                      <a:cubicBezTo>
                        <a:pt x="295" y="45"/>
                        <a:pt x="295" y="45"/>
                        <a:pt x="295" y="45"/>
                      </a:cubicBezTo>
                      <a:cubicBezTo>
                        <a:pt x="288" y="45"/>
                        <a:pt x="288" y="45"/>
                        <a:pt x="288" y="45"/>
                      </a:cubicBezTo>
                      <a:moveTo>
                        <a:pt x="303" y="45"/>
                      </a:moveTo>
                      <a:cubicBezTo>
                        <a:pt x="303" y="38"/>
                        <a:pt x="303" y="38"/>
                        <a:pt x="303" y="38"/>
                      </a:cubicBezTo>
                      <a:cubicBezTo>
                        <a:pt x="310" y="38"/>
                        <a:pt x="310" y="38"/>
                        <a:pt x="310" y="38"/>
                      </a:cubicBezTo>
                      <a:cubicBezTo>
                        <a:pt x="310" y="45"/>
                        <a:pt x="310" y="45"/>
                        <a:pt x="310" y="45"/>
                      </a:cubicBezTo>
                      <a:cubicBezTo>
                        <a:pt x="303" y="45"/>
                        <a:pt x="303" y="45"/>
                        <a:pt x="303" y="45"/>
                      </a:cubicBezTo>
                      <a:moveTo>
                        <a:pt x="111" y="30"/>
                      </a:moveTo>
                      <a:cubicBezTo>
                        <a:pt x="111" y="23"/>
                        <a:pt x="111" y="23"/>
                        <a:pt x="111" y="23"/>
                      </a:cubicBezTo>
                      <a:cubicBezTo>
                        <a:pt x="118" y="23"/>
                        <a:pt x="118" y="23"/>
                        <a:pt x="118" y="23"/>
                      </a:cubicBezTo>
                      <a:cubicBezTo>
                        <a:pt x="118" y="30"/>
                        <a:pt x="118" y="30"/>
                        <a:pt x="118" y="30"/>
                      </a:cubicBezTo>
                      <a:cubicBezTo>
                        <a:pt x="111" y="30"/>
                        <a:pt x="111" y="30"/>
                        <a:pt x="111" y="30"/>
                      </a:cubicBezTo>
                      <a:moveTo>
                        <a:pt x="126" y="30"/>
                      </a:moveTo>
                      <a:cubicBezTo>
                        <a:pt x="126" y="23"/>
                        <a:pt x="126" y="23"/>
                        <a:pt x="126" y="23"/>
                      </a:cubicBezTo>
                      <a:cubicBezTo>
                        <a:pt x="133" y="23"/>
                        <a:pt x="133" y="23"/>
                        <a:pt x="133" y="23"/>
                      </a:cubicBezTo>
                      <a:cubicBezTo>
                        <a:pt x="133" y="30"/>
                        <a:pt x="133" y="30"/>
                        <a:pt x="133" y="30"/>
                      </a:cubicBezTo>
                      <a:cubicBezTo>
                        <a:pt x="126" y="30"/>
                        <a:pt x="126" y="30"/>
                        <a:pt x="126" y="30"/>
                      </a:cubicBezTo>
                      <a:moveTo>
                        <a:pt x="140" y="30"/>
                      </a:moveTo>
                      <a:cubicBezTo>
                        <a:pt x="140" y="23"/>
                        <a:pt x="140" y="23"/>
                        <a:pt x="140" y="23"/>
                      </a:cubicBezTo>
                      <a:cubicBezTo>
                        <a:pt x="147" y="23"/>
                        <a:pt x="147" y="23"/>
                        <a:pt x="147" y="23"/>
                      </a:cubicBezTo>
                      <a:cubicBezTo>
                        <a:pt x="147" y="30"/>
                        <a:pt x="147" y="30"/>
                        <a:pt x="147" y="30"/>
                      </a:cubicBezTo>
                      <a:cubicBezTo>
                        <a:pt x="140" y="30"/>
                        <a:pt x="140" y="30"/>
                        <a:pt x="140" y="30"/>
                      </a:cubicBezTo>
                      <a:moveTo>
                        <a:pt x="155" y="30"/>
                      </a:moveTo>
                      <a:cubicBezTo>
                        <a:pt x="155" y="23"/>
                        <a:pt x="155" y="23"/>
                        <a:pt x="155" y="23"/>
                      </a:cubicBezTo>
                      <a:cubicBezTo>
                        <a:pt x="162" y="23"/>
                        <a:pt x="162" y="23"/>
                        <a:pt x="162" y="23"/>
                      </a:cubicBezTo>
                      <a:cubicBezTo>
                        <a:pt x="162" y="30"/>
                        <a:pt x="162" y="30"/>
                        <a:pt x="162" y="30"/>
                      </a:cubicBezTo>
                      <a:cubicBezTo>
                        <a:pt x="155" y="30"/>
                        <a:pt x="155" y="30"/>
                        <a:pt x="155" y="30"/>
                      </a:cubicBezTo>
                      <a:moveTo>
                        <a:pt x="170" y="30"/>
                      </a:moveTo>
                      <a:cubicBezTo>
                        <a:pt x="170" y="23"/>
                        <a:pt x="170" y="23"/>
                        <a:pt x="170" y="23"/>
                      </a:cubicBezTo>
                      <a:cubicBezTo>
                        <a:pt x="177" y="23"/>
                        <a:pt x="177" y="23"/>
                        <a:pt x="177" y="23"/>
                      </a:cubicBezTo>
                      <a:cubicBezTo>
                        <a:pt x="177" y="30"/>
                        <a:pt x="177" y="30"/>
                        <a:pt x="177" y="30"/>
                      </a:cubicBezTo>
                      <a:cubicBezTo>
                        <a:pt x="170" y="30"/>
                        <a:pt x="170" y="30"/>
                        <a:pt x="170" y="30"/>
                      </a:cubicBezTo>
                      <a:moveTo>
                        <a:pt x="185" y="30"/>
                      </a:moveTo>
                      <a:cubicBezTo>
                        <a:pt x="185" y="23"/>
                        <a:pt x="185" y="23"/>
                        <a:pt x="185" y="23"/>
                      </a:cubicBezTo>
                      <a:cubicBezTo>
                        <a:pt x="192" y="23"/>
                        <a:pt x="192" y="23"/>
                        <a:pt x="192" y="23"/>
                      </a:cubicBezTo>
                      <a:cubicBezTo>
                        <a:pt x="192" y="30"/>
                        <a:pt x="192" y="30"/>
                        <a:pt x="192" y="30"/>
                      </a:cubicBezTo>
                      <a:cubicBezTo>
                        <a:pt x="185" y="30"/>
                        <a:pt x="185" y="30"/>
                        <a:pt x="185" y="30"/>
                      </a:cubicBezTo>
                      <a:moveTo>
                        <a:pt x="199" y="30"/>
                      </a:moveTo>
                      <a:cubicBezTo>
                        <a:pt x="199" y="23"/>
                        <a:pt x="199" y="23"/>
                        <a:pt x="199" y="23"/>
                      </a:cubicBezTo>
                      <a:cubicBezTo>
                        <a:pt x="206" y="23"/>
                        <a:pt x="206" y="23"/>
                        <a:pt x="206" y="23"/>
                      </a:cubicBezTo>
                      <a:cubicBezTo>
                        <a:pt x="206" y="30"/>
                        <a:pt x="206" y="30"/>
                        <a:pt x="206" y="30"/>
                      </a:cubicBezTo>
                      <a:cubicBezTo>
                        <a:pt x="199" y="30"/>
                        <a:pt x="199" y="30"/>
                        <a:pt x="199" y="30"/>
                      </a:cubicBezTo>
                      <a:moveTo>
                        <a:pt x="214" y="30"/>
                      </a:moveTo>
                      <a:cubicBezTo>
                        <a:pt x="214" y="23"/>
                        <a:pt x="214" y="23"/>
                        <a:pt x="214" y="23"/>
                      </a:cubicBezTo>
                      <a:cubicBezTo>
                        <a:pt x="221" y="23"/>
                        <a:pt x="221" y="23"/>
                        <a:pt x="221" y="23"/>
                      </a:cubicBezTo>
                      <a:cubicBezTo>
                        <a:pt x="221" y="30"/>
                        <a:pt x="221" y="30"/>
                        <a:pt x="221" y="30"/>
                      </a:cubicBezTo>
                      <a:cubicBezTo>
                        <a:pt x="214" y="30"/>
                        <a:pt x="214" y="30"/>
                        <a:pt x="214" y="30"/>
                      </a:cubicBezTo>
                      <a:moveTo>
                        <a:pt x="229" y="30"/>
                      </a:moveTo>
                      <a:cubicBezTo>
                        <a:pt x="229" y="23"/>
                        <a:pt x="229" y="23"/>
                        <a:pt x="229" y="23"/>
                      </a:cubicBezTo>
                      <a:cubicBezTo>
                        <a:pt x="236" y="23"/>
                        <a:pt x="236" y="23"/>
                        <a:pt x="236" y="23"/>
                      </a:cubicBezTo>
                      <a:cubicBezTo>
                        <a:pt x="236" y="30"/>
                        <a:pt x="236" y="30"/>
                        <a:pt x="236" y="30"/>
                      </a:cubicBezTo>
                      <a:cubicBezTo>
                        <a:pt x="229" y="30"/>
                        <a:pt x="229" y="30"/>
                        <a:pt x="229" y="30"/>
                      </a:cubicBezTo>
                      <a:moveTo>
                        <a:pt x="244" y="30"/>
                      </a:moveTo>
                      <a:cubicBezTo>
                        <a:pt x="244" y="23"/>
                        <a:pt x="244" y="23"/>
                        <a:pt x="244" y="23"/>
                      </a:cubicBezTo>
                      <a:cubicBezTo>
                        <a:pt x="251" y="23"/>
                        <a:pt x="251" y="23"/>
                        <a:pt x="251" y="23"/>
                      </a:cubicBezTo>
                      <a:cubicBezTo>
                        <a:pt x="251" y="30"/>
                        <a:pt x="251" y="30"/>
                        <a:pt x="251" y="30"/>
                      </a:cubicBezTo>
                      <a:cubicBezTo>
                        <a:pt x="244" y="30"/>
                        <a:pt x="244" y="30"/>
                        <a:pt x="244" y="30"/>
                      </a:cubicBezTo>
                      <a:moveTo>
                        <a:pt x="258" y="30"/>
                      </a:moveTo>
                      <a:cubicBezTo>
                        <a:pt x="258" y="23"/>
                        <a:pt x="258" y="23"/>
                        <a:pt x="258" y="23"/>
                      </a:cubicBezTo>
                      <a:cubicBezTo>
                        <a:pt x="265" y="23"/>
                        <a:pt x="265" y="23"/>
                        <a:pt x="265" y="23"/>
                      </a:cubicBezTo>
                      <a:cubicBezTo>
                        <a:pt x="265" y="30"/>
                        <a:pt x="265" y="30"/>
                        <a:pt x="265" y="30"/>
                      </a:cubicBezTo>
                      <a:cubicBezTo>
                        <a:pt x="258" y="30"/>
                        <a:pt x="258" y="30"/>
                        <a:pt x="258" y="30"/>
                      </a:cubicBezTo>
                      <a:moveTo>
                        <a:pt x="273" y="30"/>
                      </a:moveTo>
                      <a:cubicBezTo>
                        <a:pt x="273" y="23"/>
                        <a:pt x="273" y="23"/>
                        <a:pt x="273" y="23"/>
                      </a:cubicBezTo>
                      <a:cubicBezTo>
                        <a:pt x="280" y="23"/>
                        <a:pt x="280" y="23"/>
                        <a:pt x="280" y="23"/>
                      </a:cubicBezTo>
                      <a:cubicBezTo>
                        <a:pt x="280" y="30"/>
                        <a:pt x="280" y="30"/>
                        <a:pt x="280" y="30"/>
                      </a:cubicBezTo>
                      <a:cubicBezTo>
                        <a:pt x="273" y="30"/>
                        <a:pt x="273" y="30"/>
                        <a:pt x="273" y="30"/>
                      </a:cubicBezTo>
                      <a:moveTo>
                        <a:pt x="155" y="15"/>
                      </a:moveTo>
                      <a:cubicBezTo>
                        <a:pt x="155" y="8"/>
                        <a:pt x="155" y="8"/>
                        <a:pt x="155" y="8"/>
                      </a:cubicBezTo>
                      <a:cubicBezTo>
                        <a:pt x="162" y="8"/>
                        <a:pt x="162" y="8"/>
                        <a:pt x="162" y="8"/>
                      </a:cubicBezTo>
                      <a:cubicBezTo>
                        <a:pt x="162" y="15"/>
                        <a:pt x="162" y="15"/>
                        <a:pt x="162" y="15"/>
                      </a:cubicBezTo>
                      <a:cubicBezTo>
                        <a:pt x="155" y="15"/>
                        <a:pt x="155" y="15"/>
                        <a:pt x="155" y="15"/>
                      </a:cubicBezTo>
                      <a:moveTo>
                        <a:pt x="170" y="15"/>
                      </a:moveTo>
                      <a:cubicBezTo>
                        <a:pt x="170" y="8"/>
                        <a:pt x="170" y="8"/>
                        <a:pt x="170" y="8"/>
                      </a:cubicBezTo>
                      <a:cubicBezTo>
                        <a:pt x="177" y="8"/>
                        <a:pt x="177" y="8"/>
                        <a:pt x="177" y="8"/>
                      </a:cubicBezTo>
                      <a:cubicBezTo>
                        <a:pt x="177" y="15"/>
                        <a:pt x="177" y="15"/>
                        <a:pt x="177" y="15"/>
                      </a:cubicBezTo>
                      <a:cubicBezTo>
                        <a:pt x="170" y="15"/>
                        <a:pt x="170" y="15"/>
                        <a:pt x="170" y="15"/>
                      </a:cubicBezTo>
                      <a:moveTo>
                        <a:pt x="185" y="15"/>
                      </a:moveTo>
                      <a:cubicBezTo>
                        <a:pt x="185" y="8"/>
                        <a:pt x="185" y="8"/>
                        <a:pt x="185" y="8"/>
                      </a:cubicBezTo>
                      <a:cubicBezTo>
                        <a:pt x="192" y="8"/>
                        <a:pt x="192" y="8"/>
                        <a:pt x="192" y="8"/>
                      </a:cubicBezTo>
                      <a:cubicBezTo>
                        <a:pt x="192" y="15"/>
                        <a:pt x="192" y="15"/>
                        <a:pt x="192" y="15"/>
                      </a:cubicBezTo>
                      <a:cubicBezTo>
                        <a:pt x="185" y="15"/>
                        <a:pt x="185" y="15"/>
                        <a:pt x="185" y="15"/>
                      </a:cubicBezTo>
                      <a:moveTo>
                        <a:pt x="199" y="15"/>
                      </a:moveTo>
                      <a:cubicBezTo>
                        <a:pt x="199" y="8"/>
                        <a:pt x="199" y="8"/>
                        <a:pt x="199" y="8"/>
                      </a:cubicBezTo>
                      <a:cubicBezTo>
                        <a:pt x="206" y="8"/>
                        <a:pt x="206" y="8"/>
                        <a:pt x="206" y="8"/>
                      </a:cubicBezTo>
                      <a:cubicBezTo>
                        <a:pt x="206" y="15"/>
                        <a:pt x="206" y="15"/>
                        <a:pt x="206" y="15"/>
                      </a:cubicBezTo>
                      <a:cubicBezTo>
                        <a:pt x="199" y="15"/>
                        <a:pt x="199" y="15"/>
                        <a:pt x="199" y="15"/>
                      </a:cubicBezTo>
                      <a:moveTo>
                        <a:pt x="214" y="15"/>
                      </a:moveTo>
                      <a:cubicBezTo>
                        <a:pt x="214" y="8"/>
                        <a:pt x="214" y="8"/>
                        <a:pt x="214" y="8"/>
                      </a:cubicBezTo>
                      <a:cubicBezTo>
                        <a:pt x="221" y="8"/>
                        <a:pt x="221" y="8"/>
                        <a:pt x="221" y="8"/>
                      </a:cubicBezTo>
                      <a:cubicBezTo>
                        <a:pt x="221" y="15"/>
                        <a:pt x="221" y="15"/>
                        <a:pt x="221" y="15"/>
                      </a:cubicBezTo>
                      <a:cubicBezTo>
                        <a:pt x="214" y="15"/>
                        <a:pt x="214" y="15"/>
                        <a:pt x="214" y="15"/>
                      </a:cubicBezTo>
                      <a:moveTo>
                        <a:pt x="229" y="15"/>
                      </a:moveTo>
                      <a:cubicBezTo>
                        <a:pt x="229" y="8"/>
                        <a:pt x="229" y="8"/>
                        <a:pt x="229" y="8"/>
                      </a:cubicBezTo>
                      <a:cubicBezTo>
                        <a:pt x="236" y="8"/>
                        <a:pt x="236" y="8"/>
                        <a:pt x="236" y="8"/>
                      </a:cubicBezTo>
                      <a:cubicBezTo>
                        <a:pt x="236" y="15"/>
                        <a:pt x="236" y="15"/>
                        <a:pt x="236" y="15"/>
                      </a:cubicBezTo>
                      <a:cubicBezTo>
                        <a:pt x="229" y="15"/>
                        <a:pt x="229" y="15"/>
                        <a:pt x="229" y="15"/>
                      </a:cubicBezTo>
                      <a:moveTo>
                        <a:pt x="196" y="0"/>
                      </a:moveTo>
                      <a:cubicBezTo>
                        <a:pt x="177" y="0"/>
                        <a:pt x="158" y="3"/>
                        <a:pt x="141" y="8"/>
                      </a:cubicBezTo>
                      <a:cubicBezTo>
                        <a:pt x="147" y="8"/>
                        <a:pt x="147" y="8"/>
                        <a:pt x="147" y="8"/>
                      </a:cubicBezTo>
                      <a:cubicBezTo>
                        <a:pt x="147" y="15"/>
                        <a:pt x="147" y="15"/>
                        <a:pt x="147" y="15"/>
                      </a:cubicBezTo>
                      <a:cubicBezTo>
                        <a:pt x="140" y="15"/>
                        <a:pt x="140" y="15"/>
                        <a:pt x="140" y="15"/>
                      </a:cubicBezTo>
                      <a:cubicBezTo>
                        <a:pt x="140" y="8"/>
                        <a:pt x="140" y="8"/>
                        <a:pt x="140" y="8"/>
                      </a:cubicBezTo>
                      <a:cubicBezTo>
                        <a:pt x="138" y="9"/>
                        <a:pt x="135" y="10"/>
                        <a:pt x="133" y="11"/>
                      </a:cubicBezTo>
                      <a:cubicBezTo>
                        <a:pt x="133" y="15"/>
                        <a:pt x="133" y="15"/>
                        <a:pt x="133" y="15"/>
                      </a:cubicBezTo>
                      <a:cubicBezTo>
                        <a:pt x="126" y="15"/>
                        <a:pt x="126" y="15"/>
                        <a:pt x="126" y="15"/>
                      </a:cubicBezTo>
                      <a:cubicBezTo>
                        <a:pt x="126" y="13"/>
                        <a:pt x="126" y="13"/>
                        <a:pt x="126" y="13"/>
                      </a:cubicBezTo>
                      <a:cubicBezTo>
                        <a:pt x="118" y="16"/>
                        <a:pt x="110" y="20"/>
                        <a:pt x="103" y="24"/>
                      </a:cubicBezTo>
                      <a:cubicBezTo>
                        <a:pt x="103" y="30"/>
                        <a:pt x="103" y="30"/>
                        <a:pt x="103" y="30"/>
                      </a:cubicBezTo>
                      <a:cubicBezTo>
                        <a:pt x="96" y="30"/>
                        <a:pt x="96" y="30"/>
                        <a:pt x="96" y="30"/>
                      </a:cubicBezTo>
                      <a:cubicBezTo>
                        <a:pt x="96" y="28"/>
                        <a:pt x="96" y="28"/>
                        <a:pt x="96" y="28"/>
                      </a:cubicBezTo>
                      <a:cubicBezTo>
                        <a:pt x="88" y="32"/>
                        <a:pt x="81" y="37"/>
                        <a:pt x="74" y="43"/>
                      </a:cubicBezTo>
                      <a:cubicBezTo>
                        <a:pt x="74" y="45"/>
                        <a:pt x="74" y="45"/>
                        <a:pt x="74" y="45"/>
                      </a:cubicBezTo>
                      <a:cubicBezTo>
                        <a:pt x="72" y="45"/>
                        <a:pt x="72" y="45"/>
                        <a:pt x="72" y="45"/>
                      </a:cubicBezTo>
                      <a:cubicBezTo>
                        <a:pt x="67" y="48"/>
                        <a:pt x="63" y="52"/>
                        <a:pt x="59" y="56"/>
                      </a:cubicBezTo>
                      <a:cubicBezTo>
                        <a:pt x="59" y="59"/>
                        <a:pt x="59" y="59"/>
                        <a:pt x="59" y="59"/>
                      </a:cubicBezTo>
                      <a:cubicBezTo>
                        <a:pt x="56" y="59"/>
                        <a:pt x="56" y="59"/>
                        <a:pt x="56" y="59"/>
                      </a:cubicBezTo>
                      <a:cubicBezTo>
                        <a:pt x="52" y="63"/>
                        <a:pt x="48" y="68"/>
                        <a:pt x="44" y="72"/>
                      </a:cubicBezTo>
                      <a:cubicBezTo>
                        <a:pt x="44" y="74"/>
                        <a:pt x="44" y="74"/>
                        <a:pt x="44" y="74"/>
                      </a:cubicBezTo>
                      <a:cubicBezTo>
                        <a:pt x="43" y="74"/>
                        <a:pt x="43" y="74"/>
                        <a:pt x="43" y="74"/>
                      </a:cubicBezTo>
                      <a:cubicBezTo>
                        <a:pt x="37" y="81"/>
                        <a:pt x="32" y="89"/>
                        <a:pt x="27" y="97"/>
                      </a:cubicBezTo>
                      <a:cubicBezTo>
                        <a:pt x="29" y="97"/>
                        <a:pt x="29" y="97"/>
                        <a:pt x="29" y="97"/>
                      </a:cubicBezTo>
                      <a:cubicBezTo>
                        <a:pt x="29" y="104"/>
                        <a:pt x="29" y="104"/>
                        <a:pt x="29" y="104"/>
                      </a:cubicBezTo>
                      <a:cubicBezTo>
                        <a:pt x="23" y="104"/>
                        <a:pt x="23" y="104"/>
                        <a:pt x="23" y="104"/>
                      </a:cubicBezTo>
                      <a:cubicBezTo>
                        <a:pt x="19" y="111"/>
                        <a:pt x="16" y="118"/>
                        <a:pt x="13" y="126"/>
                      </a:cubicBezTo>
                      <a:cubicBezTo>
                        <a:pt x="15" y="126"/>
                        <a:pt x="15" y="126"/>
                        <a:pt x="15" y="126"/>
                      </a:cubicBezTo>
                      <a:cubicBezTo>
                        <a:pt x="15" y="133"/>
                        <a:pt x="15" y="133"/>
                        <a:pt x="15" y="133"/>
                      </a:cubicBezTo>
                      <a:cubicBezTo>
                        <a:pt x="10" y="133"/>
                        <a:pt x="10" y="133"/>
                        <a:pt x="10" y="133"/>
                      </a:cubicBezTo>
                      <a:cubicBezTo>
                        <a:pt x="9" y="136"/>
                        <a:pt x="9" y="138"/>
                        <a:pt x="8" y="141"/>
                      </a:cubicBezTo>
                      <a:cubicBezTo>
                        <a:pt x="15" y="141"/>
                        <a:pt x="15" y="141"/>
                        <a:pt x="15" y="141"/>
                      </a:cubicBezTo>
                      <a:cubicBezTo>
                        <a:pt x="15" y="148"/>
                        <a:pt x="15" y="148"/>
                        <a:pt x="15" y="148"/>
                      </a:cubicBezTo>
                      <a:cubicBezTo>
                        <a:pt x="8" y="148"/>
                        <a:pt x="8" y="148"/>
                        <a:pt x="8" y="148"/>
                      </a:cubicBezTo>
                      <a:cubicBezTo>
                        <a:pt x="8" y="141"/>
                        <a:pt x="8" y="141"/>
                        <a:pt x="8" y="141"/>
                      </a:cubicBezTo>
                      <a:cubicBezTo>
                        <a:pt x="3" y="159"/>
                        <a:pt x="0" y="177"/>
                        <a:pt x="0" y="196"/>
                      </a:cubicBezTo>
                      <a:cubicBezTo>
                        <a:pt x="0" y="215"/>
                        <a:pt x="3" y="233"/>
                        <a:pt x="8" y="251"/>
                      </a:cubicBezTo>
                      <a:cubicBezTo>
                        <a:pt x="8" y="244"/>
                        <a:pt x="8" y="244"/>
                        <a:pt x="8" y="244"/>
                      </a:cubicBezTo>
                      <a:cubicBezTo>
                        <a:pt x="15" y="244"/>
                        <a:pt x="15" y="244"/>
                        <a:pt x="15" y="244"/>
                      </a:cubicBezTo>
                      <a:cubicBezTo>
                        <a:pt x="15" y="251"/>
                        <a:pt x="15" y="251"/>
                        <a:pt x="15" y="251"/>
                      </a:cubicBezTo>
                      <a:cubicBezTo>
                        <a:pt x="8" y="251"/>
                        <a:pt x="8" y="251"/>
                        <a:pt x="8" y="251"/>
                      </a:cubicBezTo>
                      <a:cubicBezTo>
                        <a:pt x="9" y="254"/>
                        <a:pt x="9" y="256"/>
                        <a:pt x="10" y="259"/>
                      </a:cubicBezTo>
                      <a:cubicBezTo>
                        <a:pt x="15" y="259"/>
                        <a:pt x="15" y="259"/>
                        <a:pt x="15" y="259"/>
                      </a:cubicBezTo>
                      <a:cubicBezTo>
                        <a:pt x="15" y="266"/>
                        <a:pt x="15" y="266"/>
                        <a:pt x="15" y="266"/>
                      </a:cubicBezTo>
                      <a:cubicBezTo>
                        <a:pt x="13" y="266"/>
                        <a:pt x="13" y="266"/>
                        <a:pt x="13" y="266"/>
                      </a:cubicBezTo>
                      <a:cubicBezTo>
                        <a:pt x="16" y="274"/>
                        <a:pt x="19" y="281"/>
                        <a:pt x="23" y="288"/>
                      </a:cubicBezTo>
                      <a:cubicBezTo>
                        <a:pt x="29" y="288"/>
                        <a:pt x="29" y="288"/>
                        <a:pt x="29" y="288"/>
                      </a:cubicBezTo>
                      <a:cubicBezTo>
                        <a:pt x="29" y="295"/>
                        <a:pt x="29" y="295"/>
                        <a:pt x="29" y="295"/>
                      </a:cubicBezTo>
                      <a:cubicBezTo>
                        <a:pt x="27" y="295"/>
                        <a:pt x="27" y="295"/>
                        <a:pt x="27" y="295"/>
                      </a:cubicBezTo>
                      <a:cubicBezTo>
                        <a:pt x="32" y="303"/>
                        <a:pt x="37" y="311"/>
                        <a:pt x="43" y="318"/>
                      </a:cubicBezTo>
                      <a:cubicBezTo>
                        <a:pt x="44" y="318"/>
                        <a:pt x="44" y="318"/>
                        <a:pt x="44" y="318"/>
                      </a:cubicBezTo>
                      <a:cubicBezTo>
                        <a:pt x="44" y="320"/>
                        <a:pt x="44" y="320"/>
                        <a:pt x="44" y="320"/>
                      </a:cubicBezTo>
                      <a:cubicBezTo>
                        <a:pt x="48" y="324"/>
                        <a:pt x="52" y="329"/>
                        <a:pt x="56" y="333"/>
                      </a:cubicBezTo>
                      <a:cubicBezTo>
                        <a:pt x="59" y="333"/>
                        <a:pt x="59" y="333"/>
                        <a:pt x="59" y="333"/>
                      </a:cubicBezTo>
                      <a:cubicBezTo>
                        <a:pt x="59" y="336"/>
                        <a:pt x="59" y="336"/>
                        <a:pt x="59" y="336"/>
                      </a:cubicBezTo>
                      <a:cubicBezTo>
                        <a:pt x="63" y="340"/>
                        <a:pt x="67" y="344"/>
                        <a:pt x="72" y="347"/>
                      </a:cubicBezTo>
                      <a:cubicBezTo>
                        <a:pt x="74" y="347"/>
                        <a:pt x="74" y="347"/>
                        <a:pt x="74" y="347"/>
                      </a:cubicBezTo>
                      <a:cubicBezTo>
                        <a:pt x="74" y="349"/>
                        <a:pt x="74" y="349"/>
                        <a:pt x="74" y="349"/>
                      </a:cubicBezTo>
                      <a:cubicBezTo>
                        <a:pt x="81" y="355"/>
                        <a:pt x="88" y="360"/>
                        <a:pt x="96" y="365"/>
                      </a:cubicBezTo>
                      <a:cubicBezTo>
                        <a:pt x="96" y="362"/>
                        <a:pt x="96" y="362"/>
                        <a:pt x="96" y="362"/>
                      </a:cubicBezTo>
                      <a:cubicBezTo>
                        <a:pt x="103" y="362"/>
                        <a:pt x="103" y="362"/>
                        <a:pt x="103" y="362"/>
                      </a:cubicBezTo>
                      <a:cubicBezTo>
                        <a:pt x="103" y="368"/>
                        <a:pt x="103" y="368"/>
                        <a:pt x="103" y="368"/>
                      </a:cubicBezTo>
                      <a:cubicBezTo>
                        <a:pt x="110" y="372"/>
                        <a:pt x="118" y="376"/>
                        <a:pt x="126" y="379"/>
                      </a:cubicBezTo>
                      <a:cubicBezTo>
                        <a:pt x="126" y="377"/>
                        <a:pt x="126" y="377"/>
                        <a:pt x="126" y="377"/>
                      </a:cubicBezTo>
                      <a:cubicBezTo>
                        <a:pt x="133" y="377"/>
                        <a:pt x="133" y="377"/>
                        <a:pt x="133" y="377"/>
                      </a:cubicBezTo>
                      <a:cubicBezTo>
                        <a:pt x="133" y="381"/>
                        <a:pt x="133" y="381"/>
                        <a:pt x="133" y="381"/>
                      </a:cubicBezTo>
                      <a:cubicBezTo>
                        <a:pt x="135" y="382"/>
                        <a:pt x="138" y="383"/>
                        <a:pt x="140" y="384"/>
                      </a:cubicBezTo>
                      <a:cubicBezTo>
                        <a:pt x="140" y="377"/>
                        <a:pt x="140" y="377"/>
                        <a:pt x="140" y="377"/>
                      </a:cubicBezTo>
                      <a:cubicBezTo>
                        <a:pt x="147" y="377"/>
                        <a:pt x="147" y="377"/>
                        <a:pt x="147" y="377"/>
                      </a:cubicBezTo>
                      <a:cubicBezTo>
                        <a:pt x="147" y="384"/>
                        <a:pt x="147" y="384"/>
                        <a:pt x="147" y="384"/>
                      </a:cubicBezTo>
                      <a:cubicBezTo>
                        <a:pt x="141" y="384"/>
                        <a:pt x="141" y="384"/>
                        <a:pt x="141" y="384"/>
                      </a:cubicBezTo>
                      <a:cubicBezTo>
                        <a:pt x="158" y="389"/>
                        <a:pt x="177" y="392"/>
                        <a:pt x="196" y="392"/>
                      </a:cubicBezTo>
                      <a:cubicBezTo>
                        <a:pt x="215" y="392"/>
                        <a:pt x="233" y="389"/>
                        <a:pt x="250" y="384"/>
                      </a:cubicBezTo>
                      <a:cubicBezTo>
                        <a:pt x="244" y="384"/>
                        <a:pt x="244" y="384"/>
                        <a:pt x="244" y="384"/>
                      </a:cubicBezTo>
                      <a:cubicBezTo>
                        <a:pt x="244" y="377"/>
                        <a:pt x="244" y="377"/>
                        <a:pt x="244" y="377"/>
                      </a:cubicBezTo>
                      <a:cubicBezTo>
                        <a:pt x="251" y="377"/>
                        <a:pt x="251" y="377"/>
                        <a:pt x="251" y="377"/>
                      </a:cubicBezTo>
                      <a:cubicBezTo>
                        <a:pt x="251" y="384"/>
                        <a:pt x="251" y="384"/>
                        <a:pt x="251" y="384"/>
                      </a:cubicBezTo>
                      <a:cubicBezTo>
                        <a:pt x="253" y="383"/>
                        <a:pt x="256" y="382"/>
                        <a:pt x="258" y="381"/>
                      </a:cubicBezTo>
                      <a:cubicBezTo>
                        <a:pt x="258" y="377"/>
                        <a:pt x="258" y="377"/>
                        <a:pt x="258" y="377"/>
                      </a:cubicBezTo>
                      <a:cubicBezTo>
                        <a:pt x="265" y="377"/>
                        <a:pt x="265" y="377"/>
                        <a:pt x="265" y="377"/>
                      </a:cubicBezTo>
                      <a:cubicBezTo>
                        <a:pt x="265" y="379"/>
                        <a:pt x="265" y="379"/>
                        <a:pt x="265" y="379"/>
                      </a:cubicBezTo>
                      <a:cubicBezTo>
                        <a:pt x="273" y="376"/>
                        <a:pt x="281" y="372"/>
                        <a:pt x="288" y="368"/>
                      </a:cubicBezTo>
                      <a:cubicBezTo>
                        <a:pt x="288" y="362"/>
                        <a:pt x="288" y="362"/>
                        <a:pt x="288" y="362"/>
                      </a:cubicBezTo>
                      <a:cubicBezTo>
                        <a:pt x="295" y="362"/>
                        <a:pt x="295" y="362"/>
                        <a:pt x="295" y="362"/>
                      </a:cubicBezTo>
                      <a:cubicBezTo>
                        <a:pt x="295" y="365"/>
                        <a:pt x="295" y="365"/>
                        <a:pt x="295" y="365"/>
                      </a:cubicBezTo>
                      <a:cubicBezTo>
                        <a:pt x="303" y="360"/>
                        <a:pt x="310" y="355"/>
                        <a:pt x="317" y="349"/>
                      </a:cubicBezTo>
                      <a:cubicBezTo>
                        <a:pt x="317" y="347"/>
                        <a:pt x="317" y="347"/>
                        <a:pt x="317" y="347"/>
                      </a:cubicBezTo>
                      <a:cubicBezTo>
                        <a:pt x="319" y="347"/>
                        <a:pt x="319" y="347"/>
                        <a:pt x="319" y="347"/>
                      </a:cubicBezTo>
                      <a:cubicBezTo>
                        <a:pt x="324" y="344"/>
                        <a:pt x="328" y="340"/>
                        <a:pt x="332" y="336"/>
                      </a:cubicBezTo>
                      <a:cubicBezTo>
                        <a:pt x="332" y="333"/>
                        <a:pt x="332" y="333"/>
                        <a:pt x="332" y="333"/>
                      </a:cubicBezTo>
                      <a:cubicBezTo>
                        <a:pt x="336" y="333"/>
                        <a:pt x="336" y="333"/>
                        <a:pt x="336" y="333"/>
                      </a:cubicBezTo>
                      <a:cubicBezTo>
                        <a:pt x="339" y="329"/>
                        <a:pt x="343" y="324"/>
                        <a:pt x="347" y="320"/>
                      </a:cubicBezTo>
                      <a:cubicBezTo>
                        <a:pt x="347" y="318"/>
                        <a:pt x="347" y="318"/>
                        <a:pt x="347" y="318"/>
                      </a:cubicBezTo>
                      <a:cubicBezTo>
                        <a:pt x="349" y="318"/>
                        <a:pt x="349" y="318"/>
                        <a:pt x="349" y="318"/>
                      </a:cubicBezTo>
                      <a:cubicBezTo>
                        <a:pt x="354" y="311"/>
                        <a:pt x="359" y="303"/>
                        <a:pt x="364" y="295"/>
                      </a:cubicBezTo>
                      <a:cubicBezTo>
                        <a:pt x="362" y="295"/>
                        <a:pt x="362" y="295"/>
                        <a:pt x="362" y="295"/>
                      </a:cubicBezTo>
                      <a:cubicBezTo>
                        <a:pt x="362" y="288"/>
                        <a:pt x="362" y="288"/>
                        <a:pt x="362" y="288"/>
                      </a:cubicBezTo>
                      <a:cubicBezTo>
                        <a:pt x="368" y="288"/>
                        <a:pt x="368" y="288"/>
                        <a:pt x="368" y="288"/>
                      </a:cubicBezTo>
                      <a:cubicBezTo>
                        <a:pt x="372" y="281"/>
                        <a:pt x="375" y="274"/>
                        <a:pt x="378" y="266"/>
                      </a:cubicBezTo>
                      <a:cubicBezTo>
                        <a:pt x="376" y="266"/>
                        <a:pt x="376" y="266"/>
                        <a:pt x="376" y="266"/>
                      </a:cubicBezTo>
                      <a:cubicBezTo>
                        <a:pt x="376" y="259"/>
                        <a:pt x="376" y="259"/>
                        <a:pt x="376" y="259"/>
                      </a:cubicBezTo>
                      <a:cubicBezTo>
                        <a:pt x="381" y="259"/>
                        <a:pt x="381" y="259"/>
                        <a:pt x="381" y="259"/>
                      </a:cubicBezTo>
                      <a:cubicBezTo>
                        <a:pt x="382" y="256"/>
                        <a:pt x="382" y="254"/>
                        <a:pt x="383" y="251"/>
                      </a:cubicBezTo>
                      <a:cubicBezTo>
                        <a:pt x="376" y="251"/>
                        <a:pt x="376" y="251"/>
                        <a:pt x="376" y="251"/>
                      </a:cubicBezTo>
                      <a:cubicBezTo>
                        <a:pt x="376" y="244"/>
                        <a:pt x="376" y="244"/>
                        <a:pt x="376" y="244"/>
                      </a:cubicBezTo>
                      <a:cubicBezTo>
                        <a:pt x="383" y="244"/>
                        <a:pt x="383" y="244"/>
                        <a:pt x="383" y="244"/>
                      </a:cubicBezTo>
                      <a:cubicBezTo>
                        <a:pt x="383" y="251"/>
                        <a:pt x="383" y="251"/>
                        <a:pt x="383" y="251"/>
                      </a:cubicBezTo>
                      <a:cubicBezTo>
                        <a:pt x="388" y="233"/>
                        <a:pt x="391" y="215"/>
                        <a:pt x="391" y="196"/>
                      </a:cubicBezTo>
                      <a:cubicBezTo>
                        <a:pt x="391" y="177"/>
                        <a:pt x="388" y="159"/>
                        <a:pt x="383" y="141"/>
                      </a:cubicBezTo>
                      <a:cubicBezTo>
                        <a:pt x="383" y="148"/>
                        <a:pt x="383" y="148"/>
                        <a:pt x="383" y="148"/>
                      </a:cubicBezTo>
                      <a:cubicBezTo>
                        <a:pt x="376" y="148"/>
                        <a:pt x="376" y="148"/>
                        <a:pt x="376" y="148"/>
                      </a:cubicBezTo>
                      <a:cubicBezTo>
                        <a:pt x="376" y="141"/>
                        <a:pt x="376" y="141"/>
                        <a:pt x="376" y="141"/>
                      </a:cubicBezTo>
                      <a:cubicBezTo>
                        <a:pt x="383" y="141"/>
                        <a:pt x="383" y="141"/>
                        <a:pt x="383" y="141"/>
                      </a:cubicBezTo>
                      <a:cubicBezTo>
                        <a:pt x="382" y="138"/>
                        <a:pt x="382" y="136"/>
                        <a:pt x="381" y="133"/>
                      </a:cubicBezTo>
                      <a:cubicBezTo>
                        <a:pt x="376" y="133"/>
                        <a:pt x="376" y="133"/>
                        <a:pt x="376" y="133"/>
                      </a:cubicBezTo>
                      <a:cubicBezTo>
                        <a:pt x="376" y="126"/>
                        <a:pt x="376" y="126"/>
                        <a:pt x="376" y="126"/>
                      </a:cubicBezTo>
                      <a:cubicBezTo>
                        <a:pt x="378" y="126"/>
                        <a:pt x="378" y="126"/>
                        <a:pt x="378" y="126"/>
                      </a:cubicBezTo>
                      <a:cubicBezTo>
                        <a:pt x="375" y="118"/>
                        <a:pt x="372" y="111"/>
                        <a:pt x="368" y="104"/>
                      </a:cubicBezTo>
                      <a:cubicBezTo>
                        <a:pt x="362" y="104"/>
                        <a:pt x="362" y="104"/>
                        <a:pt x="362" y="104"/>
                      </a:cubicBezTo>
                      <a:cubicBezTo>
                        <a:pt x="362" y="97"/>
                        <a:pt x="362" y="97"/>
                        <a:pt x="362" y="97"/>
                      </a:cubicBezTo>
                      <a:cubicBezTo>
                        <a:pt x="364" y="97"/>
                        <a:pt x="364" y="97"/>
                        <a:pt x="364" y="97"/>
                      </a:cubicBezTo>
                      <a:cubicBezTo>
                        <a:pt x="359" y="89"/>
                        <a:pt x="354" y="81"/>
                        <a:pt x="349" y="74"/>
                      </a:cubicBezTo>
                      <a:cubicBezTo>
                        <a:pt x="347" y="74"/>
                        <a:pt x="347" y="74"/>
                        <a:pt x="347" y="74"/>
                      </a:cubicBezTo>
                      <a:cubicBezTo>
                        <a:pt x="347" y="72"/>
                        <a:pt x="347" y="72"/>
                        <a:pt x="347" y="72"/>
                      </a:cubicBezTo>
                      <a:cubicBezTo>
                        <a:pt x="343" y="68"/>
                        <a:pt x="339" y="63"/>
                        <a:pt x="336" y="59"/>
                      </a:cubicBezTo>
                      <a:cubicBezTo>
                        <a:pt x="332" y="59"/>
                        <a:pt x="332" y="59"/>
                        <a:pt x="332" y="59"/>
                      </a:cubicBezTo>
                      <a:cubicBezTo>
                        <a:pt x="332" y="56"/>
                        <a:pt x="332" y="56"/>
                        <a:pt x="332" y="56"/>
                      </a:cubicBezTo>
                      <a:cubicBezTo>
                        <a:pt x="328" y="52"/>
                        <a:pt x="324" y="48"/>
                        <a:pt x="319" y="45"/>
                      </a:cubicBezTo>
                      <a:cubicBezTo>
                        <a:pt x="317" y="45"/>
                        <a:pt x="317" y="45"/>
                        <a:pt x="317" y="45"/>
                      </a:cubicBezTo>
                      <a:cubicBezTo>
                        <a:pt x="317" y="43"/>
                        <a:pt x="317" y="43"/>
                        <a:pt x="317" y="43"/>
                      </a:cubicBezTo>
                      <a:cubicBezTo>
                        <a:pt x="310" y="37"/>
                        <a:pt x="303" y="32"/>
                        <a:pt x="295" y="28"/>
                      </a:cubicBezTo>
                      <a:cubicBezTo>
                        <a:pt x="295" y="30"/>
                        <a:pt x="295" y="30"/>
                        <a:pt x="295" y="30"/>
                      </a:cubicBezTo>
                      <a:cubicBezTo>
                        <a:pt x="288" y="30"/>
                        <a:pt x="288" y="30"/>
                        <a:pt x="288" y="30"/>
                      </a:cubicBezTo>
                      <a:cubicBezTo>
                        <a:pt x="288" y="24"/>
                        <a:pt x="288" y="24"/>
                        <a:pt x="288" y="24"/>
                      </a:cubicBezTo>
                      <a:cubicBezTo>
                        <a:pt x="281" y="20"/>
                        <a:pt x="273" y="16"/>
                        <a:pt x="265" y="13"/>
                      </a:cubicBezTo>
                      <a:cubicBezTo>
                        <a:pt x="265" y="15"/>
                        <a:pt x="265" y="15"/>
                        <a:pt x="265" y="15"/>
                      </a:cubicBezTo>
                      <a:cubicBezTo>
                        <a:pt x="258" y="15"/>
                        <a:pt x="258" y="15"/>
                        <a:pt x="258" y="15"/>
                      </a:cubicBezTo>
                      <a:cubicBezTo>
                        <a:pt x="258" y="11"/>
                        <a:pt x="258" y="11"/>
                        <a:pt x="258" y="11"/>
                      </a:cubicBezTo>
                      <a:cubicBezTo>
                        <a:pt x="256" y="10"/>
                        <a:pt x="253" y="9"/>
                        <a:pt x="251" y="8"/>
                      </a:cubicBezTo>
                      <a:cubicBezTo>
                        <a:pt x="251" y="15"/>
                        <a:pt x="251" y="15"/>
                        <a:pt x="251" y="15"/>
                      </a:cubicBezTo>
                      <a:cubicBezTo>
                        <a:pt x="244" y="15"/>
                        <a:pt x="244" y="15"/>
                        <a:pt x="244" y="15"/>
                      </a:cubicBezTo>
                      <a:cubicBezTo>
                        <a:pt x="244" y="8"/>
                        <a:pt x="244" y="8"/>
                        <a:pt x="244" y="8"/>
                      </a:cubicBezTo>
                      <a:cubicBezTo>
                        <a:pt x="250" y="8"/>
                        <a:pt x="250" y="8"/>
                        <a:pt x="250" y="8"/>
                      </a:cubicBezTo>
                      <a:cubicBezTo>
                        <a:pt x="233" y="3"/>
                        <a:pt x="214" y="0"/>
                        <a:pt x="196"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6" name="ísļî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9A0F47A-EA3F-4E1A-8275-5A1DC2D6931B}"/>
                    </a:ext>
                  </a:extLst>
                </p:cNvPr>
                <p:cNvSpPr/>
                <p:nvPr/>
              </p:nvSpPr>
              <p:spPr bwMode="auto">
                <a:xfrm>
                  <a:off x="3779" y="3017"/>
                  <a:ext cx="691" cy="274"/>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47" name="is1i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4B59F59-0700-4739-B401-442EB693E51B}"/>
                    </a:ext>
                  </a:extLst>
                </p:cNvPr>
                <p:cNvSpPr/>
                <p:nvPr/>
              </p:nvSpPr>
              <p:spPr bwMode="auto">
                <a:xfrm>
                  <a:off x="3779" y="3017"/>
                  <a:ext cx="691" cy="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48" name="íśḻi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96E15D5-D108-4E01-A819-3F31F97F3176}"/>
                    </a:ext>
                  </a:extLst>
                </p:cNvPr>
                <p:cNvSpPr/>
                <p:nvPr/>
              </p:nvSpPr>
              <p:spPr bwMode="auto">
                <a:xfrm>
                  <a:off x="3691" y="3291"/>
                  <a:ext cx="869" cy="72"/>
                </a:xfrm>
                <a:custGeom>
                  <a:avLst/>
                  <a:gdLst>
                    <a:gd name="T0" fmla="*/ 869 w 869"/>
                    <a:gd name="T1" fmla="*/ 0 h 72"/>
                    <a:gd name="T2" fmla="*/ 779 w 869"/>
                    <a:gd name="T3" fmla="*/ 0 h 72"/>
                    <a:gd name="T4" fmla="*/ 88 w 869"/>
                    <a:gd name="T5" fmla="*/ 0 h 72"/>
                    <a:gd name="T6" fmla="*/ 0 w 869"/>
                    <a:gd name="T7" fmla="*/ 0 h 72"/>
                    <a:gd name="T8" fmla="*/ 0 w 869"/>
                    <a:gd name="T9" fmla="*/ 72 h 72"/>
                    <a:gd name="T10" fmla="*/ 869 w 869"/>
                    <a:gd name="T11" fmla="*/ 72 h 72"/>
                    <a:gd name="T12" fmla="*/ 869 w 869"/>
                    <a:gd name="T13" fmla="*/ 0 h 72"/>
                  </a:gdLst>
                  <a:ahLst/>
                  <a:cxnLst>
                    <a:cxn ang="0">
                      <a:pos x="T0" y="T1"/>
                    </a:cxn>
                    <a:cxn ang="0">
                      <a:pos x="T2" y="T3"/>
                    </a:cxn>
                    <a:cxn ang="0">
                      <a:pos x="T4" y="T5"/>
                    </a:cxn>
                    <a:cxn ang="0">
                      <a:pos x="T6" y="T7"/>
                    </a:cxn>
                    <a:cxn ang="0">
                      <a:pos x="T8" y="T9"/>
                    </a:cxn>
                    <a:cxn ang="0">
                      <a:pos x="T10" y="T11"/>
                    </a:cxn>
                    <a:cxn ang="0">
                      <a:pos x="T12" y="T13"/>
                    </a:cxn>
                  </a:cxnLst>
                  <a:rect l="0" t="0" r="r" b="b"/>
                  <a:pathLst>
                    <a:path w="869" h="72">
                      <a:moveTo>
                        <a:pt x="869" y="0"/>
                      </a:moveTo>
                      <a:lnTo>
                        <a:pt x="779" y="0"/>
                      </a:lnTo>
                      <a:lnTo>
                        <a:pt x="88" y="0"/>
                      </a:lnTo>
                      <a:lnTo>
                        <a:pt x="0" y="0"/>
                      </a:lnTo>
                      <a:lnTo>
                        <a:pt x="0" y="72"/>
                      </a:lnTo>
                      <a:lnTo>
                        <a:pt x="869" y="72"/>
                      </a:lnTo>
                      <a:lnTo>
                        <a:pt x="869" y="0"/>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9" name="iśli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F079A27-CD2C-4C35-8004-E4B293B7F38C}"/>
                    </a:ext>
                  </a:extLst>
                </p:cNvPr>
                <p:cNvSpPr/>
                <p:nvPr/>
              </p:nvSpPr>
              <p:spPr bwMode="auto">
                <a:xfrm>
                  <a:off x="3691" y="3291"/>
                  <a:ext cx="869" cy="72"/>
                </a:xfrm>
                <a:custGeom>
                  <a:avLst/>
                  <a:gdLst>
                    <a:gd name="T0" fmla="*/ 869 w 869"/>
                    <a:gd name="T1" fmla="*/ 0 h 72"/>
                    <a:gd name="T2" fmla="*/ 779 w 869"/>
                    <a:gd name="T3" fmla="*/ 0 h 72"/>
                    <a:gd name="T4" fmla="*/ 88 w 869"/>
                    <a:gd name="T5" fmla="*/ 0 h 72"/>
                    <a:gd name="T6" fmla="*/ 0 w 869"/>
                    <a:gd name="T7" fmla="*/ 0 h 72"/>
                    <a:gd name="T8" fmla="*/ 0 w 869"/>
                    <a:gd name="T9" fmla="*/ 72 h 72"/>
                    <a:gd name="T10" fmla="*/ 869 w 869"/>
                    <a:gd name="T11" fmla="*/ 72 h 72"/>
                    <a:gd name="T12" fmla="*/ 869 w 869"/>
                    <a:gd name="T13" fmla="*/ 0 h 72"/>
                  </a:gdLst>
                  <a:ahLst/>
                  <a:cxnLst>
                    <a:cxn ang="0">
                      <a:pos x="T0" y="T1"/>
                    </a:cxn>
                    <a:cxn ang="0">
                      <a:pos x="T2" y="T3"/>
                    </a:cxn>
                    <a:cxn ang="0">
                      <a:pos x="T4" y="T5"/>
                    </a:cxn>
                    <a:cxn ang="0">
                      <a:pos x="T6" y="T7"/>
                    </a:cxn>
                    <a:cxn ang="0">
                      <a:pos x="T8" y="T9"/>
                    </a:cxn>
                    <a:cxn ang="0">
                      <a:pos x="T10" y="T11"/>
                    </a:cxn>
                    <a:cxn ang="0">
                      <a:pos x="T12" y="T13"/>
                    </a:cxn>
                  </a:cxnLst>
                  <a:rect l="0" t="0" r="r" b="b"/>
                  <a:pathLst>
                    <a:path w="869" h="72">
                      <a:moveTo>
                        <a:pt x="869" y="0"/>
                      </a:moveTo>
                      <a:lnTo>
                        <a:pt x="779" y="0"/>
                      </a:lnTo>
                      <a:lnTo>
                        <a:pt x="88" y="0"/>
                      </a:lnTo>
                      <a:lnTo>
                        <a:pt x="0" y="0"/>
                      </a:lnTo>
                      <a:lnTo>
                        <a:pt x="0" y="72"/>
                      </a:lnTo>
                      <a:lnTo>
                        <a:pt x="869" y="72"/>
                      </a:lnTo>
                      <a:lnTo>
                        <a:pt x="86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0" name="iṣļi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B046B5E-FC92-4CE5-A8A3-4DB6103A7BAC}"/>
                    </a:ext>
                  </a:extLst>
                </p:cNvPr>
                <p:cNvSpPr/>
                <p:nvPr/>
              </p:nvSpPr>
              <p:spPr bwMode="auto">
                <a:xfrm>
                  <a:off x="2938" y="2935"/>
                  <a:ext cx="2376" cy="82"/>
                </a:xfrm>
                <a:custGeom>
                  <a:avLst/>
                  <a:gdLst>
                    <a:gd name="T0" fmla="*/ 1613 w 1732"/>
                    <a:gd name="T1" fmla="*/ 60 h 60"/>
                    <a:gd name="T2" fmla="*/ 1613 w 1732"/>
                    <a:gd name="T3" fmla="*/ 40 h 60"/>
                    <a:gd name="T4" fmla="*/ 1622 w 1732"/>
                    <a:gd name="T5" fmla="*/ 40 h 60"/>
                    <a:gd name="T6" fmla="*/ 1622 w 1732"/>
                    <a:gd name="T7" fmla="*/ 60 h 60"/>
                    <a:gd name="T8" fmla="*/ 1613 w 1732"/>
                    <a:gd name="T9" fmla="*/ 60 h 60"/>
                    <a:gd name="T10" fmla="*/ 1631 w 1732"/>
                    <a:gd name="T11" fmla="*/ 60 h 60"/>
                    <a:gd name="T12" fmla="*/ 1631 w 1732"/>
                    <a:gd name="T13" fmla="*/ 40 h 60"/>
                    <a:gd name="T14" fmla="*/ 1640 w 1732"/>
                    <a:gd name="T15" fmla="*/ 40 h 60"/>
                    <a:gd name="T16" fmla="*/ 1640 w 1732"/>
                    <a:gd name="T17" fmla="*/ 60 h 60"/>
                    <a:gd name="T18" fmla="*/ 1631 w 1732"/>
                    <a:gd name="T19" fmla="*/ 60 h 60"/>
                    <a:gd name="T20" fmla="*/ 1649 w 1732"/>
                    <a:gd name="T21" fmla="*/ 60 h 60"/>
                    <a:gd name="T22" fmla="*/ 1649 w 1732"/>
                    <a:gd name="T23" fmla="*/ 40 h 60"/>
                    <a:gd name="T24" fmla="*/ 1658 w 1732"/>
                    <a:gd name="T25" fmla="*/ 40 h 60"/>
                    <a:gd name="T26" fmla="*/ 1658 w 1732"/>
                    <a:gd name="T27" fmla="*/ 60 h 60"/>
                    <a:gd name="T28" fmla="*/ 1649 w 1732"/>
                    <a:gd name="T29" fmla="*/ 60 h 60"/>
                    <a:gd name="T30" fmla="*/ 1666 w 1732"/>
                    <a:gd name="T31" fmla="*/ 60 h 60"/>
                    <a:gd name="T32" fmla="*/ 1666 w 1732"/>
                    <a:gd name="T33" fmla="*/ 40 h 60"/>
                    <a:gd name="T34" fmla="*/ 1676 w 1732"/>
                    <a:gd name="T35" fmla="*/ 40 h 60"/>
                    <a:gd name="T36" fmla="*/ 1676 w 1732"/>
                    <a:gd name="T37" fmla="*/ 60 h 60"/>
                    <a:gd name="T38" fmla="*/ 1666 w 1732"/>
                    <a:gd name="T39" fmla="*/ 60 h 60"/>
                    <a:gd name="T40" fmla="*/ 1732 w 1732"/>
                    <a:gd name="T41" fmla="*/ 0 h 60"/>
                    <a:gd name="T42" fmla="*/ 1681 w 1732"/>
                    <a:gd name="T43" fmla="*/ 0 h 60"/>
                    <a:gd name="T44" fmla="*/ 1640 w 1732"/>
                    <a:gd name="T45" fmla="*/ 20 h 60"/>
                    <a:gd name="T46" fmla="*/ 10 w 1732"/>
                    <a:gd name="T47" fmla="*/ 20 h 60"/>
                    <a:gd name="T48" fmla="*/ 0 w 1732"/>
                    <a:gd name="T49" fmla="*/ 19 h 60"/>
                    <a:gd name="T50" fmla="*/ 50 w 1732"/>
                    <a:gd name="T51" fmla="*/ 60 h 60"/>
                    <a:gd name="T52" fmla="*/ 613 w 1732"/>
                    <a:gd name="T53" fmla="*/ 60 h 60"/>
                    <a:gd name="T54" fmla="*/ 1117 w 1732"/>
                    <a:gd name="T55" fmla="*/ 60 h 60"/>
                    <a:gd name="T56" fmla="*/ 1680 w 1732"/>
                    <a:gd name="T57" fmla="*/ 60 h 60"/>
                    <a:gd name="T58" fmla="*/ 1732 w 1732"/>
                    <a:gd name="T59" fmla="*/ 9 h 60"/>
                    <a:gd name="T60" fmla="*/ 1732 w 1732"/>
                    <a:gd name="T6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32" h="60">
                      <a:moveTo>
                        <a:pt x="1613" y="60"/>
                      </a:moveTo>
                      <a:cubicBezTo>
                        <a:pt x="1613" y="40"/>
                        <a:pt x="1613" y="40"/>
                        <a:pt x="1613" y="40"/>
                      </a:cubicBezTo>
                      <a:cubicBezTo>
                        <a:pt x="1622" y="40"/>
                        <a:pt x="1622" y="40"/>
                        <a:pt x="1622" y="40"/>
                      </a:cubicBezTo>
                      <a:cubicBezTo>
                        <a:pt x="1622" y="60"/>
                        <a:pt x="1622" y="60"/>
                        <a:pt x="1622" y="60"/>
                      </a:cubicBezTo>
                      <a:cubicBezTo>
                        <a:pt x="1613" y="60"/>
                        <a:pt x="1613" y="60"/>
                        <a:pt x="1613" y="60"/>
                      </a:cubicBezTo>
                      <a:moveTo>
                        <a:pt x="1631" y="60"/>
                      </a:moveTo>
                      <a:cubicBezTo>
                        <a:pt x="1631" y="40"/>
                        <a:pt x="1631" y="40"/>
                        <a:pt x="1631" y="40"/>
                      </a:cubicBezTo>
                      <a:cubicBezTo>
                        <a:pt x="1640" y="40"/>
                        <a:pt x="1640" y="40"/>
                        <a:pt x="1640" y="40"/>
                      </a:cubicBezTo>
                      <a:cubicBezTo>
                        <a:pt x="1640" y="60"/>
                        <a:pt x="1640" y="60"/>
                        <a:pt x="1640" y="60"/>
                      </a:cubicBezTo>
                      <a:cubicBezTo>
                        <a:pt x="1631" y="60"/>
                        <a:pt x="1631" y="60"/>
                        <a:pt x="1631" y="60"/>
                      </a:cubicBezTo>
                      <a:moveTo>
                        <a:pt x="1649" y="60"/>
                      </a:moveTo>
                      <a:cubicBezTo>
                        <a:pt x="1649" y="40"/>
                        <a:pt x="1649" y="40"/>
                        <a:pt x="1649" y="40"/>
                      </a:cubicBezTo>
                      <a:cubicBezTo>
                        <a:pt x="1658" y="40"/>
                        <a:pt x="1658" y="40"/>
                        <a:pt x="1658" y="40"/>
                      </a:cubicBezTo>
                      <a:cubicBezTo>
                        <a:pt x="1658" y="60"/>
                        <a:pt x="1658" y="60"/>
                        <a:pt x="1658" y="60"/>
                      </a:cubicBezTo>
                      <a:cubicBezTo>
                        <a:pt x="1649" y="60"/>
                        <a:pt x="1649" y="60"/>
                        <a:pt x="1649" y="60"/>
                      </a:cubicBezTo>
                      <a:moveTo>
                        <a:pt x="1666" y="60"/>
                      </a:moveTo>
                      <a:cubicBezTo>
                        <a:pt x="1666" y="40"/>
                        <a:pt x="1666" y="40"/>
                        <a:pt x="1666" y="40"/>
                      </a:cubicBezTo>
                      <a:cubicBezTo>
                        <a:pt x="1676" y="40"/>
                        <a:pt x="1676" y="40"/>
                        <a:pt x="1676" y="40"/>
                      </a:cubicBezTo>
                      <a:cubicBezTo>
                        <a:pt x="1676" y="60"/>
                        <a:pt x="1676" y="60"/>
                        <a:pt x="1676" y="60"/>
                      </a:cubicBezTo>
                      <a:cubicBezTo>
                        <a:pt x="1666" y="60"/>
                        <a:pt x="1666" y="60"/>
                        <a:pt x="1666" y="60"/>
                      </a:cubicBezTo>
                      <a:moveTo>
                        <a:pt x="1732" y="0"/>
                      </a:moveTo>
                      <a:cubicBezTo>
                        <a:pt x="1681" y="0"/>
                        <a:pt x="1681" y="0"/>
                        <a:pt x="1681" y="0"/>
                      </a:cubicBezTo>
                      <a:cubicBezTo>
                        <a:pt x="1672" y="12"/>
                        <a:pt x="1657" y="20"/>
                        <a:pt x="1640" y="20"/>
                      </a:cubicBezTo>
                      <a:cubicBezTo>
                        <a:pt x="10" y="20"/>
                        <a:pt x="10" y="20"/>
                        <a:pt x="10" y="20"/>
                      </a:cubicBezTo>
                      <a:cubicBezTo>
                        <a:pt x="7" y="20"/>
                        <a:pt x="3" y="20"/>
                        <a:pt x="0" y="19"/>
                      </a:cubicBezTo>
                      <a:cubicBezTo>
                        <a:pt x="5" y="43"/>
                        <a:pt x="25" y="60"/>
                        <a:pt x="50" y="60"/>
                      </a:cubicBezTo>
                      <a:cubicBezTo>
                        <a:pt x="613" y="60"/>
                        <a:pt x="613" y="60"/>
                        <a:pt x="613" y="60"/>
                      </a:cubicBezTo>
                      <a:cubicBezTo>
                        <a:pt x="1117" y="60"/>
                        <a:pt x="1117" y="60"/>
                        <a:pt x="1117" y="60"/>
                      </a:cubicBezTo>
                      <a:cubicBezTo>
                        <a:pt x="1680" y="60"/>
                        <a:pt x="1680" y="60"/>
                        <a:pt x="1680" y="60"/>
                      </a:cubicBezTo>
                      <a:cubicBezTo>
                        <a:pt x="1709" y="60"/>
                        <a:pt x="1732" y="37"/>
                        <a:pt x="1732" y="9"/>
                      </a:cubicBezTo>
                      <a:cubicBezTo>
                        <a:pt x="1732" y="0"/>
                        <a:pt x="1732" y="0"/>
                        <a:pt x="1732"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1" name="ïšḷí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5E4D82B-07B5-4BC8-B345-DA93D496D8FC}"/>
                    </a:ext>
                  </a:extLst>
                </p:cNvPr>
                <p:cNvSpPr/>
                <p:nvPr/>
              </p:nvSpPr>
              <p:spPr bwMode="auto">
                <a:xfrm>
                  <a:off x="5244" y="1429"/>
                  <a:ext cx="70" cy="1506"/>
                </a:xfrm>
                <a:custGeom>
                  <a:avLst/>
                  <a:gdLst>
                    <a:gd name="T0" fmla="*/ 10 w 51"/>
                    <a:gd name="T1" fmla="*/ 0 h 1099"/>
                    <a:gd name="T2" fmla="*/ 11 w 51"/>
                    <a:gd name="T3" fmla="*/ 10 h 1099"/>
                    <a:gd name="T4" fmla="*/ 11 w 51"/>
                    <a:gd name="T5" fmla="*/ 1059 h 1099"/>
                    <a:gd name="T6" fmla="*/ 11 w 51"/>
                    <a:gd name="T7" fmla="*/ 1068 h 1099"/>
                    <a:gd name="T8" fmla="*/ 0 w 51"/>
                    <a:gd name="T9" fmla="*/ 1099 h 1099"/>
                    <a:gd name="T10" fmla="*/ 51 w 51"/>
                    <a:gd name="T11" fmla="*/ 1099 h 1099"/>
                    <a:gd name="T12" fmla="*/ 51 w 51"/>
                    <a:gd name="T13" fmla="*/ 50 h 1099"/>
                    <a:gd name="T14" fmla="*/ 10 w 51"/>
                    <a:gd name="T15" fmla="*/ 0 h 10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1099">
                      <a:moveTo>
                        <a:pt x="10" y="0"/>
                      </a:moveTo>
                      <a:cubicBezTo>
                        <a:pt x="11" y="3"/>
                        <a:pt x="11" y="7"/>
                        <a:pt x="11" y="10"/>
                      </a:cubicBezTo>
                      <a:cubicBezTo>
                        <a:pt x="11" y="1059"/>
                        <a:pt x="11" y="1059"/>
                        <a:pt x="11" y="1059"/>
                      </a:cubicBezTo>
                      <a:cubicBezTo>
                        <a:pt x="11" y="1068"/>
                        <a:pt x="11" y="1068"/>
                        <a:pt x="11" y="1068"/>
                      </a:cubicBezTo>
                      <a:cubicBezTo>
                        <a:pt x="11" y="1079"/>
                        <a:pt x="7" y="1090"/>
                        <a:pt x="0" y="1099"/>
                      </a:cubicBezTo>
                      <a:cubicBezTo>
                        <a:pt x="51" y="1099"/>
                        <a:pt x="51" y="1099"/>
                        <a:pt x="51" y="1099"/>
                      </a:cubicBezTo>
                      <a:cubicBezTo>
                        <a:pt x="51" y="50"/>
                        <a:pt x="51" y="50"/>
                        <a:pt x="51" y="50"/>
                      </a:cubicBezTo>
                      <a:cubicBezTo>
                        <a:pt x="51" y="25"/>
                        <a:pt x="33" y="5"/>
                        <a:pt x="10"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2" name="ïṩ1î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83CCC78-494F-4C9C-AD85-80EBBD008EEE}"/>
                    </a:ext>
                  </a:extLst>
                </p:cNvPr>
                <p:cNvSpPr/>
                <p:nvPr/>
              </p:nvSpPr>
              <p:spPr bwMode="auto">
                <a:xfrm>
                  <a:off x="5224" y="2990"/>
                  <a:ext cx="13" cy="27"/>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53" name="îŝḻi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D018C54-25C0-4D8B-9308-CB89C2A89D26}"/>
                    </a:ext>
                  </a:extLst>
                </p:cNvPr>
                <p:cNvSpPr/>
                <p:nvPr/>
              </p:nvSpPr>
              <p:spPr bwMode="auto">
                <a:xfrm>
                  <a:off x="5224" y="2990"/>
                  <a:ext cx="13" cy="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54" name="iṥlï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8100C01-12E7-4848-B949-5C6CAFCF6845}"/>
                    </a:ext>
                  </a:extLst>
                </p:cNvPr>
                <p:cNvSpPr/>
                <p:nvPr/>
              </p:nvSpPr>
              <p:spPr bwMode="auto">
                <a:xfrm>
                  <a:off x="5200" y="2990"/>
                  <a:ext cx="13" cy="27"/>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55" name="íślï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93AA2A8-178B-4CAE-A881-5BD498497D01}"/>
                    </a:ext>
                  </a:extLst>
                </p:cNvPr>
                <p:cNvSpPr/>
                <p:nvPr/>
              </p:nvSpPr>
              <p:spPr bwMode="auto">
                <a:xfrm>
                  <a:off x="5200" y="2990"/>
                  <a:ext cx="13" cy="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56" name="îş1i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BB3C826-9706-4BCD-8789-01CB34826EB8}"/>
                    </a:ext>
                  </a:extLst>
                </p:cNvPr>
                <p:cNvSpPr/>
                <p:nvPr/>
              </p:nvSpPr>
              <p:spPr bwMode="auto">
                <a:xfrm>
                  <a:off x="5175" y="2990"/>
                  <a:ext cx="13" cy="27"/>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57" name="ïşḻï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6A591D2-7712-4B93-AD2E-5D736BA42915}"/>
                    </a:ext>
                  </a:extLst>
                </p:cNvPr>
                <p:cNvSpPr/>
                <p:nvPr/>
              </p:nvSpPr>
              <p:spPr bwMode="auto">
                <a:xfrm>
                  <a:off x="5175" y="2990"/>
                  <a:ext cx="13" cy="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58" name="iṩļî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CC97068-23E5-4FFF-9514-59CFD62AFF6D}"/>
                    </a:ext>
                  </a:extLst>
                </p:cNvPr>
                <p:cNvSpPr/>
                <p:nvPr/>
              </p:nvSpPr>
              <p:spPr bwMode="auto">
                <a:xfrm>
                  <a:off x="5151" y="2990"/>
                  <a:ext cx="12" cy="27"/>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59" name="ïSḻî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44E7CDE-DB36-433B-BEE2-738EECE66DD4}"/>
                    </a:ext>
                  </a:extLst>
                </p:cNvPr>
                <p:cNvSpPr/>
                <p:nvPr/>
              </p:nvSpPr>
              <p:spPr bwMode="auto">
                <a:xfrm>
                  <a:off x="5151" y="2990"/>
                  <a:ext cx="12" cy="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60" name="îS1i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BB9EA58-2D2F-4025-A591-D423623AAEC9}"/>
                    </a:ext>
                  </a:extLst>
                </p:cNvPr>
                <p:cNvSpPr/>
                <p:nvPr/>
              </p:nvSpPr>
              <p:spPr bwMode="auto">
                <a:xfrm>
                  <a:off x="5148" y="955"/>
                  <a:ext cx="525" cy="471"/>
                </a:xfrm>
                <a:custGeom>
                  <a:avLst/>
                  <a:gdLst>
                    <a:gd name="T0" fmla="*/ 339 w 383"/>
                    <a:gd name="T1" fmla="*/ 0 h 344"/>
                    <a:gd name="T2" fmla="*/ 212 w 383"/>
                    <a:gd name="T3" fmla="*/ 264 h 344"/>
                    <a:gd name="T4" fmla="*/ 66 w 383"/>
                    <a:gd name="T5" fmla="*/ 128 h 344"/>
                    <a:gd name="T6" fmla="*/ 0 w 383"/>
                    <a:gd name="T7" fmla="*/ 305 h 344"/>
                    <a:gd name="T8" fmla="*/ 29 w 383"/>
                    <a:gd name="T9" fmla="*/ 305 h 344"/>
                    <a:gd name="T10" fmla="*/ 50 w 383"/>
                    <a:gd name="T11" fmla="*/ 309 h 344"/>
                    <a:gd name="T12" fmla="*/ 86 w 383"/>
                    <a:gd name="T13" fmla="*/ 212 h 344"/>
                    <a:gd name="T14" fmla="*/ 227 w 383"/>
                    <a:gd name="T15" fmla="*/ 344 h 344"/>
                    <a:gd name="T16" fmla="*/ 383 w 383"/>
                    <a:gd name="T17" fmla="*/ 21 h 344"/>
                    <a:gd name="T18" fmla="*/ 339 w 383"/>
                    <a:gd name="T19"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3" h="344">
                      <a:moveTo>
                        <a:pt x="339" y="0"/>
                      </a:moveTo>
                      <a:cubicBezTo>
                        <a:pt x="212" y="264"/>
                        <a:pt x="212" y="264"/>
                        <a:pt x="212" y="264"/>
                      </a:cubicBezTo>
                      <a:cubicBezTo>
                        <a:pt x="66" y="128"/>
                        <a:pt x="66" y="128"/>
                        <a:pt x="66" y="128"/>
                      </a:cubicBezTo>
                      <a:cubicBezTo>
                        <a:pt x="0" y="305"/>
                        <a:pt x="0" y="305"/>
                        <a:pt x="0" y="305"/>
                      </a:cubicBezTo>
                      <a:cubicBezTo>
                        <a:pt x="29" y="305"/>
                        <a:pt x="29" y="305"/>
                        <a:pt x="29" y="305"/>
                      </a:cubicBezTo>
                      <a:cubicBezTo>
                        <a:pt x="37" y="305"/>
                        <a:pt x="44" y="306"/>
                        <a:pt x="50" y="309"/>
                      </a:cubicBezTo>
                      <a:cubicBezTo>
                        <a:pt x="86" y="212"/>
                        <a:pt x="86" y="212"/>
                        <a:pt x="86" y="212"/>
                      </a:cubicBezTo>
                      <a:cubicBezTo>
                        <a:pt x="227" y="344"/>
                        <a:pt x="227" y="344"/>
                        <a:pt x="227" y="344"/>
                      </a:cubicBezTo>
                      <a:cubicBezTo>
                        <a:pt x="383" y="21"/>
                        <a:pt x="383" y="21"/>
                        <a:pt x="383" y="21"/>
                      </a:cubicBezTo>
                      <a:cubicBezTo>
                        <a:pt x="339" y="0"/>
                        <a:pt x="339" y="0"/>
                        <a:pt x="339"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1" name="îsḻî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2AF86A6-EC85-409A-8E96-0D44FE987984}"/>
                    </a:ext>
                  </a:extLst>
                </p:cNvPr>
                <p:cNvSpPr/>
                <p:nvPr/>
              </p:nvSpPr>
              <p:spPr bwMode="auto">
                <a:xfrm>
                  <a:off x="5554" y="815"/>
                  <a:ext cx="178" cy="196"/>
                </a:xfrm>
                <a:custGeom>
                  <a:avLst/>
                  <a:gdLst>
                    <a:gd name="T0" fmla="*/ 163 w 178"/>
                    <a:gd name="T1" fmla="*/ 0 h 196"/>
                    <a:gd name="T2" fmla="*/ 0 w 178"/>
                    <a:gd name="T3" fmla="*/ 111 h 196"/>
                    <a:gd name="T4" fmla="*/ 59 w 178"/>
                    <a:gd name="T5" fmla="*/ 140 h 196"/>
                    <a:gd name="T6" fmla="*/ 119 w 178"/>
                    <a:gd name="T7" fmla="*/ 168 h 196"/>
                    <a:gd name="T8" fmla="*/ 178 w 178"/>
                    <a:gd name="T9" fmla="*/ 196 h 196"/>
                    <a:gd name="T10" fmla="*/ 163 w 178"/>
                    <a:gd name="T11" fmla="*/ 0 h 196"/>
                  </a:gdLst>
                  <a:ahLst/>
                  <a:cxnLst>
                    <a:cxn ang="0">
                      <a:pos x="T0" y="T1"/>
                    </a:cxn>
                    <a:cxn ang="0">
                      <a:pos x="T2" y="T3"/>
                    </a:cxn>
                    <a:cxn ang="0">
                      <a:pos x="T4" y="T5"/>
                    </a:cxn>
                    <a:cxn ang="0">
                      <a:pos x="T6" y="T7"/>
                    </a:cxn>
                    <a:cxn ang="0">
                      <a:pos x="T8" y="T9"/>
                    </a:cxn>
                    <a:cxn ang="0">
                      <a:pos x="T10" y="T11"/>
                    </a:cxn>
                  </a:cxnLst>
                  <a:rect l="0" t="0" r="r" b="b"/>
                  <a:pathLst>
                    <a:path w="178" h="196">
                      <a:moveTo>
                        <a:pt x="163" y="0"/>
                      </a:moveTo>
                      <a:lnTo>
                        <a:pt x="0" y="111"/>
                      </a:lnTo>
                      <a:lnTo>
                        <a:pt x="59" y="140"/>
                      </a:lnTo>
                      <a:lnTo>
                        <a:pt x="119" y="168"/>
                      </a:lnTo>
                      <a:lnTo>
                        <a:pt x="178" y="196"/>
                      </a:lnTo>
                      <a:lnTo>
                        <a:pt x="163" y="0"/>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2" name="îṡļi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C82646C-013D-4C49-9594-1A44663C4E76}"/>
                    </a:ext>
                  </a:extLst>
                </p:cNvPr>
                <p:cNvSpPr/>
                <p:nvPr/>
              </p:nvSpPr>
              <p:spPr bwMode="auto">
                <a:xfrm>
                  <a:off x="5554" y="815"/>
                  <a:ext cx="178" cy="196"/>
                </a:xfrm>
                <a:custGeom>
                  <a:avLst/>
                  <a:gdLst>
                    <a:gd name="T0" fmla="*/ 163 w 178"/>
                    <a:gd name="T1" fmla="*/ 0 h 196"/>
                    <a:gd name="T2" fmla="*/ 0 w 178"/>
                    <a:gd name="T3" fmla="*/ 111 h 196"/>
                    <a:gd name="T4" fmla="*/ 59 w 178"/>
                    <a:gd name="T5" fmla="*/ 140 h 196"/>
                    <a:gd name="T6" fmla="*/ 119 w 178"/>
                    <a:gd name="T7" fmla="*/ 168 h 196"/>
                    <a:gd name="T8" fmla="*/ 178 w 178"/>
                    <a:gd name="T9" fmla="*/ 196 h 196"/>
                    <a:gd name="T10" fmla="*/ 163 w 178"/>
                    <a:gd name="T11" fmla="*/ 0 h 196"/>
                  </a:gdLst>
                  <a:ahLst/>
                  <a:cxnLst>
                    <a:cxn ang="0">
                      <a:pos x="T0" y="T1"/>
                    </a:cxn>
                    <a:cxn ang="0">
                      <a:pos x="T2" y="T3"/>
                    </a:cxn>
                    <a:cxn ang="0">
                      <a:pos x="T4" y="T5"/>
                    </a:cxn>
                    <a:cxn ang="0">
                      <a:pos x="T6" y="T7"/>
                    </a:cxn>
                    <a:cxn ang="0">
                      <a:pos x="T8" y="T9"/>
                    </a:cxn>
                    <a:cxn ang="0">
                      <a:pos x="T10" y="T11"/>
                    </a:cxn>
                  </a:cxnLst>
                  <a:rect l="0" t="0" r="r" b="b"/>
                  <a:pathLst>
                    <a:path w="178" h="196">
                      <a:moveTo>
                        <a:pt x="163" y="0"/>
                      </a:moveTo>
                      <a:lnTo>
                        <a:pt x="0" y="111"/>
                      </a:lnTo>
                      <a:lnTo>
                        <a:pt x="59" y="140"/>
                      </a:lnTo>
                      <a:lnTo>
                        <a:pt x="119" y="168"/>
                      </a:lnTo>
                      <a:lnTo>
                        <a:pt x="178" y="196"/>
                      </a:lnTo>
                      <a:lnTo>
                        <a:pt x="1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3" name="ï$lï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BC21A19-B8A0-4C5C-8642-483520DC6004}"/>
                    </a:ext>
                  </a:extLst>
                </p:cNvPr>
                <p:cNvSpPr/>
                <p:nvPr/>
              </p:nvSpPr>
              <p:spPr bwMode="auto">
                <a:xfrm>
                  <a:off x="2922" y="3401"/>
                  <a:ext cx="63" cy="55"/>
                </a:xfrm>
                <a:custGeom>
                  <a:avLst/>
                  <a:gdLst>
                    <a:gd name="T0" fmla="*/ 46 w 46"/>
                    <a:gd name="T1" fmla="*/ 32 h 40"/>
                    <a:gd name="T2" fmla="*/ 38 w 46"/>
                    <a:gd name="T3" fmla="*/ 40 h 40"/>
                    <a:gd name="T4" fmla="*/ 8 w 46"/>
                    <a:gd name="T5" fmla="*/ 40 h 40"/>
                    <a:gd name="T6" fmla="*/ 0 w 46"/>
                    <a:gd name="T7" fmla="*/ 32 h 40"/>
                    <a:gd name="T8" fmla="*/ 0 w 46"/>
                    <a:gd name="T9" fmla="*/ 8 h 40"/>
                    <a:gd name="T10" fmla="*/ 8 w 46"/>
                    <a:gd name="T11" fmla="*/ 0 h 40"/>
                    <a:gd name="T12" fmla="*/ 38 w 46"/>
                    <a:gd name="T13" fmla="*/ 0 h 40"/>
                    <a:gd name="T14" fmla="*/ 46 w 46"/>
                    <a:gd name="T15" fmla="*/ 8 h 40"/>
                    <a:gd name="T16" fmla="*/ 46 w 46"/>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0">
                      <a:moveTo>
                        <a:pt x="46" y="32"/>
                      </a:moveTo>
                      <a:cubicBezTo>
                        <a:pt x="46" y="36"/>
                        <a:pt x="42" y="40"/>
                        <a:pt x="38" y="40"/>
                      </a:cubicBezTo>
                      <a:cubicBezTo>
                        <a:pt x="8" y="40"/>
                        <a:pt x="8" y="40"/>
                        <a:pt x="8" y="40"/>
                      </a:cubicBezTo>
                      <a:cubicBezTo>
                        <a:pt x="4" y="40"/>
                        <a:pt x="0" y="36"/>
                        <a:pt x="0" y="32"/>
                      </a:cubicBezTo>
                      <a:cubicBezTo>
                        <a:pt x="0" y="8"/>
                        <a:pt x="0" y="8"/>
                        <a:pt x="0" y="8"/>
                      </a:cubicBezTo>
                      <a:cubicBezTo>
                        <a:pt x="0" y="4"/>
                        <a:pt x="4" y="0"/>
                        <a:pt x="8" y="0"/>
                      </a:cubicBezTo>
                      <a:cubicBezTo>
                        <a:pt x="38" y="0"/>
                        <a:pt x="38" y="0"/>
                        <a:pt x="38" y="0"/>
                      </a:cubicBezTo>
                      <a:cubicBezTo>
                        <a:pt x="42" y="0"/>
                        <a:pt x="46" y="4"/>
                        <a:pt x="46" y="8"/>
                      </a:cubicBezTo>
                      <a:lnTo>
                        <a:pt x="46"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4" name="iŝḷi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1D23938-C418-4772-B4C8-BC123BE30BA6}"/>
                    </a:ext>
                  </a:extLst>
                </p:cNvPr>
                <p:cNvSpPr/>
                <p:nvPr/>
              </p:nvSpPr>
              <p:spPr bwMode="auto">
                <a:xfrm>
                  <a:off x="2994" y="3401"/>
                  <a:ext cx="62" cy="55"/>
                </a:xfrm>
                <a:custGeom>
                  <a:avLst/>
                  <a:gdLst>
                    <a:gd name="T0" fmla="*/ 45 w 45"/>
                    <a:gd name="T1" fmla="*/ 32 h 40"/>
                    <a:gd name="T2" fmla="*/ 38 w 45"/>
                    <a:gd name="T3" fmla="*/ 40 h 40"/>
                    <a:gd name="T4" fmla="*/ 8 w 45"/>
                    <a:gd name="T5" fmla="*/ 40 h 40"/>
                    <a:gd name="T6" fmla="*/ 0 w 45"/>
                    <a:gd name="T7" fmla="*/ 32 h 40"/>
                    <a:gd name="T8" fmla="*/ 0 w 45"/>
                    <a:gd name="T9" fmla="*/ 8 h 40"/>
                    <a:gd name="T10" fmla="*/ 8 w 45"/>
                    <a:gd name="T11" fmla="*/ 0 h 40"/>
                    <a:gd name="T12" fmla="*/ 38 w 45"/>
                    <a:gd name="T13" fmla="*/ 0 h 40"/>
                    <a:gd name="T14" fmla="*/ 45 w 45"/>
                    <a:gd name="T15" fmla="*/ 8 h 40"/>
                    <a:gd name="T16" fmla="*/ 45 w 45"/>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40">
                      <a:moveTo>
                        <a:pt x="45" y="32"/>
                      </a:moveTo>
                      <a:cubicBezTo>
                        <a:pt x="45" y="36"/>
                        <a:pt x="42" y="40"/>
                        <a:pt x="38" y="40"/>
                      </a:cubicBezTo>
                      <a:cubicBezTo>
                        <a:pt x="8" y="40"/>
                        <a:pt x="8" y="40"/>
                        <a:pt x="8" y="40"/>
                      </a:cubicBezTo>
                      <a:cubicBezTo>
                        <a:pt x="3" y="40"/>
                        <a:pt x="0" y="36"/>
                        <a:pt x="0" y="32"/>
                      </a:cubicBezTo>
                      <a:cubicBezTo>
                        <a:pt x="0" y="8"/>
                        <a:pt x="0" y="8"/>
                        <a:pt x="0" y="8"/>
                      </a:cubicBezTo>
                      <a:cubicBezTo>
                        <a:pt x="0" y="4"/>
                        <a:pt x="3" y="0"/>
                        <a:pt x="8" y="0"/>
                      </a:cubicBezTo>
                      <a:cubicBezTo>
                        <a:pt x="38" y="0"/>
                        <a:pt x="38" y="0"/>
                        <a:pt x="38" y="0"/>
                      </a:cubicBezTo>
                      <a:cubicBezTo>
                        <a:pt x="42" y="0"/>
                        <a:pt x="45" y="4"/>
                        <a:pt x="45" y="8"/>
                      </a:cubicBezTo>
                      <a:lnTo>
                        <a:pt x="45"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5" name="ïṧ1î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E7A5FCB-2D78-47AA-9244-23A71DA7B100}"/>
                    </a:ext>
                  </a:extLst>
                </p:cNvPr>
                <p:cNvSpPr/>
                <p:nvPr/>
              </p:nvSpPr>
              <p:spPr bwMode="auto">
                <a:xfrm>
                  <a:off x="3067" y="3401"/>
                  <a:ext cx="62" cy="55"/>
                </a:xfrm>
                <a:custGeom>
                  <a:avLst/>
                  <a:gdLst>
                    <a:gd name="T0" fmla="*/ 45 w 45"/>
                    <a:gd name="T1" fmla="*/ 32 h 40"/>
                    <a:gd name="T2" fmla="*/ 37 w 45"/>
                    <a:gd name="T3" fmla="*/ 40 h 40"/>
                    <a:gd name="T4" fmla="*/ 7 w 45"/>
                    <a:gd name="T5" fmla="*/ 40 h 40"/>
                    <a:gd name="T6" fmla="*/ 0 w 45"/>
                    <a:gd name="T7" fmla="*/ 32 h 40"/>
                    <a:gd name="T8" fmla="*/ 0 w 45"/>
                    <a:gd name="T9" fmla="*/ 8 h 40"/>
                    <a:gd name="T10" fmla="*/ 7 w 45"/>
                    <a:gd name="T11" fmla="*/ 0 h 40"/>
                    <a:gd name="T12" fmla="*/ 37 w 45"/>
                    <a:gd name="T13" fmla="*/ 0 h 40"/>
                    <a:gd name="T14" fmla="*/ 45 w 45"/>
                    <a:gd name="T15" fmla="*/ 8 h 40"/>
                    <a:gd name="T16" fmla="*/ 45 w 45"/>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40">
                      <a:moveTo>
                        <a:pt x="45" y="32"/>
                      </a:moveTo>
                      <a:cubicBezTo>
                        <a:pt x="45" y="36"/>
                        <a:pt x="42" y="40"/>
                        <a:pt x="37" y="40"/>
                      </a:cubicBezTo>
                      <a:cubicBezTo>
                        <a:pt x="7" y="40"/>
                        <a:pt x="7" y="40"/>
                        <a:pt x="7" y="40"/>
                      </a:cubicBezTo>
                      <a:cubicBezTo>
                        <a:pt x="3" y="40"/>
                        <a:pt x="0" y="36"/>
                        <a:pt x="0" y="32"/>
                      </a:cubicBezTo>
                      <a:cubicBezTo>
                        <a:pt x="0" y="8"/>
                        <a:pt x="0" y="8"/>
                        <a:pt x="0" y="8"/>
                      </a:cubicBezTo>
                      <a:cubicBezTo>
                        <a:pt x="0" y="4"/>
                        <a:pt x="3" y="0"/>
                        <a:pt x="7" y="0"/>
                      </a:cubicBezTo>
                      <a:cubicBezTo>
                        <a:pt x="37" y="0"/>
                        <a:pt x="37" y="0"/>
                        <a:pt x="37" y="0"/>
                      </a:cubicBezTo>
                      <a:cubicBezTo>
                        <a:pt x="42" y="0"/>
                        <a:pt x="45" y="4"/>
                        <a:pt x="45" y="8"/>
                      </a:cubicBezTo>
                      <a:lnTo>
                        <a:pt x="45"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6" name="ïṧḻï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4C3AD0D-03A2-4255-9D8E-E7F68907829F}"/>
                    </a:ext>
                  </a:extLst>
                </p:cNvPr>
                <p:cNvSpPr/>
                <p:nvPr/>
              </p:nvSpPr>
              <p:spPr bwMode="auto">
                <a:xfrm>
                  <a:off x="3138" y="3401"/>
                  <a:ext cx="63" cy="55"/>
                </a:xfrm>
                <a:custGeom>
                  <a:avLst/>
                  <a:gdLst>
                    <a:gd name="T0" fmla="*/ 46 w 46"/>
                    <a:gd name="T1" fmla="*/ 32 h 40"/>
                    <a:gd name="T2" fmla="*/ 38 w 46"/>
                    <a:gd name="T3" fmla="*/ 40 h 40"/>
                    <a:gd name="T4" fmla="*/ 8 w 46"/>
                    <a:gd name="T5" fmla="*/ 40 h 40"/>
                    <a:gd name="T6" fmla="*/ 0 w 46"/>
                    <a:gd name="T7" fmla="*/ 32 h 40"/>
                    <a:gd name="T8" fmla="*/ 0 w 46"/>
                    <a:gd name="T9" fmla="*/ 8 h 40"/>
                    <a:gd name="T10" fmla="*/ 8 w 46"/>
                    <a:gd name="T11" fmla="*/ 0 h 40"/>
                    <a:gd name="T12" fmla="*/ 38 w 46"/>
                    <a:gd name="T13" fmla="*/ 0 h 40"/>
                    <a:gd name="T14" fmla="*/ 46 w 46"/>
                    <a:gd name="T15" fmla="*/ 8 h 40"/>
                    <a:gd name="T16" fmla="*/ 46 w 46"/>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0">
                      <a:moveTo>
                        <a:pt x="46" y="32"/>
                      </a:moveTo>
                      <a:cubicBezTo>
                        <a:pt x="46" y="36"/>
                        <a:pt x="42" y="40"/>
                        <a:pt x="38" y="40"/>
                      </a:cubicBezTo>
                      <a:cubicBezTo>
                        <a:pt x="8" y="40"/>
                        <a:pt x="8" y="40"/>
                        <a:pt x="8" y="40"/>
                      </a:cubicBezTo>
                      <a:cubicBezTo>
                        <a:pt x="4" y="40"/>
                        <a:pt x="0" y="36"/>
                        <a:pt x="0" y="32"/>
                      </a:cubicBezTo>
                      <a:cubicBezTo>
                        <a:pt x="0" y="8"/>
                        <a:pt x="0" y="8"/>
                        <a:pt x="0" y="8"/>
                      </a:cubicBezTo>
                      <a:cubicBezTo>
                        <a:pt x="0" y="4"/>
                        <a:pt x="4" y="0"/>
                        <a:pt x="8" y="0"/>
                      </a:cubicBezTo>
                      <a:cubicBezTo>
                        <a:pt x="38" y="0"/>
                        <a:pt x="38" y="0"/>
                        <a:pt x="38" y="0"/>
                      </a:cubicBezTo>
                      <a:cubicBezTo>
                        <a:pt x="42" y="0"/>
                        <a:pt x="46" y="4"/>
                        <a:pt x="46" y="8"/>
                      </a:cubicBezTo>
                      <a:lnTo>
                        <a:pt x="46"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7" name="íṣľï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9F2C7B1-B41C-4A4E-A9B9-AB664775D672}"/>
                    </a:ext>
                  </a:extLst>
                </p:cNvPr>
                <p:cNvSpPr/>
                <p:nvPr/>
              </p:nvSpPr>
              <p:spPr bwMode="auto">
                <a:xfrm>
                  <a:off x="3211" y="3401"/>
                  <a:ext cx="63" cy="55"/>
                </a:xfrm>
                <a:custGeom>
                  <a:avLst/>
                  <a:gdLst>
                    <a:gd name="T0" fmla="*/ 46 w 46"/>
                    <a:gd name="T1" fmla="*/ 32 h 40"/>
                    <a:gd name="T2" fmla="*/ 38 w 46"/>
                    <a:gd name="T3" fmla="*/ 40 h 40"/>
                    <a:gd name="T4" fmla="*/ 8 w 46"/>
                    <a:gd name="T5" fmla="*/ 40 h 40"/>
                    <a:gd name="T6" fmla="*/ 0 w 46"/>
                    <a:gd name="T7" fmla="*/ 32 h 40"/>
                    <a:gd name="T8" fmla="*/ 0 w 46"/>
                    <a:gd name="T9" fmla="*/ 8 h 40"/>
                    <a:gd name="T10" fmla="*/ 8 w 46"/>
                    <a:gd name="T11" fmla="*/ 0 h 40"/>
                    <a:gd name="T12" fmla="*/ 38 w 46"/>
                    <a:gd name="T13" fmla="*/ 0 h 40"/>
                    <a:gd name="T14" fmla="*/ 46 w 46"/>
                    <a:gd name="T15" fmla="*/ 8 h 40"/>
                    <a:gd name="T16" fmla="*/ 46 w 46"/>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0">
                      <a:moveTo>
                        <a:pt x="46" y="32"/>
                      </a:moveTo>
                      <a:cubicBezTo>
                        <a:pt x="46" y="36"/>
                        <a:pt x="42" y="40"/>
                        <a:pt x="38" y="40"/>
                      </a:cubicBezTo>
                      <a:cubicBezTo>
                        <a:pt x="8" y="40"/>
                        <a:pt x="8" y="40"/>
                        <a:pt x="8" y="40"/>
                      </a:cubicBezTo>
                      <a:cubicBezTo>
                        <a:pt x="4" y="40"/>
                        <a:pt x="0" y="36"/>
                        <a:pt x="0" y="32"/>
                      </a:cubicBezTo>
                      <a:cubicBezTo>
                        <a:pt x="0" y="8"/>
                        <a:pt x="0" y="8"/>
                        <a:pt x="0" y="8"/>
                      </a:cubicBezTo>
                      <a:cubicBezTo>
                        <a:pt x="0" y="4"/>
                        <a:pt x="4" y="0"/>
                        <a:pt x="8" y="0"/>
                      </a:cubicBezTo>
                      <a:cubicBezTo>
                        <a:pt x="38" y="0"/>
                        <a:pt x="38" y="0"/>
                        <a:pt x="38" y="0"/>
                      </a:cubicBezTo>
                      <a:cubicBezTo>
                        <a:pt x="42" y="0"/>
                        <a:pt x="46" y="4"/>
                        <a:pt x="46" y="8"/>
                      </a:cubicBezTo>
                      <a:lnTo>
                        <a:pt x="46"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8" name="îṧḻi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9947814-FC91-4757-AAF2-2C0F4A108308}"/>
                    </a:ext>
                  </a:extLst>
                </p:cNvPr>
                <p:cNvSpPr/>
                <p:nvPr/>
              </p:nvSpPr>
              <p:spPr bwMode="auto">
                <a:xfrm>
                  <a:off x="3284" y="3401"/>
                  <a:ext cx="61" cy="55"/>
                </a:xfrm>
                <a:custGeom>
                  <a:avLst/>
                  <a:gdLst>
                    <a:gd name="T0" fmla="*/ 45 w 45"/>
                    <a:gd name="T1" fmla="*/ 32 h 40"/>
                    <a:gd name="T2" fmla="*/ 38 w 45"/>
                    <a:gd name="T3" fmla="*/ 40 h 40"/>
                    <a:gd name="T4" fmla="*/ 8 w 45"/>
                    <a:gd name="T5" fmla="*/ 40 h 40"/>
                    <a:gd name="T6" fmla="*/ 0 w 45"/>
                    <a:gd name="T7" fmla="*/ 32 h 40"/>
                    <a:gd name="T8" fmla="*/ 0 w 45"/>
                    <a:gd name="T9" fmla="*/ 8 h 40"/>
                    <a:gd name="T10" fmla="*/ 8 w 45"/>
                    <a:gd name="T11" fmla="*/ 0 h 40"/>
                    <a:gd name="T12" fmla="*/ 38 w 45"/>
                    <a:gd name="T13" fmla="*/ 0 h 40"/>
                    <a:gd name="T14" fmla="*/ 45 w 45"/>
                    <a:gd name="T15" fmla="*/ 8 h 40"/>
                    <a:gd name="T16" fmla="*/ 45 w 45"/>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40">
                      <a:moveTo>
                        <a:pt x="45" y="32"/>
                      </a:moveTo>
                      <a:cubicBezTo>
                        <a:pt x="45" y="36"/>
                        <a:pt x="42" y="40"/>
                        <a:pt x="38" y="40"/>
                      </a:cubicBezTo>
                      <a:cubicBezTo>
                        <a:pt x="8" y="40"/>
                        <a:pt x="8" y="40"/>
                        <a:pt x="8" y="40"/>
                      </a:cubicBezTo>
                      <a:cubicBezTo>
                        <a:pt x="3" y="40"/>
                        <a:pt x="0" y="36"/>
                        <a:pt x="0" y="32"/>
                      </a:cubicBezTo>
                      <a:cubicBezTo>
                        <a:pt x="0" y="8"/>
                        <a:pt x="0" y="8"/>
                        <a:pt x="0" y="8"/>
                      </a:cubicBezTo>
                      <a:cubicBezTo>
                        <a:pt x="0" y="4"/>
                        <a:pt x="3" y="0"/>
                        <a:pt x="8" y="0"/>
                      </a:cubicBezTo>
                      <a:cubicBezTo>
                        <a:pt x="38" y="0"/>
                        <a:pt x="38" y="0"/>
                        <a:pt x="38" y="0"/>
                      </a:cubicBezTo>
                      <a:cubicBezTo>
                        <a:pt x="42" y="0"/>
                        <a:pt x="45" y="4"/>
                        <a:pt x="45" y="8"/>
                      </a:cubicBezTo>
                      <a:lnTo>
                        <a:pt x="45"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9" name="iṣlî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DC72AC9-EE85-4C93-BFBF-F0E37519874C}"/>
                    </a:ext>
                  </a:extLst>
                </p:cNvPr>
                <p:cNvSpPr/>
                <p:nvPr/>
              </p:nvSpPr>
              <p:spPr bwMode="auto">
                <a:xfrm>
                  <a:off x="3356" y="3401"/>
                  <a:ext cx="62" cy="55"/>
                </a:xfrm>
                <a:custGeom>
                  <a:avLst/>
                  <a:gdLst>
                    <a:gd name="T0" fmla="*/ 45 w 45"/>
                    <a:gd name="T1" fmla="*/ 32 h 40"/>
                    <a:gd name="T2" fmla="*/ 37 w 45"/>
                    <a:gd name="T3" fmla="*/ 40 h 40"/>
                    <a:gd name="T4" fmla="*/ 8 w 45"/>
                    <a:gd name="T5" fmla="*/ 40 h 40"/>
                    <a:gd name="T6" fmla="*/ 0 w 45"/>
                    <a:gd name="T7" fmla="*/ 32 h 40"/>
                    <a:gd name="T8" fmla="*/ 0 w 45"/>
                    <a:gd name="T9" fmla="*/ 8 h 40"/>
                    <a:gd name="T10" fmla="*/ 8 w 45"/>
                    <a:gd name="T11" fmla="*/ 0 h 40"/>
                    <a:gd name="T12" fmla="*/ 37 w 45"/>
                    <a:gd name="T13" fmla="*/ 0 h 40"/>
                    <a:gd name="T14" fmla="*/ 45 w 45"/>
                    <a:gd name="T15" fmla="*/ 8 h 40"/>
                    <a:gd name="T16" fmla="*/ 45 w 45"/>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40">
                      <a:moveTo>
                        <a:pt x="45" y="32"/>
                      </a:moveTo>
                      <a:cubicBezTo>
                        <a:pt x="45" y="36"/>
                        <a:pt x="42" y="40"/>
                        <a:pt x="37" y="40"/>
                      </a:cubicBezTo>
                      <a:cubicBezTo>
                        <a:pt x="8" y="40"/>
                        <a:pt x="8" y="40"/>
                        <a:pt x="8" y="40"/>
                      </a:cubicBezTo>
                      <a:cubicBezTo>
                        <a:pt x="3" y="40"/>
                        <a:pt x="0" y="36"/>
                        <a:pt x="0" y="32"/>
                      </a:cubicBezTo>
                      <a:cubicBezTo>
                        <a:pt x="0" y="8"/>
                        <a:pt x="0" y="8"/>
                        <a:pt x="0" y="8"/>
                      </a:cubicBezTo>
                      <a:cubicBezTo>
                        <a:pt x="0" y="4"/>
                        <a:pt x="3" y="0"/>
                        <a:pt x="8" y="0"/>
                      </a:cubicBezTo>
                      <a:cubicBezTo>
                        <a:pt x="37" y="0"/>
                        <a:pt x="37" y="0"/>
                        <a:pt x="37" y="0"/>
                      </a:cubicBezTo>
                      <a:cubicBezTo>
                        <a:pt x="42" y="0"/>
                        <a:pt x="45" y="4"/>
                        <a:pt x="45" y="8"/>
                      </a:cubicBezTo>
                      <a:lnTo>
                        <a:pt x="45"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0" name="íṣlí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AFDDB18-9C39-4982-B3A1-E08E474F3CED}"/>
                    </a:ext>
                  </a:extLst>
                </p:cNvPr>
                <p:cNvSpPr/>
                <p:nvPr/>
              </p:nvSpPr>
              <p:spPr bwMode="auto">
                <a:xfrm>
                  <a:off x="3428" y="3401"/>
                  <a:ext cx="63" cy="55"/>
                </a:xfrm>
                <a:custGeom>
                  <a:avLst/>
                  <a:gdLst>
                    <a:gd name="T0" fmla="*/ 46 w 46"/>
                    <a:gd name="T1" fmla="*/ 32 h 40"/>
                    <a:gd name="T2" fmla="*/ 38 w 46"/>
                    <a:gd name="T3" fmla="*/ 40 h 40"/>
                    <a:gd name="T4" fmla="*/ 8 w 46"/>
                    <a:gd name="T5" fmla="*/ 40 h 40"/>
                    <a:gd name="T6" fmla="*/ 0 w 46"/>
                    <a:gd name="T7" fmla="*/ 32 h 40"/>
                    <a:gd name="T8" fmla="*/ 0 w 46"/>
                    <a:gd name="T9" fmla="*/ 8 h 40"/>
                    <a:gd name="T10" fmla="*/ 8 w 46"/>
                    <a:gd name="T11" fmla="*/ 0 h 40"/>
                    <a:gd name="T12" fmla="*/ 38 w 46"/>
                    <a:gd name="T13" fmla="*/ 0 h 40"/>
                    <a:gd name="T14" fmla="*/ 46 w 46"/>
                    <a:gd name="T15" fmla="*/ 8 h 40"/>
                    <a:gd name="T16" fmla="*/ 46 w 46"/>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0">
                      <a:moveTo>
                        <a:pt x="46" y="32"/>
                      </a:moveTo>
                      <a:cubicBezTo>
                        <a:pt x="46" y="36"/>
                        <a:pt x="43" y="40"/>
                        <a:pt x="38" y="40"/>
                      </a:cubicBezTo>
                      <a:cubicBezTo>
                        <a:pt x="8" y="40"/>
                        <a:pt x="8" y="40"/>
                        <a:pt x="8" y="40"/>
                      </a:cubicBezTo>
                      <a:cubicBezTo>
                        <a:pt x="4" y="40"/>
                        <a:pt x="0" y="36"/>
                        <a:pt x="0" y="32"/>
                      </a:cubicBezTo>
                      <a:cubicBezTo>
                        <a:pt x="0" y="8"/>
                        <a:pt x="0" y="8"/>
                        <a:pt x="0" y="8"/>
                      </a:cubicBezTo>
                      <a:cubicBezTo>
                        <a:pt x="0" y="4"/>
                        <a:pt x="4" y="0"/>
                        <a:pt x="8" y="0"/>
                      </a:cubicBezTo>
                      <a:cubicBezTo>
                        <a:pt x="38" y="0"/>
                        <a:pt x="38" y="0"/>
                        <a:pt x="38" y="0"/>
                      </a:cubicBezTo>
                      <a:cubicBezTo>
                        <a:pt x="43" y="0"/>
                        <a:pt x="46" y="4"/>
                        <a:pt x="46" y="8"/>
                      </a:cubicBezTo>
                      <a:lnTo>
                        <a:pt x="46"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1" name="îSḷî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FB977DC-E701-462A-BB33-45ED827DE46F}"/>
                    </a:ext>
                  </a:extLst>
                </p:cNvPr>
                <p:cNvSpPr/>
                <p:nvPr/>
              </p:nvSpPr>
              <p:spPr bwMode="auto">
                <a:xfrm>
                  <a:off x="3501" y="3401"/>
                  <a:ext cx="63" cy="55"/>
                </a:xfrm>
                <a:custGeom>
                  <a:avLst/>
                  <a:gdLst>
                    <a:gd name="T0" fmla="*/ 46 w 46"/>
                    <a:gd name="T1" fmla="*/ 32 h 40"/>
                    <a:gd name="T2" fmla="*/ 38 w 46"/>
                    <a:gd name="T3" fmla="*/ 40 h 40"/>
                    <a:gd name="T4" fmla="*/ 8 w 46"/>
                    <a:gd name="T5" fmla="*/ 40 h 40"/>
                    <a:gd name="T6" fmla="*/ 0 w 46"/>
                    <a:gd name="T7" fmla="*/ 32 h 40"/>
                    <a:gd name="T8" fmla="*/ 0 w 46"/>
                    <a:gd name="T9" fmla="*/ 8 h 40"/>
                    <a:gd name="T10" fmla="*/ 8 w 46"/>
                    <a:gd name="T11" fmla="*/ 0 h 40"/>
                    <a:gd name="T12" fmla="*/ 38 w 46"/>
                    <a:gd name="T13" fmla="*/ 0 h 40"/>
                    <a:gd name="T14" fmla="*/ 46 w 46"/>
                    <a:gd name="T15" fmla="*/ 8 h 40"/>
                    <a:gd name="T16" fmla="*/ 46 w 46"/>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0">
                      <a:moveTo>
                        <a:pt x="46" y="32"/>
                      </a:moveTo>
                      <a:cubicBezTo>
                        <a:pt x="46" y="36"/>
                        <a:pt x="42" y="40"/>
                        <a:pt x="38" y="40"/>
                      </a:cubicBezTo>
                      <a:cubicBezTo>
                        <a:pt x="8" y="40"/>
                        <a:pt x="8" y="40"/>
                        <a:pt x="8" y="40"/>
                      </a:cubicBezTo>
                      <a:cubicBezTo>
                        <a:pt x="4" y="40"/>
                        <a:pt x="0" y="36"/>
                        <a:pt x="0" y="32"/>
                      </a:cubicBezTo>
                      <a:cubicBezTo>
                        <a:pt x="0" y="8"/>
                        <a:pt x="0" y="8"/>
                        <a:pt x="0" y="8"/>
                      </a:cubicBezTo>
                      <a:cubicBezTo>
                        <a:pt x="0" y="4"/>
                        <a:pt x="4" y="0"/>
                        <a:pt x="8" y="0"/>
                      </a:cubicBezTo>
                      <a:cubicBezTo>
                        <a:pt x="38" y="0"/>
                        <a:pt x="38" y="0"/>
                        <a:pt x="38" y="0"/>
                      </a:cubicBezTo>
                      <a:cubicBezTo>
                        <a:pt x="42" y="0"/>
                        <a:pt x="46" y="4"/>
                        <a:pt x="46" y="8"/>
                      </a:cubicBezTo>
                      <a:lnTo>
                        <a:pt x="46"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2" name="ïsḻi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EB697C9-57FD-44A6-8D84-3A11E7623832}"/>
                    </a:ext>
                  </a:extLst>
                </p:cNvPr>
                <p:cNvSpPr/>
                <p:nvPr/>
              </p:nvSpPr>
              <p:spPr bwMode="auto">
                <a:xfrm>
                  <a:off x="3573" y="3401"/>
                  <a:ext cx="63" cy="55"/>
                </a:xfrm>
                <a:custGeom>
                  <a:avLst/>
                  <a:gdLst>
                    <a:gd name="T0" fmla="*/ 46 w 46"/>
                    <a:gd name="T1" fmla="*/ 32 h 40"/>
                    <a:gd name="T2" fmla="*/ 38 w 46"/>
                    <a:gd name="T3" fmla="*/ 40 h 40"/>
                    <a:gd name="T4" fmla="*/ 8 w 46"/>
                    <a:gd name="T5" fmla="*/ 40 h 40"/>
                    <a:gd name="T6" fmla="*/ 0 w 46"/>
                    <a:gd name="T7" fmla="*/ 32 h 40"/>
                    <a:gd name="T8" fmla="*/ 0 w 46"/>
                    <a:gd name="T9" fmla="*/ 8 h 40"/>
                    <a:gd name="T10" fmla="*/ 8 w 46"/>
                    <a:gd name="T11" fmla="*/ 0 h 40"/>
                    <a:gd name="T12" fmla="*/ 38 w 46"/>
                    <a:gd name="T13" fmla="*/ 0 h 40"/>
                    <a:gd name="T14" fmla="*/ 46 w 46"/>
                    <a:gd name="T15" fmla="*/ 8 h 40"/>
                    <a:gd name="T16" fmla="*/ 46 w 46"/>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0">
                      <a:moveTo>
                        <a:pt x="46" y="32"/>
                      </a:moveTo>
                      <a:cubicBezTo>
                        <a:pt x="46" y="36"/>
                        <a:pt x="42" y="40"/>
                        <a:pt x="38" y="40"/>
                      </a:cubicBezTo>
                      <a:cubicBezTo>
                        <a:pt x="8" y="40"/>
                        <a:pt x="8" y="40"/>
                        <a:pt x="8" y="40"/>
                      </a:cubicBezTo>
                      <a:cubicBezTo>
                        <a:pt x="4" y="40"/>
                        <a:pt x="0" y="36"/>
                        <a:pt x="0" y="32"/>
                      </a:cubicBezTo>
                      <a:cubicBezTo>
                        <a:pt x="0" y="8"/>
                        <a:pt x="0" y="8"/>
                        <a:pt x="0" y="8"/>
                      </a:cubicBezTo>
                      <a:cubicBezTo>
                        <a:pt x="0" y="4"/>
                        <a:pt x="4" y="0"/>
                        <a:pt x="8" y="0"/>
                      </a:cubicBezTo>
                      <a:cubicBezTo>
                        <a:pt x="38" y="0"/>
                        <a:pt x="38" y="0"/>
                        <a:pt x="38" y="0"/>
                      </a:cubicBezTo>
                      <a:cubicBezTo>
                        <a:pt x="42" y="0"/>
                        <a:pt x="46" y="4"/>
                        <a:pt x="46" y="8"/>
                      </a:cubicBezTo>
                      <a:lnTo>
                        <a:pt x="46"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3" name="i$ļî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4106C58-8E17-48E0-864C-0C89B0AC9953}"/>
                    </a:ext>
                  </a:extLst>
                </p:cNvPr>
                <p:cNvSpPr/>
                <p:nvPr/>
              </p:nvSpPr>
              <p:spPr bwMode="auto">
                <a:xfrm>
                  <a:off x="3646" y="3401"/>
                  <a:ext cx="62" cy="55"/>
                </a:xfrm>
                <a:custGeom>
                  <a:avLst/>
                  <a:gdLst>
                    <a:gd name="T0" fmla="*/ 45 w 45"/>
                    <a:gd name="T1" fmla="*/ 32 h 40"/>
                    <a:gd name="T2" fmla="*/ 38 w 45"/>
                    <a:gd name="T3" fmla="*/ 40 h 40"/>
                    <a:gd name="T4" fmla="*/ 8 w 45"/>
                    <a:gd name="T5" fmla="*/ 40 h 40"/>
                    <a:gd name="T6" fmla="*/ 0 w 45"/>
                    <a:gd name="T7" fmla="*/ 32 h 40"/>
                    <a:gd name="T8" fmla="*/ 0 w 45"/>
                    <a:gd name="T9" fmla="*/ 8 h 40"/>
                    <a:gd name="T10" fmla="*/ 8 w 45"/>
                    <a:gd name="T11" fmla="*/ 0 h 40"/>
                    <a:gd name="T12" fmla="*/ 38 w 45"/>
                    <a:gd name="T13" fmla="*/ 0 h 40"/>
                    <a:gd name="T14" fmla="*/ 45 w 45"/>
                    <a:gd name="T15" fmla="*/ 8 h 40"/>
                    <a:gd name="T16" fmla="*/ 45 w 45"/>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40">
                      <a:moveTo>
                        <a:pt x="45" y="32"/>
                      </a:moveTo>
                      <a:cubicBezTo>
                        <a:pt x="45" y="36"/>
                        <a:pt x="42" y="40"/>
                        <a:pt x="38" y="40"/>
                      </a:cubicBezTo>
                      <a:cubicBezTo>
                        <a:pt x="8" y="40"/>
                        <a:pt x="8" y="40"/>
                        <a:pt x="8" y="40"/>
                      </a:cubicBezTo>
                      <a:cubicBezTo>
                        <a:pt x="3" y="40"/>
                        <a:pt x="0" y="36"/>
                        <a:pt x="0" y="32"/>
                      </a:cubicBezTo>
                      <a:cubicBezTo>
                        <a:pt x="0" y="8"/>
                        <a:pt x="0" y="8"/>
                        <a:pt x="0" y="8"/>
                      </a:cubicBezTo>
                      <a:cubicBezTo>
                        <a:pt x="0" y="4"/>
                        <a:pt x="3" y="0"/>
                        <a:pt x="8" y="0"/>
                      </a:cubicBezTo>
                      <a:cubicBezTo>
                        <a:pt x="38" y="0"/>
                        <a:pt x="38" y="0"/>
                        <a:pt x="38" y="0"/>
                      </a:cubicBezTo>
                      <a:cubicBezTo>
                        <a:pt x="42" y="0"/>
                        <a:pt x="45" y="4"/>
                        <a:pt x="45" y="8"/>
                      </a:cubicBezTo>
                      <a:lnTo>
                        <a:pt x="45"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4" name="îṧ1í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70DC84D-C8F5-4F68-BC9D-D77131BC9051}"/>
                    </a:ext>
                  </a:extLst>
                </p:cNvPr>
                <p:cNvSpPr/>
                <p:nvPr/>
              </p:nvSpPr>
              <p:spPr bwMode="auto">
                <a:xfrm>
                  <a:off x="3719" y="3401"/>
                  <a:ext cx="61" cy="55"/>
                </a:xfrm>
                <a:custGeom>
                  <a:avLst/>
                  <a:gdLst>
                    <a:gd name="T0" fmla="*/ 45 w 45"/>
                    <a:gd name="T1" fmla="*/ 32 h 40"/>
                    <a:gd name="T2" fmla="*/ 37 w 45"/>
                    <a:gd name="T3" fmla="*/ 40 h 40"/>
                    <a:gd name="T4" fmla="*/ 7 w 45"/>
                    <a:gd name="T5" fmla="*/ 40 h 40"/>
                    <a:gd name="T6" fmla="*/ 0 w 45"/>
                    <a:gd name="T7" fmla="*/ 32 h 40"/>
                    <a:gd name="T8" fmla="*/ 0 w 45"/>
                    <a:gd name="T9" fmla="*/ 8 h 40"/>
                    <a:gd name="T10" fmla="*/ 7 w 45"/>
                    <a:gd name="T11" fmla="*/ 0 h 40"/>
                    <a:gd name="T12" fmla="*/ 37 w 45"/>
                    <a:gd name="T13" fmla="*/ 0 h 40"/>
                    <a:gd name="T14" fmla="*/ 45 w 45"/>
                    <a:gd name="T15" fmla="*/ 8 h 40"/>
                    <a:gd name="T16" fmla="*/ 45 w 45"/>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40">
                      <a:moveTo>
                        <a:pt x="45" y="32"/>
                      </a:moveTo>
                      <a:cubicBezTo>
                        <a:pt x="45" y="36"/>
                        <a:pt x="42" y="40"/>
                        <a:pt x="37" y="40"/>
                      </a:cubicBezTo>
                      <a:cubicBezTo>
                        <a:pt x="7" y="40"/>
                        <a:pt x="7" y="40"/>
                        <a:pt x="7" y="40"/>
                      </a:cubicBezTo>
                      <a:cubicBezTo>
                        <a:pt x="3" y="40"/>
                        <a:pt x="0" y="36"/>
                        <a:pt x="0" y="32"/>
                      </a:cubicBezTo>
                      <a:cubicBezTo>
                        <a:pt x="0" y="8"/>
                        <a:pt x="0" y="8"/>
                        <a:pt x="0" y="8"/>
                      </a:cubicBezTo>
                      <a:cubicBezTo>
                        <a:pt x="0" y="4"/>
                        <a:pt x="3" y="0"/>
                        <a:pt x="7" y="0"/>
                      </a:cubicBezTo>
                      <a:cubicBezTo>
                        <a:pt x="37" y="0"/>
                        <a:pt x="37" y="0"/>
                        <a:pt x="37" y="0"/>
                      </a:cubicBezTo>
                      <a:cubicBezTo>
                        <a:pt x="42" y="0"/>
                        <a:pt x="45" y="4"/>
                        <a:pt x="45" y="8"/>
                      </a:cubicBezTo>
                      <a:lnTo>
                        <a:pt x="45"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5" name="îsļî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6E073FB-0896-45D6-B89A-47906B754606}"/>
                    </a:ext>
                  </a:extLst>
                </p:cNvPr>
                <p:cNvSpPr/>
                <p:nvPr/>
              </p:nvSpPr>
              <p:spPr bwMode="auto">
                <a:xfrm>
                  <a:off x="3790" y="3401"/>
                  <a:ext cx="63" cy="55"/>
                </a:xfrm>
                <a:custGeom>
                  <a:avLst/>
                  <a:gdLst>
                    <a:gd name="T0" fmla="*/ 46 w 46"/>
                    <a:gd name="T1" fmla="*/ 32 h 40"/>
                    <a:gd name="T2" fmla="*/ 38 w 46"/>
                    <a:gd name="T3" fmla="*/ 40 h 40"/>
                    <a:gd name="T4" fmla="*/ 8 w 46"/>
                    <a:gd name="T5" fmla="*/ 40 h 40"/>
                    <a:gd name="T6" fmla="*/ 0 w 46"/>
                    <a:gd name="T7" fmla="*/ 32 h 40"/>
                    <a:gd name="T8" fmla="*/ 0 w 46"/>
                    <a:gd name="T9" fmla="*/ 8 h 40"/>
                    <a:gd name="T10" fmla="*/ 8 w 46"/>
                    <a:gd name="T11" fmla="*/ 0 h 40"/>
                    <a:gd name="T12" fmla="*/ 38 w 46"/>
                    <a:gd name="T13" fmla="*/ 0 h 40"/>
                    <a:gd name="T14" fmla="*/ 46 w 46"/>
                    <a:gd name="T15" fmla="*/ 8 h 40"/>
                    <a:gd name="T16" fmla="*/ 46 w 46"/>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0">
                      <a:moveTo>
                        <a:pt x="46" y="32"/>
                      </a:moveTo>
                      <a:cubicBezTo>
                        <a:pt x="46" y="36"/>
                        <a:pt x="42" y="40"/>
                        <a:pt x="38" y="40"/>
                      </a:cubicBezTo>
                      <a:cubicBezTo>
                        <a:pt x="8" y="40"/>
                        <a:pt x="8" y="40"/>
                        <a:pt x="8" y="40"/>
                      </a:cubicBezTo>
                      <a:cubicBezTo>
                        <a:pt x="4" y="40"/>
                        <a:pt x="0" y="36"/>
                        <a:pt x="0" y="32"/>
                      </a:cubicBezTo>
                      <a:cubicBezTo>
                        <a:pt x="0" y="8"/>
                        <a:pt x="0" y="8"/>
                        <a:pt x="0" y="8"/>
                      </a:cubicBezTo>
                      <a:cubicBezTo>
                        <a:pt x="0" y="4"/>
                        <a:pt x="4" y="0"/>
                        <a:pt x="8" y="0"/>
                      </a:cubicBezTo>
                      <a:cubicBezTo>
                        <a:pt x="38" y="0"/>
                        <a:pt x="38" y="0"/>
                        <a:pt x="38" y="0"/>
                      </a:cubicBezTo>
                      <a:cubicBezTo>
                        <a:pt x="42" y="0"/>
                        <a:pt x="46" y="4"/>
                        <a:pt x="46" y="8"/>
                      </a:cubicBezTo>
                      <a:lnTo>
                        <a:pt x="46"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6" name="ïšḻi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0289154-28B7-461D-A0DA-B211FE3245E5}"/>
                    </a:ext>
                  </a:extLst>
                </p:cNvPr>
                <p:cNvSpPr/>
                <p:nvPr/>
              </p:nvSpPr>
              <p:spPr bwMode="auto">
                <a:xfrm>
                  <a:off x="3863" y="3401"/>
                  <a:ext cx="63" cy="55"/>
                </a:xfrm>
                <a:custGeom>
                  <a:avLst/>
                  <a:gdLst>
                    <a:gd name="T0" fmla="*/ 46 w 46"/>
                    <a:gd name="T1" fmla="*/ 32 h 40"/>
                    <a:gd name="T2" fmla="*/ 38 w 46"/>
                    <a:gd name="T3" fmla="*/ 40 h 40"/>
                    <a:gd name="T4" fmla="*/ 8 w 46"/>
                    <a:gd name="T5" fmla="*/ 40 h 40"/>
                    <a:gd name="T6" fmla="*/ 0 w 46"/>
                    <a:gd name="T7" fmla="*/ 32 h 40"/>
                    <a:gd name="T8" fmla="*/ 0 w 46"/>
                    <a:gd name="T9" fmla="*/ 8 h 40"/>
                    <a:gd name="T10" fmla="*/ 8 w 46"/>
                    <a:gd name="T11" fmla="*/ 0 h 40"/>
                    <a:gd name="T12" fmla="*/ 38 w 46"/>
                    <a:gd name="T13" fmla="*/ 0 h 40"/>
                    <a:gd name="T14" fmla="*/ 46 w 46"/>
                    <a:gd name="T15" fmla="*/ 8 h 40"/>
                    <a:gd name="T16" fmla="*/ 46 w 46"/>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0">
                      <a:moveTo>
                        <a:pt x="46" y="32"/>
                      </a:moveTo>
                      <a:cubicBezTo>
                        <a:pt x="46" y="36"/>
                        <a:pt x="42" y="40"/>
                        <a:pt x="38" y="40"/>
                      </a:cubicBezTo>
                      <a:cubicBezTo>
                        <a:pt x="8" y="40"/>
                        <a:pt x="8" y="40"/>
                        <a:pt x="8" y="40"/>
                      </a:cubicBezTo>
                      <a:cubicBezTo>
                        <a:pt x="4" y="40"/>
                        <a:pt x="0" y="36"/>
                        <a:pt x="0" y="32"/>
                      </a:cubicBezTo>
                      <a:cubicBezTo>
                        <a:pt x="0" y="8"/>
                        <a:pt x="0" y="8"/>
                        <a:pt x="0" y="8"/>
                      </a:cubicBezTo>
                      <a:cubicBezTo>
                        <a:pt x="0" y="4"/>
                        <a:pt x="4" y="0"/>
                        <a:pt x="8" y="0"/>
                      </a:cubicBezTo>
                      <a:cubicBezTo>
                        <a:pt x="38" y="0"/>
                        <a:pt x="38" y="0"/>
                        <a:pt x="38" y="0"/>
                      </a:cubicBezTo>
                      <a:cubicBezTo>
                        <a:pt x="42" y="0"/>
                        <a:pt x="46" y="4"/>
                        <a:pt x="46" y="8"/>
                      </a:cubicBezTo>
                      <a:lnTo>
                        <a:pt x="46"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7" name="íšļî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37E13CF-2BD0-4E33-AB32-C23AADA53D90}"/>
                    </a:ext>
                  </a:extLst>
                </p:cNvPr>
                <p:cNvSpPr/>
                <p:nvPr/>
              </p:nvSpPr>
              <p:spPr bwMode="auto">
                <a:xfrm>
                  <a:off x="3935" y="3401"/>
                  <a:ext cx="63" cy="55"/>
                </a:xfrm>
                <a:custGeom>
                  <a:avLst/>
                  <a:gdLst>
                    <a:gd name="T0" fmla="*/ 46 w 46"/>
                    <a:gd name="T1" fmla="*/ 32 h 40"/>
                    <a:gd name="T2" fmla="*/ 38 w 46"/>
                    <a:gd name="T3" fmla="*/ 40 h 40"/>
                    <a:gd name="T4" fmla="*/ 8 w 46"/>
                    <a:gd name="T5" fmla="*/ 40 h 40"/>
                    <a:gd name="T6" fmla="*/ 0 w 46"/>
                    <a:gd name="T7" fmla="*/ 32 h 40"/>
                    <a:gd name="T8" fmla="*/ 0 w 46"/>
                    <a:gd name="T9" fmla="*/ 8 h 40"/>
                    <a:gd name="T10" fmla="*/ 8 w 46"/>
                    <a:gd name="T11" fmla="*/ 0 h 40"/>
                    <a:gd name="T12" fmla="*/ 38 w 46"/>
                    <a:gd name="T13" fmla="*/ 0 h 40"/>
                    <a:gd name="T14" fmla="*/ 46 w 46"/>
                    <a:gd name="T15" fmla="*/ 8 h 40"/>
                    <a:gd name="T16" fmla="*/ 46 w 46"/>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0">
                      <a:moveTo>
                        <a:pt x="46" y="32"/>
                      </a:moveTo>
                      <a:cubicBezTo>
                        <a:pt x="46" y="36"/>
                        <a:pt x="42" y="40"/>
                        <a:pt x="38" y="40"/>
                      </a:cubicBezTo>
                      <a:cubicBezTo>
                        <a:pt x="8" y="40"/>
                        <a:pt x="8" y="40"/>
                        <a:pt x="8" y="40"/>
                      </a:cubicBezTo>
                      <a:cubicBezTo>
                        <a:pt x="3" y="40"/>
                        <a:pt x="0" y="36"/>
                        <a:pt x="0" y="32"/>
                      </a:cubicBezTo>
                      <a:cubicBezTo>
                        <a:pt x="0" y="8"/>
                        <a:pt x="0" y="8"/>
                        <a:pt x="0" y="8"/>
                      </a:cubicBezTo>
                      <a:cubicBezTo>
                        <a:pt x="0" y="4"/>
                        <a:pt x="3" y="0"/>
                        <a:pt x="8" y="0"/>
                      </a:cubicBezTo>
                      <a:cubicBezTo>
                        <a:pt x="38" y="0"/>
                        <a:pt x="38" y="0"/>
                        <a:pt x="38" y="0"/>
                      </a:cubicBezTo>
                      <a:cubicBezTo>
                        <a:pt x="42" y="0"/>
                        <a:pt x="46" y="4"/>
                        <a:pt x="46" y="8"/>
                      </a:cubicBezTo>
                      <a:lnTo>
                        <a:pt x="46"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8" name="îSli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6C3ED52-AFF0-457C-86FA-C73DCA18642A}"/>
                    </a:ext>
                  </a:extLst>
                </p:cNvPr>
                <p:cNvSpPr/>
                <p:nvPr/>
              </p:nvSpPr>
              <p:spPr bwMode="auto">
                <a:xfrm>
                  <a:off x="4008" y="3401"/>
                  <a:ext cx="62" cy="55"/>
                </a:xfrm>
                <a:custGeom>
                  <a:avLst/>
                  <a:gdLst>
                    <a:gd name="T0" fmla="*/ 45 w 45"/>
                    <a:gd name="T1" fmla="*/ 32 h 40"/>
                    <a:gd name="T2" fmla="*/ 37 w 45"/>
                    <a:gd name="T3" fmla="*/ 40 h 40"/>
                    <a:gd name="T4" fmla="*/ 8 w 45"/>
                    <a:gd name="T5" fmla="*/ 40 h 40"/>
                    <a:gd name="T6" fmla="*/ 0 w 45"/>
                    <a:gd name="T7" fmla="*/ 32 h 40"/>
                    <a:gd name="T8" fmla="*/ 0 w 45"/>
                    <a:gd name="T9" fmla="*/ 8 h 40"/>
                    <a:gd name="T10" fmla="*/ 8 w 45"/>
                    <a:gd name="T11" fmla="*/ 0 h 40"/>
                    <a:gd name="T12" fmla="*/ 37 w 45"/>
                    <a:gd name="T13" fmla="*/ 0 h 40"/>
                    <a:gd name="T14" fmla="*/ 45 w 45"/>
                    <a:gd name="T15" fmla="*/ 8 h 40"/>
                    <a:gd name="T16" fmla="*/ 45 w 45"/>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40">
                      <a:moveTo>
                        <a:pt x="45" y="32"/>
                      </a:moveTo>
                      <a:cubicBezTo>
                        <a:pt x="45" y="36"/>
                        <a:pt x="42" y="40"/>
                        <a:pt x="37" y="40"/>
                      </a:cubicBezTo>
                      <a:cubicBezTo>
                        <a:pt x="8" y="40"/>
                        <a:pt x="8" y="40"/>
                        <a:pt x="8" y="40"/>
                      </a:cubicBezTo>
                      <a:cubicBezTo>
                        <a:pt x="3" y="40"/>
                        <a:pt x="0" y="36"/>
                        <a:pt x="0" y="32"/>
                      </a:cubicBezTo>
                      <a:cubicBezTo>
                        <a:pt x="0" y="8"/>
                        <a:pt x="0" y="8"/>
                        <a:pt x="0" y="8"/>
                      </a:cubicBezTo>
                      <a:cubicBezTo>
                        <a:pt x="0" y="4"/>
                        <a:pt x="3" y="0"/>
                        <a:pt x="8" y="0"/>
                      </a:cubicBezTo>
                      <a:cubicBezTo>
                        <a:pt x="37" y="0"/>
                        <a:pt x="37" y="0"/>
                        <a:pt x="37" y="0"/>
                      </a:cubicBezTo>
                      <a:cubicBezTo>
                        <a:pt x="42" y="0"/>
                        <a:pt x="45" y="4"/>
                        <a:pt x="45" y="8"/>
                      </a:cubicBezTo>
                      <a:lnTo>
                        <a:pt x="45"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9" name="îṣḻi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BDB0DED-FF3F-44AE-9C39-6B09556A5D34}"/>
                    </a:ext>
                  </a:extLst>
                </p:cNvPr>
                <p:cNvSpPr/>
                <p:nvPr/>
              </p:nvSpPr>
              <p:spPr bwMode="auto">
                <a:xfrm>
                  <a:off x="4081" y="3401"/>
                  <a:ext cx="62" cy="55"/>
                </a:xfrm>
                <a:custGeom>
                  <a:avLst/>
                  <a:gdLst>
                    <a:gd name="T0" fmla="*/ 45 w 45"/>
                    <a:gd name="T1" fmla="*/ 32 h 40"/>
                    <a:gd name="T2" fmla="*/ 37 w 45"/>
                    <a:gd name="T3" fmla="*/ 40 h 40"/>
                    <a:gd name="T4" fmla="*/ 7 w 45"/>
                    <a:gd name="T5" fmla="*/ 40 h 40"/>
                    <a:gd name="T6" fmla="*/ 0 w 45"/>
                    <a:gd name="T7" fmla="*/ 32 h 40"/>
                    <a:gd name="T8" fmla="*/ 0 w 45"/>
                    <a:gd name="T9" fmla="*/ 8 h 40"/>
                    <a:gd name="T10" fmla="*/ 7 w 45"/>
                    <a:gd name="T11" fmla="*/ 0 h 40"/>
                    <a:gd name="T12" fmla="*/ 37 w 45"/>
                    <a:gd name="T13" fmla="*/ 0 h 40"/>
                    <a:gd name="T14" fmla="*/ 45 w 45"/>
                    <a:gd name="T15" fmla="*/ 8 h 40"/>
                    <a:gd name="T16" fmla="*/ 45 w 45"/>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40">
                      <a:moveTo>
                        <a:pt x="45" y="32"/>
                      </a:moveTo>
                      <a:cubicBezTo>
                        <a:pt x="45" y="36"/>
                        <a:pt x="42" y="40"/>
                        <a:pt x="37" y="40"/>
                      </a:cubicBezTo>
                      <a:cubicBezTo>
                        <a:pt x="7" y="40"/>
                        <a:pt x="7" y="40"/>
                        <a:pt x="7" y="40"/>
                      </a:cubicBezTo>
                      <a:cubicBezTo>
                        <a:pt x="3" y="40"/>
                        <a:pt x="0" y="36"/>
                        <a:pt x="0" y="32"/>
                      </a:cubicBezTo>
                      <a:cubicBezTo>
                        <a:pt x="0" y="8"/>
                        <a:pt x="0" y="8"/>
                        <a:pt x="0" y="8"/>
                      </a:cubicBezTo>
                      <a:cubicBezTo>
                        <a:pt x="0" y="4"/>
                        <a:pt x="3" y="0"/>
                        <a:pt x="7" y="0"/>
                      </a:cubicBezTo>
                      <a:cubicBezTo>
                        <a:pt x="37" y="0"/>
                        <a:pt x="37" y="0"/>
                        <a:pt x="37" y="0"/>
                      </a:cubicBezTo>
                      <a:cubicBezTo>
                        <a:pt x="42" y="0"/>
                        <a:pt x="45" y="4"/>
                        <a:pt x="45" y="8"/>
                      </a:cubicBezTo>
                      <a:lnTo>
                        <a:pt x="45"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0" name="iśḷî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AF25DE2-7109-4B85-A740-6A54ABFD191A}"/>
                    </a:ext>
                  </a:extLst>
                </p:cNvPr>
                <p:cNvSpPr/>
                <p:nvPr/>
              </p:nvSpPr>
              <p:spPr bwMode="auto">
                <a:xfrm>
                  <a:off x="4152" y="3401"/>
                  <a:ext cx="63" cy="55"/>
                </a:xfrm>
                <a:custGeom>
                  <a:avLst/>
                  <a:gdLst>
                    <a:gd name="T0" fmla="*/ 46 w 46"/>
                    <a:gd name="T1" fmla="*/ 32 h 40"/>
                    <a:gd name="T2" fmla="*/ 38 w 46"/>
                    <a:gd name="T3" fmla="*/ 40 h 40"/>
                    <a:gd name="T4" fmla="*/ 8 w 46"/>
                    <a:gd name="T5" fmla="*/ 40 h 40"/>
                    <a:gd name="T6" fmla="*/ 0 w 46"/>
                    <a:gd name="T7" fmla="*/ 32 h 40"/>
                    <a:gd name="T8" fmla="*/ 0 w 46"/>
                    <a:gd name="T9" fmla="*/ 8 h 40"/>
                    <a:gd name="T10" fmla="*/ 8 w 46"/>
                    <a:gd name="T11" fmla="*/ 0 h 40"/>
                    <a:gd name="T12" fmla="*/ 38 w 46"/>
                    <a:gd name="T13" fmla="*/ 0 h 40"/>
                    <a:gd name="T14" fmla="*/ 46 w 46"/>
                    <a:gd name="T15" fmla="*/ 8 h 40"/>
                    <a:gd name="T16" fmla="*/ 46 w 46"/>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0">
                      <a:moveTo>
                        <a:pt x="46" y="32"/>
                      </a:moveTo>
                      <a:cubicBezTo>
                        <a:pt x="46" y="36"/>
                        <a:pt x="42" y="40"/>
                        <a:pt x="38" y="40"/>
                      </a:cubicBezTo>
                      <a:cubicBezTo>
                        <a:pt x="8" y="40"/>
                        <a:pt x="8" y="40"/>
                        <a:pt x="8" y="40"/>
                      </a:cubicBezTo>
                      <a:cubicBezTo>
                        <a:pt x="4" y="40"/>
                        <a:pt x="0" y="36"/>
                        <a:pt x="0" y="32"/>
                      </a:cubicBezTo>
                      <a:cubicBezTo>
                        <a:pt x="0" y="8"/>
                        <a:pt x="0" y="8"/>
                        <a:pt x="0" y="8"/>
                      </a:cubicBezTo>
                      <a:cubicBezTo>
                        <a:pt x="0" y="4"/>
                        <a:pt x="4" y="0"/>
                        <a:pt x="8" y="0"/>
                      </a:cubicBezTo>
                      <a:cubicBezTo>
                        <a:pt x="38" y="0"/>
                        <a:pt x="38" y="0"/>
                        <a:pt x="38" y="0"/>
                      </a:cubicBezTo>
                      <a:cubicBezTo>
                        <a:pt x="42" y="0"/>
                        <a:pt x="46" y="4"/>
                        <a:pt x="46" y="8"/>
                      </a:cubicBezTo>
                      <a:lnTo>
                        <a:pt x="46"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1" name="î$ľí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DB77417-2619-4813-98A8-2EE995B5A1EF}"/>
                    </a:ext>
                  </a:extLst>
                </p:cNvPr>
                <p:cNvSpPr/>
                <p:nvPr/>
              </p:nvSpPr>
              <p:spPr bwMode="auto">
                <a:xfrm>
                  <a:off x="4225" y="3401"/>
                  <a:ext cx="63" cy="55"/>
                </a:xfrm>
                <a:custGeom>
                  <a:avLst/>
                  <a:gdLst>
                    <a:gd name="T0" fmla="*/ 46 w 46"/>
                    <a:gd name="T1" fmla="*/ 32 h 40"/>
                    <a:gd name="T2" fmla="*/ 38 w 46"/>
                    <a:gd name="T3" fmla="*/ 40 h 40"/>
                    <a:gd name="T4" fmla="*/ 8 w 46"/>
                    <a:gd name="T5" fmla="*/ 40 h 40"/>
                    <a:gd name="T6" fmla="*/ 0 w 46"/>
                    <a:gd name="T7" fmla="*/ 32 h 40"/>
                    <a:gd name="T8" fmla="*/ 0 w 46"/>
                    <a:gd name="T9" fmla="*/ 8 h 40"/>
                    <a:gd name="T10" fmla="*/ 8 w 46"/>
                    <a:gd name="T11" fmla="*/ 0 h 40"/>
                    <a:gd name="T12" fmla="*/ 38 w 46"/>
                    <a:gd name="T13" fmla="*/ 0 h 40"/>
                    <a:gd name="T14" fmla="*/ 46 w 46"/>
                    <a:gd name="T15" fmla="*/ 8 h 40"/>
                    <a:gd name="T16" fmla="*/ 46 w 46"/>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0">
                      <a:moveTo>
                        <a:pt x="46" y="32"/>
                      </a:moveTo>
                      <a:cubicBezTo>
                        <a:pt x="46" y="36"/>
                        <a:pt x="42" y="40"/>
                        <a:pt x="38" y="40"/>
                      </a:cubicBezTo>
                      <a:cubicBezTo>
                        <a:pt x="8" y="40"/>
                        <a:pt x="8" y="40"/>
                        <a:pt x="8" y="40"/>
                      </a:cubicBezTo>
                      <a:cubicBezTo>
                        <a:pt x="4" y="40"/>
                        <a:pt x="0" y="36"/>
                        <a:pt x="0" y="32"/>
                      </a:cubicBezTo>
                      <a:cubicBezTo>
                        <a:pt x="0" y="8"/>
                        <a:pt x="0" y="8"/>
                        <a:pt x="0" y="8"/>
                      </a:cubicBezTo>
                      <a:cubicBezTo>
                        <a:pt x="0" y="4"/>
                        <a:pt x="4" y="0"/>
                        <a:pt x="8" y="0"/>
                      </a:cubicBezTo>
                      <a:cubicBezTo>
                        <a:pt x="38" y="0"/>
                        <a:pt x="38" y="0"/>
                        <a:pt x="38" y="0"/>
                      </a:cubicBezTo>
                      <a:cubicBezTo>
                        <a:pt x="42" y="0"/>
                        <a:pt x="46" y="4"/>
                        <a:pt x="46" y="8"/>
                      </a:cubicBezTo>
                      <a:lnTo>
                        <a:pt x="46"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2" name="iS1î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CFAD073-CFB3-4FA3-A41E-907D80A88EA5}"/>
                    </a:ext>
                  </a:extLst>
                </p:cNvPr>
                <p:cNvSpPr/>
                <p:nvPr/>
              </p:nvSpPr>
              <p:spPr bwMode="auto">
                <a:xfrm>
                  <a:off x="4298" y="3401"/>
                  <a:ext cx="61" cy="55"/>
                </a:xfrm>
                <a:custGeom>
                  <a:avLst/>
                  <a:gdLst>
                    <a:gd name="T0" fmla="*/ 45 w 45"/>
                    <a:gd name="T1" fmla="*/ 32 h 40"/>
                    <a:gd name="T2" fmla="*/ 38 w 45"/>
                    <a:gd name="T3" fmla="*/ 40 h 40"/>
                    <a:gd name="T4" fmla="*/ 8 w 45"/>
                    <a:gd name="T5" fmla="*/ 40 h 40"/>
                    <a:gd name="T6" fmla="*/ 0 w 45"/>
                    <a:gd name="T7" fmla="*/ 32 h 40"/>
                    <a:gd name="T8" fmla="*/ 0 w 45"/>
                    <a:gd name="T9" fmla="*/ 8 h 40"/>
                    <a:gd name="T10" fmla="*/ 8 w 45"/>
                    <a:gd name="T11" fmla="*/ 0 h 40"/>
                    <a:gd name="T12" fmla="*/ 38 w 45"/>
                    <a:gd name="T13" fmla="*/ 0 h 40"/>
                    <a:gd name="T14" fmla="*/ 45 w 45"/>
                    <a:gd name="T15" fmla="*/ 8 h 40"/>
                    <a:gd name="T16" fmla="*/ 45 w 45"/>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40">
                      <a:moveTo>
                        <a:pt x="45" y="32"/>
                      </a:moveTo>
                      <a:cubicBezTo>
                        <a:pt x="45" y="36"/>
                        <a:pt x="42" y="40"/>
                        <a:pt x="38" y="40"/>
                      </a:cubicBezTo>
                      <a:cubicBezTo>
                        <a:pt x="8" y="40"/>
                        <a:pt x="8" y="40"/>
                        <a:pt x="8" y="40"/>
                      </a:cubicBezTo>
                      <a:cubicBezTo>
                        <a:pt x="3" y="40"/>
                        <a:pt x="0" y="36"/>
                        <a:pt x="0" y="32"/>
                      </a:cubicBezTo>
                      <a:cubicBezTo>
                        <a:pt x="0" y="8"/>
                        <a:pt x="0" y="8"/>
                        <a:pt x="0" y="8"/>
                      </a:cubicBezTo>
                      <a:cubicBezTo>
                        <a:pt x="0" y="4"/>
                        <a:pt x="3" y="0"/>
                        <a:pt x="8" y="0"/>
                      </a:cubicBezTo>
                      <a:cubicBezTo>
                        <a:pt x="38" y="0"/>
                        <a:pt x="38" y="0"/>
                        <a:pt x="38" y="0"/>
                      </a:cubicBezTo>
                      <a:cubicBezTo>
                        <a:pt x="42" y="0"/>
                        <a:pt x="45" y="4"/>
                        <a:pt x="45" y="8"/>
                      </a:cubicBezTo>
                      <a:lnTo>
                        <a:pt x="45"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3" name="îSļî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3BCB672-7A76-418D-A4D4-2ED564EDC58E}"/>
                    </a:ext>
                  </a:extLst>
                </p:cNvPr>
                <p:cNvSpPr/>
                <p:nvPr/>
              </p:nvSpPr>
              <p:spPr bwMode="auto">
                <a:xfrm>
                  <a:off x="4370" y="3401"/>
                  <a:ext cx="62" cy="55"/>
                </a:xfrm>
                <a:custGeom>
                  <a:avLst/>
                  <a:gdLst>
                    <a:gd name="T0" fmla="*/ 45 w 45"/>
                    <a:gd name="T1" fmla="*/ 32 h 40"/>
                    <a:gd name="T2" fmla="*/ 37 w 45"/>
                    <a:gd name="T3" fmla="*/ 40 h 40"/>
                    <a:gd name="T4" fmla="*/ 8 w 45"/>
                    <a:gd name="T5" fmla="*/ 40 h 40"/>
                    <a:gd name="T6" fmla="*/ 0 w 45"/>
                    <a:gd name="T7" fmla="*/ 32 h 40"/>
                    <a:gd name="T8" fmla="*/ 0 w 45"/>
                    <a:gd name="T9" fmla="*/ 8 h 40"/>
                    <a:gd name="T10" fmla="*/ 8 w 45"/>
                    <a:gd name="T11" fmla="*/ 0 h 40"/>
                    <a:gd name="T12" fmla="*/ 37 w 45"/>
                    <a:gd name="T13" fmla="*/ 0 h 40"/>
                    <a:gd name="T14" fmla="*/ 45 w 45"/>
                    <a:gd name="T15" fmla="*/ 8 h 40"/>
                    <a:gd name="T16" fmla="*/ 45 w 45"/>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40">
                      <a:moveTo>
                        <a:pt x="45" y="32"/>
                      </a:moveTo>
                      <a:cubicBezTo>
                        <a:pt x="45" y="36"/>
                        <a:pt x="42" y="40"/>
                        <a:pt x="37" y="40"/>
                      </a:cubicBezTo>
                      <a:cubicBezTo>
                        <a:pt x="8" y="40"/>
                        <a:pt x="8" y="40"/>
                        <a:pt x="8" y="40"/>
                      </a:cubicBezTo>
                      <a:cubicBezTo>
                        <a:pt x="3" y="40"/>
                        <a:pt x="0" y="36"/>
                        <a:pt x="0" y="32"/>
                      </a:cubicBezTo>
                      <a:cubicBezTo>
                        <a:pt x="0" y="8"/>
                        <a:pt x="0" y="8"/>
                        <a:pt x="0" y="8"/>
                      </a:cubicBezTo>
                      <a:cubicBezTo>
                        <a:pt x="0" y="4"/>
                        <a:pt x="3" y="0"/>
                        <a:pt x="8" y="0"/>
                      </a:cubicBezTo>
                      <a:cubicBezTo>
                        <a:pt x="37" y="0"/>
                        <a:pt x="37" y="0"/>
                        <a:pt x="37" y="0"/>
                      </a:cubicBezTo>
                      <a:cubicBezTo>
                        <a:pt x="42" y="0"/>
                        <a:pt x="45" y="4"/>
                        <a:pt x="45" y="8"/>
                      </a:cubicBezTo>
                      <a:lnTo>
                        <a:pt x="45"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4" name="ïṥļî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028892F-847B-4185-A879-E3C424B9A010}"/>
                    </a:ext>
                  </a:extLst>
                </p:cNvPr>
                <p:cNvSpPr/>
                <p:nvPr/>
              </p:nvSpPr>
              <p:spPr bwMode="auto">
                <a:xfrm>
                  <a:off x="4442" y="3401"/>
                  <a:ext cx="63" cy="55"/>
                </a:xfrm>
                <a:custGeom>
                  <a:avLst/>
                  <a:gdLst>
                    <a:gd name="T0" fmla="*/ 46 w 46"/>
                    <a:gd name="T1" fmla="*/ 32 h 40"/>
                    <a:gd name="T2" fmla="*/ 38 w 46"/>
                    <a:gd name="T3" fmla="*/ 40 h 40"/>
                    <a:gd name="T4" fmla="*/ 8 w 46"/>
                    <a:gd name="T5" fmla="*/ 40 h 40"/>
                    <a:gd name="T6" fmla="*/ 0 w 46"/>
                    <a:gd name="T7" fmla="*/ 32 h 40"/>
                    <a:gd name="T8" fmla="*/ 0 w 46"/>
                    <a:gd name="T9" fmla="*/ 8 h 40"/>
                    <a:gd name="T10" fmla="*/ 8 w 46"/>
                    <a:gd name="T11" fmla="*/ 0 h 40"/>
                    <a:gd name="T12" fmla="*/ 38 w 46"/>
                    <a:gd name="T13" fmla="*/ 0 h 40"/>
                    <a:gd name="T14" fmla="*/ 46 w 46"/>
                    <a:gd name="T15" fmla="*/ 8 h 40"/>
                    <a:gd name="T16" fmla="*/ 46 w 46"/>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0">
                      <a:moveTo>
                        <a:pt x="46" y="32"/>
                      </a:moveTo>
                      <a:cubicBezTo>
                        <a:pt x="46" y="36"/>
                        <a:pt x="42" y="40"/>
                        <a:pt x="38" y="40"/>
                      </a:cubicBezTo>
                      <a:cubicBezTo>
                        <a:pt x="8" y="40"/>
                        <a:pt x="8" y="40"/>
                        <a:pt x="8" y="40"/>
                      </a:cubicBezTo>
                      <a:cubicBezTo>
                        <a:pt x="4" y="40"/>
                        <a:pt x="0" y="36"/>
                        <a:pt x="0" y="32"/>
                      </a:cubicBezTo>
                      <a:cubicBezTo>
                        <a:pt x="0" y="8"/>
                        <a:pt x="0" y="8"/>
                        <a:pt x="0" y="8"/>
                      </a:cubicBezTo>
                      <a:cubicBezTo>
                        <a:pt x="0" y="4"/>
                        <a:pt x="4" y="0"/>
                        <a:pt x="8" y="0"/>
                      </a:cubicBezTo>
                      <a:cubicBezTo>
                        <a:pt x="38" y="0"/>
                        <a:pt x="38" y="0"/>
                        <a:pt x="38" y="0"/>
                      </a:cubicBezTo>
                      <a:cubicBezTo>
                        <a:pt x="42" y="0"/>
                        <a:pt x="46" y="4"/>
                        <a:pt x="46" y="8"/>
                      </a:cubicBezTo>
                      <a:lnTo>
                        <a:pt x="46"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5" name="îŝḻï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09556F5-F850-4C12-9C6C-013A3E198AD9}"/>
                    </a:ext>
                  </a:extLst>
                </p:cNvPr>
                <p:cNvSpPr/>
                <p:nvPr/>
              </p:nvSpPr>
              <p:spPr bwMode="auto">
                <a:xfrm>
                  <a:off x="4514" y="3401"/>
                  <a:ext cx="63" cy="55"/>
                </a:xfrm>
                <a:custGeom>
                  <a:avLst/>
                  <a:gdLst>
                    <a:gd name="T0" fmla="*/ 46 w 46"/>
                    <a:gd name="T1" fmla="*/ 32 h 40"/>
                    <a:gd name="T2" fmla="*/ 38 w 46"/>
                    <a:gd name="T3" fmla="*/ 40 h 40"/>
                    <a:gd name="T4" fmla="*/ 8 w 46"/>
                    <a:gd name="T5" fmla="*/ 40 h 40"/>
                    <a:gd name="T6" fmla="*/ 0 w 46"/>
                    <a:gd name="T7" fmla="*/ 32 h 40"/>
                    <a:gd name="T8" fmla="*/ 0 w 46"/>
                    <a:gd name="T9" fmla="*/ 8 h 40"/>
                    <a:gd name="T10" fmla="*/ 8 w 46"/>
                    <a:gd name="T11" fmla="*/ 0 h 40"/>
                    <a:gd name="T12" fmla="*/ 38 w 46"/>
                    <a:gd name="T13" fmla="*/ 0 h 40"/>
                    <a:gd name="T14" fmla="*/ 46 w 46"/>
                    <a:gd name="T15" fmla="*/ 8 h 40"/>
                    <a:gd name="T16" fmla="*/ 46 w 46"/>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0">
                      <a:moveTo>
                        <a:pt x="46" y="32"/>
                      </a:moveTo>
                      <a:cubicBezTo>
                        <a:pt x="46" y="36"/>
                        <a:pt x="42" y="40"/>
                        <a:pt x="38" y="40"/>
                      </a:cubicBezTo>
                      <a:cubicBezTo>
                        <a:pt x="8" y="40"/>
                        <a:pt x="8" y="40"/>
                        <a:pt x="8" y="40"/>
                      </a:cubicBezTo>
                      <a:cubicBezTo>
                        <a:pt x="4" y="40"/>
                        <a:pt x="0" y="36"/>
                        <a:pt x="0" y="32"/>
                      </a:cubicBezTo>
                      <a:cubicBezTo>
                        <a:pt x="0" y="8"/>
                        <a:pt x="0" y="8"/>
                        <a:pt x="0" y="8"/>
                      </a:cubicBezTo>
                      <a:cubicBezTo>
                        <a:pt x="0" y="4"/>
                        <a:pt x="4" y="0"/>
                        <a:pt x="8" y="0"/>
                      </a:cubicBezTo>
                      <a:cubicBezTo>
                        <a:pt x="38" y="0"/>
                        <a:pt x="38" y="0"/>
                        <a:pt x="38" y="0"/>
                      </a:cubicBezTo>
                      <a:cubicBezTo>
                        <a:pt x="42" y="0"/>
                        <a:pt x="46" y="4"/>
                        <a:pt x="46" y="8"/>
                      </a:cubicBezTo>
                      <a:lnTo>
                        <a:pt x="46"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6" name="íṧḻí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88FBCEA-EA58-43AA-B692-074CEF1D15FB}"/>
                    </a:ext>
                  </a:extLst>
                </p:cNvPr>
                <p:cNvSpPr/>
                <p:nvPr/>
              </p:nvSpPr>
              <p:spPr bwMode="auto">
                <a:xfrm>
                  <a:off x="4587" y="3401"/>
                  <a:ext cx="63" cy="55"/>
                </a:xfrm>
                <a:custGeom>
                  <a:avLst/>
                  <a:gdLst>
                    <a:gd name="T0" fmla="*/ 46 w 46"/>
                    <a:gd name="T1" fmla="*/ 32 h 40"/>
                    <a:gd name="T2" fmla="*/ 38 w 46"/>
                    <a:gd name="T3" fmla="*/ 40 h 40"/>
                    <a:gd name="T4" fmla="*/ 8 w 46"/>
                    <a:gd name="T5" fmla="*/ 40 h 40"/>
                    <a:gd name="T6" fmla="*/ 0 w 46"/>
                    <a:gd name="T7" fmla="*/ 32 h 40"/>
                    <a:gd name="T8" fmla="*/ 0 w 46"/>
                    <a:gd name="T9" fmla="*/ 8 h 40"/>
                    <a:gd name="T10" fmla="*/ 8 w 46"/>
                    <a:gd name="T11" fmla="*/ 0 h 40"/>
                    <a:gd name="T12" fmla="*/ 38 w 46"/>
                    <a:gd name="T13" fmla="*/ 0 h 40"/>
                    <a:gd name="T14" fmla="*/ 46 w 46"/>
                    <a:gd name="T15" fmla="*/ 8 h 40"/>
                    <a:gd name="T16" fmla="*/ 46 w 46"/>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0">
                      <a:moveTo>
                        <a:pt x="46" y="32"/>
                      </a:moveTo>
                      <a:cubicBezTo>
                        <a:pt x="46" y="36"/>
                        <a:pt x="42" y="40"/>
                        <a:pt x="38" y="40"/>
                      </a:cubicBezTo>
                      <a:cubicBezTo>
                        <a:pt x="8" y="40"/>
                        <a:pt x="8" y="40"/>
                        <a:pt x="8" y="40"/>
                      </a:cubicBezTo>
                      <a:cubicBezTo>
                        <a:pt x="4" y="40"/>
                        <a:pt x="0" y="36"/>
                        <a:pt x="0" y="32"/>
                      </a:cubicBezTo>
                      <a:cubicBezTo>
                        <a:pt x="0" y="8"/>
                        <a:pt x="0" y="8"/>
                        <a:pt x="0" y="8"/>
                      </a:cubicBezTo>
                      <a:cubicBezTo>
                        <a:pt x="0" y="4"/>
                        <a:pt x="4" y="0"/>
                        <a:pt x="8" y="0"/>
                      </a:cubicBezTo>
                      <a:cubicBezTo>
                        <a:pt x="38" y="0"/>
                        <a:pt x="38" y="0"/>
                        <a:pt x="38" y="0"/>
                      </a:cubicBezTo>
                      <a:cubicBezTo>
                        <a:pt x="42" y="0"/>
                        <a:pt x="46" y="4"/>
                        <a:pt x="46" y="8"/>
                      </a:cubicBezTo>
                      <a:lnTo>
                        <a:pt x="46"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7" name="iṡḷî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3BF89DD-8493-4943-B6D0-671751ECCBD8}"/>
                    </a:ext>
                  </a:extLst>
                </p:cNvPr>
                <p:cNvSpPr/>
                <p:nvPr/>
              </p:nvSpPr>
              <p:spPr bwMode="auto">
                <a:xfrm>
                  <a:off x="4660" y="3401"/>
                  <a:ext cx="61" cy="55"/>
                </a:xfrm>
                <a:custGeom>
                  <a:avLst/>
                  <a:gdLst>
                    <a:gd name="T0" fmla="*/ 45 w 45"/>
                    <a:gd name="T1" fmla="*/ 32 h 40"/>
                    <a:gd name="T2" fmla="*/ 38 w 45"/>
                    <a:gd name="T3" fmla="*/ 40 h 40"/>
                    <a:gd name="T4" fmla="*/ 8 w 45"/>
                    <a:gd name="T5" fmla="*/ 40 h 40"/>
                    <a:gd name="T6" fmla="*/ 0 w 45"/>
                    <a:gd name="T7" fmla="*/ 32 h 40"/>
                    <a:gd name="T8" fmla="*/ 0 w 45"/>
                    <a:gd name="T9" fmla="*/ 8 h 40"/>
                    <a:gd name="T10" fmla="*/ 8 w 45"/>
                    <a:gd name="T11" fmla="*/ 0 h 40"/>
                    <a:gd name="T12" fmla="*/ 38 w 45"/>
                    <a:gd name="T13" fmla="*/ 0 h 40"/>
                    <a:gd name="T14" fmla="*/ 45 w 45"/>
                    <a:gd name="T15" fmla="*/ 8 h 40"/>
                    <a:gd name="T16" fmla="*/ 45 w 45"/>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40">
                      <a:moveTo>
                        <a:pt x="45" y="32"/>
                      </a:moveTo>
                      <a:cubicBezTo>
                        <a:pt x="45" y="36"/>
                        <a:pt x="42" y="40"/>
                        <a:pt x="38" y="40"/>
                      </a:cubicBezTo>
                      <a:cubicBezTo>
                        <a:pt x="8" y="40"/>
                        <a:pt x="8" y="40"/>
                        <a:pt x="8" y="40"/>
                      </a:cubicBezTo>
                      <a:cubicBezTo>
                        <a:pt x="3" y="40"/>
                        <a:pt x="0" y="36"/>
                        <a:pt x="0" y="32"/>
                      </a:cubicBezTo>
                      <a:cubicBezTo>
                        <a:pt x="0" y="8"/>
                        <a:pt x="0" y="8"/>
                        <a:pt x="0" y="8"/>
                      </a:cubicBezTo>
                      <a:cubicBezTo>
                        <a:pt x="0" y="4"/>
                        <a:pt x="3" y="0"/>
                        <a:pt x="8" y="0"/>
                      </a:cubicBezTo>
                      <a:cubicBezTo>
                        <a:pt x="38" y="0"/>
                        <a:pt x="38" y="0"/>
                        <a:pt x="38" y="0"/>
                      </a:cubicBezTo>
                      <a:cubicBezTo>
                        <a:pt x="42" y="0"/>
                        <a:pt x="45" y="4"/>
                        <a:pt x="45" y="8"/>
                      </a:cubicBezTo>
                      <a:lnTo>
                        <a:pt x="45"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8" name="ïsļí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72095FF-ED3A-40AA-A9CF-E747FE3EA206}"/>
                    </a:ext>
                  </a:extLst>
                </p:cNvPr>
                <p:cNvSpPr/>
                <p:nvPr/>
              </p:nvSpPr>
              <p:spPr bwMode="auto">
                <a:xfrm>
                  <a:off x="4732" y="3401"/>
                  <a:ext cx="62" cy="55"/>
                </a:xfrm>
                <a:custGeom>
                  <a:avLst/>
                  <a:gdLst>
                    <a:gd name="T0" fmla="*/ 45 w 45"/>
                    <a:gd name="T1" fmla="*/ 32 h 40"/>
                    <a:gd name="T2" fmla="*/ 37 w 45"/>
                    <a:gd name="T3" fmla="*/ 40 h 40"/>
                    <a:gd name="T4" fmla="*/ 7 w 45"/>
                    <a:gd name="T5" fmla="*/ 40 h 40"/>
                    <a:gd name="T6" fmla="*/ 0 w 45"/>
                    <a:gd name="T7" fmla="*/ 32 h 40"/>
                    <a:gd name="T8" fmla="*/ 0 w 45"/>
                    <a:gd name="T9" fmla="*/ 8 h 40"/>
                    <a:gd name="T10" fmla="*/ 7 w 45"/>
                    <a:gd name="T11" fmla="*/ 0 h 40"/>
                    <a:gd name="T12" fmla="*/ 37 w 45"/>
                    <a:gd name="T13" fmla="*/ 0 h 40"/>
                    <a:gd name="T14" fmla="*/ 45 w 45"/>
                    <a:gd name="T15" fmla="*/ 8 h 40"/>
                    <a:gd name="T16" fmla="*/ 45 w 45"/>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40">
                      <a:moveTo>
                        <a:pt x="45" y="32"/>
                      </a:moveTo>
                      <a:cubicBezTo>
                        <a:pt x="45" y="36"/>
                        <a:pt x="42" y="40"/>
                        <a:pt x="37" y="40"/>
                      </a:cubicBezTo>
                      <a:cubicBezTo>
                        <a:pt x="7" y="40"/>
                        <a:pt x="7" y="40"/>
                        <a:pt x="7" y="40"/>
                      </a:cubicBezTo>
                      <a:cubicBezTo>
                        <a:pt x="3" y="40"/>
                        <a:pt x="0" y="36"/>
                        <a:pt x="0" y="32"/>
                      </a:cubicBezTo>
                      <a:cubicBezTo>
                        <a:pt x="0" y="8"/>
                        <a:pt x="0" y="8"/>
                        <a:pt x="0" y="8"/>
                      </a:cubicBezTo>
                      <a:cubicBezTo>
                        <a:pt x="0" y="4"/>
                        <a:pt x="3" y="0"/>
                        <a:pt x="7" y="0"/>
                      </a:cubicBezTo>
                      <a:cubicBezTo>
                        <a:pt x="37" y="0"/>
                        <a:pt x="37" y="0"/>
                        <a:pt x="37" y="0"/>
                      </a:cubicBezTo>
                      <a:cubicBezTo>
                        <a:pt x="42" y="0"/>
                        <a:pt x="45" y="4"/>
                        <a:pt x="45" y="8"/>
                      </a:cubicBezTo>
                      <a:lnTo>
                        <a:pt x="45"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9" name="íṣļî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0A89C11-C6AA-4D2A-AA59-FEBF3CED951E}"/>
                    </a:ext>
                  </a:extLst>
                </p:cNvPr>
                <p:cNvSpPr/>
                <p:nvPr/>
              </p:nvSpPr>
              <p:spPr bwMode="auto">
                <a:xfrm>
                  <a:off x="4804" y="3401"/>
                  <a:ext cx="63" cy="55"/>
                </a:xfrm>
                <a:custGeom>
                  <a:avLst/>
                  <a:gdLst>
                    <a:gd name="T0" fmla="*/ 46 w 46"/>
                    <a:gd name="T1" fmla="*/ 32 h 40"/>
                    <a:gd name="T2" fmla="*/ 38 w 46"/>
                    <a:gd name="T3" fmla="*/ 40 h 40"/>
                    <a:gd name="T4" fmla="*/ 8 w 46"/>
                    <a:gd name="T5" fmla="*/ 40 h 40"/>
                    <a:gd name="T6" fmla="*/ 0 w 46"/>
                    <a:gd name="T7" fmla="*/ 32 h 40"/>
                    <a:gd name="T8" fmla="*/ 0 w 46"/>
                    <a:gd name="T9" fmla="*/ 8 h 40"/>
                    <a:gd name="T10" fmla="*/ 8 w 46"/>
                    <a:gd name="T11" fmla="*/ 0 h 40"/>
                    <a:gd name="T12" fmla="*/ 38 w 46"/>
                    <a:gd name="T13" fmla="*/ 0 h 40"/>
                    <a:gd name="T14" fmla="*/ 46 w 46"/>
                    <a:gd name="T15" fmla="*/ 8 h 40"/>
                    <a:gd name="T16" fmla="*/ 46 w 46"/>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0">
                      <a:moveTo>
                        <a:pt x="46" y="32"/>
                      </a:moveTo>
                      <a:cubicBezTo>
                        <a:pt x="46" y="36"/>
                        <a:pt x="42" y="40"/>
                        <a:pt x="38" y="40"/>
                      </a:cubicBezTo>
                      <a:cubicBezTo>
                        <a:pt x="8" y="40"/>
                        <a:pt x="8" y="40"/>
                        <a:pt x="8" y="40"/>
                      </a:cubicBezTo>
                      <a:cubicBezTo>
                        <a:pt x="4" y="40"/>
                        <a:pt x="0" y="36"/>
                        <a:pt x="0" y="32"/>
                      </a:cubicBezTo>
                      <a:cubicBezTo>
                        <a:pt x="0" y="8"/>
                        <a:pt x="0" y="8"/>
                        <a:pt x="0" y="8"/>
                      </a:cubicBezTo>
                      <a:cubicBezTo>
                        <a:pt x="0" y="4"/>
                        <a:pt x="4" y="0"/>
                        <a:pt x="8" y="0"/>
                      </a:cubicBezTo>
                      <a:cubicBezTo>
                        <a:pt x="38" y="0"/>
                        <a:pt x="38" y="0"/>
                        <a:pt x="38" y="0"/>
                      </a:cubicBezTo>
                      <a:cubicBezTo>
                        <a:pt x="42" y="0"/>
                        <a:pt x="46" y="4"/>
                        <a:pt x="46" y="8"/>
                      </a:cubicBezTo>
                      <a:lnTo>
                        <a:pt x="46"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0" name="îşlî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FD98319-B0C4-48C7-A91F-48420232BE7F}"/>
                    </a:ext>
                  </a:extLst>
                </p:cNvPr>
                <p:cNvSpPr/>
                <p:nvPr/>
              </p:nvSpPr>
              <p:spPr bwMode="auto">
                <a:xfrm>
                  <a:off x="4876" y="3401"/>
                  <a:ext cx="64" cy="55"/>
                </a:xfrm>
                <a:custGeom>
                  <a:avLst/>
                  <a:gdLst>
                    <a:gd name="T0" fmla="*/ 46 w 46"/>
                    <a:gd name="T1" fmla="*/ 32 h 40"/>
                    <a:gd name="T2" fmla="*/ 38 w 46"/>
                    <a:gd name="T3" fmla="*/ 40 h 40"/>
                    <a:gd name="T4" fmla="*/ 8 w 46"/>
                    <a:gd name="T5" fmla="*/ 40 h 40"/>
                    <a:gd name="T6" fmla="*/ 0 w 46"/>
                    <a:gd name="T7" fmla="*/ 32 h 40"/>
                    <a:gd name="T8" fmla="*/ 0 w 46"/>
                    <a:gd name="T9" fmla="*/ 8 h 40"/>
                    <a:gd name="T10" fmla="*/ 8 w 46"/>
                    <a:gd name="T11" fmla="*/ 0 h 40"/>
                    <a:gd name="T12" fmla="*/ 38 w 46"/>
                    <a:gd name="T13" fmla="*/ 0 h 40"/>
                    <a:gd name="T14" fmla="*/ 46 w 46"/>
                    <a:gd name="T15" fmla="*/ 8 h 40"/>
                    <a:gd name="T16" fmla="*/ 46 w 46"/>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0">
                      <a:moveTo>
                        <a:pt x="46" y="32"/>
                      </a:moveTo>
                      <a:cubicBezTo>
                        <a:pt x="46" y="36"/>
                        <a:pt x="42" y="40"/>
                        <a:pt x="38" y="40"/>
                      </a:cubicBezTo>
                      <a:cubicBezTo>
                        <a:pt x="8" y="40"/>
                        <a:pt x="8" y="40"/>
                        <a:pt x="8" y="40"/>
                      </a:cubicBezTo>
                      <a:cubicBezTo>
                        <a:pt x="4" y="40"/>
                        <a:pt x="0" y="36"/>
                        <a:pt x="0" y="32"/>
                      </a:cubicBezTo>
                      <a:cubicBezTo>
                        <a:pt x="0" y="8"/>
                        <a:pt x="0" y="8"/>
                        <a:pt x="0" y="8"/>
                      </a:cubicBezTo>
                      <a:cubicBezTo>
                        <a:pt x="0" y="4"/>
                        <a:pt x="4" y="0"/>
                        <a:pt x="8" y="0"/>
                      </a:cubicBezTo>
                      <a:cubicBezTo>
                        <a:pt x="38" y="0"/>
                        <a:pt x="38" y="0"/>
                        <a:pt x="38" y="0"/>
                      </a:cubicBezTo>
                      <a:cubicBezTo>
                        <a:pt x="42" y="0"/>
                        <a:pt x="46" y="4"/>
                        <a:pt x="46" y="8"/>
                      </a:cubicBezTo>
                      <a:lnTo>
                        <a:pt x="46"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1" name="îślí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E6D289E-1D92-4BDD-BCBD-6D9DB33AD59E}"/>
                    </a:ext>
                  </a:extLst>
                </p:cNvPr>
                <p:cNvSpPr/>
                <p:nvPr/>
              </p:nvSpPr>
              <p:spPr bwMode="auto">
                <a:xfrm>
                  <a:off x="4949" y="3401"/>
                  <a:ext cx="62" cy="55"/>
                </a:xfrm>
                <a:custGeom>
                  <a:avLst/>
                  <a:gdLst>
                    <a:gd name="T0" fmla="*/ 45 w 45"/>
                    <a:gd name="T1" fmla="*/ 32 h 40"/>
                    <a:gd name="T2" fmla="*/ 38 w 45"/>
                    <a:gd name="T3" fmla="*/ 40 h 40"/>
                    <a:gd name="T4" fmla="*/ 8 w 45"/>
                    <a:gd name="T5" fmla="*/ 40 h 40"/>
                    <a:gd name="T6" fmla="*/ 0 w 45"/>
                    <a:gd name="T7" fmla="*/ 32 h 40"/>
                    <a:gd name="T8" fmla="*/ 0 w 45"/>
                    <a:gd name="T9" fmla="*/ 8 h 40"/>
                    <a:gd name="T10" fmla="*/ 8 w 45"/>
                    <a:gd name="T11" fmla="*/ 0 h 40"/>
                    <a:gd name="T12" fmla="*/ 38 w 45"/>
                    <a:gd name="T13" fmla="*/ 0 h 40"/>
                    <a:gd name="T14" fmla="*/ 45 w 45"/>
                    <a:gd name="T15" fmla="*/ 8 h 40"/>
                    <a:gd name="T16" fmla="*/ 45 w 45"/>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40">
                      <a:moveTo>
                        <a:pt x="45" y="32"/>
                      </a:moveTo>
                      <a:cubicBezTo>
                        <a:pt x="45" y="36"/>
                        <a:pt x="42" y="40"/>
                        <a:pt x="38" y="40"/>
                      </a:cubicBezTo>
                      <a:cubicBezTo>
                        <a:pt x="8" y="40"/>
                        <a:pt x="8" y="40"/>
                        <a:pt x="8" y="40"/>
                      </a:cubicBezTo>
                      <a:cubicBezTo>
                        <a:pt x="3" y="40"/>
                        <a:pt x="0" y="36"/>
                        <a:pt x="0" y="32"/>
                      </a:cubicBezTo>
                      <a:cubicBezTo>
                        <a:pt x="0" y="8"/>
                        <a:pt x="0" y="8"/>
                        <a:pt x="0" y="8"/>
                      </a:cubicBezTo>
                      <a:cubicBezTo>
                        <a:pt x="0" y="4"/>
                        <a:pt x="3" y="0"/>
                        <a:pt x="8" y="0"/>
                      </a:cubicBezTo>
                      <a:cubicBezTo>
                        <a:pt x="38" y="0"/>
                        <a:pt x="38" y="0"/>
                        <a:pt x="38" y="0"/>
                      </a:cubicBezTo>
                      <a:cubicBezTo>
                        <a:pt x="42" y="0"/>
                        <a:pt x="45" y="4"/>
                        <a:pt x="45" y="8"/>
                      </a:cubicBezTo>
                      <a:lnTo>
                        <a:pt x="45"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2" name="ï$lî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F8EF9F2-21EA-45B1-83C1-36F1D40C83FF}"/>
                    </a:ext>
                  </a:extLst>
                </p:cNvPr>
                <p:cNvSpPr/>
                <p:nvPr/>
              </p:nvSpPr>
              <p:spPr bwMode="auto">
                <a:xfrm>
                  <a:off x="5022" y="3401"/>
                  <a:ext cx="62" cy="55"/>
                </a:xfrm>
                <a:custGeom>
                  <a:avLst/>
                  <a:gdLst>
                    <a:gd name="T0" fmla="*/ 45 w 45"/>
                    <a:gd name="T1" fmla="*/ 32 h 40"/>
                    <a:gd name="T2" fmla="*/ 37 w 45"/>
                    <a:gd name="T3" fmla="*/ 40 h 40"/>
                    <a:gd name="T4" fmla="*/ 8 w 45"/>
                    <a:gd name="T5" fmla="*/ 40 h 40"/>
                    <a:gd name="T6" fmla="*/ 0 w 45"/>
                    <a:gd name="T7" fmla="*/ 32 h 40"/>
                    <a:gd name="T8" fmla="*/ 0 w 45"/>
                    <a:gd name="T9" fmla="*/ 8 h 40"/>
                    <a:gd name="T10" fmla="*/ 8 w 45"/>
                    <a:gd name="T11" fmla="*/ 0 h 40"/>
                    <a:gd name="T12" fmla="*/ 37 w 45"/>
                    <a:gd name="T13" fmla="*/ 0 h 40"/>
                    <a:gd name="T14" fmla="*/ 45 w 45"/>
                    <a:gd name="T15" fmla="*/ 8 h 40"/>
                    <a:gd name="T16" fmla="*/ 45 w 45"/>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40">
                      <a:moveTo>
                        <a:pt x="45" y="32"/>
                      </a:moveTo>
                      <a:cubicBezTo>
                        <a:pt x="45" y="36"/>
                        <a:pt x="42" y="40"/>
                        <a:pt x="37" y="40"/>
                      </a:cubicBezTo>
                      <a:cubicBezTo>
                        <a:pt x="8" y="40"/>
                        <a:pt x="8" y="40"/>
                        <a:pt x="8" y="40"/>
                      </a:cubicBezTo>
                      <a:cubicBezTo>
                        <a:pt x="3" y="40"/>
                        <a:pt x="0" y="36"/>
                        <a:pt x="0" y="32"/>
                      </a:cubicBezTo>
                      <a:cubicBezTo>
                        <a:pt x="0" y="8"/>
                        <a:pt x="0" y="8"/>
                        <a:pt x="0" y="8"/>
                      </a:cubicBezTo>
                      <a:cubicBezTo>
                        <a:pt x="0" y="4"/>
                        <a:pt x="3" y="0"/>
                        <a:pt x="8" y="0"/>
                      </a:cubicBezTo>
                      <a:cubicBezTo>
                        <a:pt x="37" y="0"/>
                        <a:pt x="37" y="0"/>
                        <a:pt x="37" y="0"/>
                      </a:cubicBezTo>
                      <a:cubicBezTo>
                        <a:pt x="42" y="0"/>
                        <a:pt x="45" y="4"/>
                        <a:pt x="45" y="8"/>
                      </a:cubicBezTo>
                      <a:lnTo>
                        <a:pt x="45"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3" name="í$ļï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C69F3F0-8974-417F-AD23-1FBAB0610F01}"/>
                    </a:ext>
                  </a:extLst>
                </p:cNvPr>
                <p:cNvSpPr/>
                <p:nvPr/>
              </p:nvSpPr>
              <p:spPr bwMode="auto">
                <a:xfrm>
                  <a:off x="5095" y="3401"/>
                  <a:ext cx="61" cy="55"/>
                </a:xfrm>
                <a:custGeom>
                  <a:avLst/>
                  <a:gdLst>
                    <a:gd name="T0" fmla="*/ 45 w 45"/>
                    <a:gd name="T1" fmla="*/ 32 h 40"/>
                    <a:gd name="T2" fmla="*/ 37 w 45"/>
                    <a:gd name="T3" fmla="*/ 40 h 40"/>
                    <a:gd name="T4" fmla="*/ 7 w 45"/>
                    <a:gd name="T5" fmla="*/ 40 h 40"/>
                    <a:gd name="T6" fmla="*/ 0 w 45"/>
                    <a:gd name="T7" fmla="*/ 32 h 40"/>
                    <a:gd name="T8" fmla="*/ 0 w 45"/>
                    <a:gd name="T9" fmla="*/ 8 h 40"/>
                    <a:gd name="T10" fmla="*/ 7 w 45"/>
                    <a:gd name="T11" fmla="*/ 0 h 40"/>
                    <a:gd name="T12" fmla="*/ 37 w 45"/>
                    <a:gd name="T13" fmla="*/ 0 h 40"/>
                    <a:gd name="T14" fmla="*/ 45 w 45"/>
                    <a:gd name="T15" fmla="*/ 8 h 40"/>
                    <a:gd name="T16" fmla="*/ 45 w 45"/>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40">
                      <a:moveTo>
                        <a:pt x="45" y="32"/>
                      </a:moveTo>
                      <a:cubicBezTo>
                        <a:pt x="45" y="36"/>
                        <a:pt x="42" y="40"/>
                        <a:pt x="37" y="40"/>
                      </a:cubicBezTo>
                      <a:cubicBezTo>
                        <a:pt x="7" y="40"/>
                        <a:pt x="7" y="40"/>
                        <a:pt x="7" y="40"/>
                      </a:cubicBezTo>
                      <a:cubicBezTo>
                        <a:pt x="3" y="40"/>
                        <a:pt x="0" y="36"/>
                        <a:pt x="0" y="32"/>
                      </a:cubicBezTo>
                      <a:cubicBezTo>
                        <a:pt x="0" y="8"/>
                        <a:pt x="0" y="8"/>
                        <a:pt x="0" y="8"/>
                      </a:cubicBezTo>
                      <a:cubicBezTo>
                        <a:pt x="0" y="4"/>
                        <a:pt x="3" y="0"/>
                        <a:pt x="7" y="0"/>
                      </a:cubicBezTo>
                      <a:cubicBezTo>
                        <a:pt x="37" y="0"/>
                        <a:pt x="37" y="0"/>
                        <a:pt x="37" y="0"/>
                      </a:cubicBezTo>
                      <a:cubicBezTo>
                        <a:pt x="42" y="0"/>
                        <a:pt x="45" y="4"/>
                        <a:pt x="45" y="8"/>
                      </a:cubicBezTo>
                      <a:lnTo>
                        <a:pt x="45"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4" name="íṡ1i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D9E0BB0-F908-487C-9B76-EEE8EF30169C}"/>
                    </a:ext>
                  </a:extLst>
                </p:cNvPr>
                <p:cNvSpPr/>
                <p:nvPr/>
              </p:nvSpPr>
              <p:spPr bwMode="auto">
                <a:xfrm>
                  <a:off x="5166" y="3401"/>
                  <a:ext cx="63" cy="55"/>
                </a:xfrm>
                <a:custGeom>
                  <a:avLst/>
                  <a:gdLst>
                    <a:gd name="T0" fmla="*/ 46 w 46"/>
                    <a:gd name="T1" fmla="*/ 32 h 40"/>
                    <a:gd name="T2" fmla="*/ 38 w 46"/>
                    <a:gd name="T3" fmla="*/ 40 h 40"/>
                    <a:gd name="T4" fmla="*/ 8 w 46"/>
                    <a:gd name="T5" fmla="*/ 40 h 40"/>
                    <a:gd name="T6" fmla="*/ 0 w 46"/>
                    <a:gd name="T7" fmla="*/ 32 h 40"/>
                    <a:gd name="T8" fmla="*/ 0 w 46"/>
                    <a:gd name="T9" fmla="*/ 8 h 40"/>
                    <a:gd name="T10" fmla="*/ 8 w 46"/>
                    <a:gd name="T11" fmla="*/ 0 h 40"/>
                    <a:gd name="T12" fmla="*/ 38 w 46"/>
                    <a:gd name="T13" fmla="*/ 0 h 40"/>
                    <a:gd name="T14" fmla="*/ 46 w 46"/>
                    <a:gd name="T15" fmla="*/ 8 h 40"/>
                    <a:gd name="T16" fmla="*/ 46 w 46"/>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0">
                      <a:moveTo>
                        <a:pt x="46" y="32"/>
                      </a:moveTo>
                      <a:cubicBezTo>
                        <a:pt x="46" y="36"/>
                        <a:pt x="42" y="40"/>
                        <a:pt x="38" y="40"/>
                      </a:cubicBezTo>
                      <a:cubicBezTo>
                        <a:pt x="8" y="40"/>
                        <a:pt x="8" y="40"/>
                        <a:pt x="8" y="40"/>
                      </a:cubicBezTo>
                      <a:cubicBezTo>
                        <a:pt x="4" y="40"/>
                        <a:pt x="0" y="36"/>
                        <a:pt x="0" y="32"/>
                      </a:cubicBezTo>
                      <a:cubicBezTo>
                        <a:pt x="0" y="8"/>
                        <a:pt x="0" y="8"/>
                        <a:pt x="0" y="8"/>
                      </a:cubicBezTo>
                      <a:cubicBezTo>
                        <a:pt x="0" y="4"/>
                        <a:pt x="4" y="0"/>
                        <a:pt x="8" y="0"/>
                      </a:cubicBezTo>
                      <a:cubicBezTo>
                        <a:pt x="38" y="0"/>
                        <a:pt x="38" y="0"/>
                        <a:pt x="38" y="0"/>
                      </a:cubicBezTo>
                      <a:cubicBezTo>
                        <a:pt x="42" y="0"/>
                        <a:pt x="46" y="4"/>
                        <a:pt x="46" y="8"/>
                      </a:cubicBezTo>
                      <a:lnTo>
                        <a:pt x="46"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5" name="íŝḻí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2811368-CECD-4DAC-8A56-84C2C006CF16}"/>
                    </a:ext>
                  </a:extLst>
                </p:cNvPr>
                <p:cNvSpPr/>
                <p:nvPr/>
              </p:nvSpPr>
              <p:spPr bwMode="auto">
                <a:xfrm>
                  <a:off x="2831" y="3423"/>
                  <a:ext cx="2489" cy="81"/>
                </a:xfrm>
                <a:custGeom>
                  <a:avLst/>
                  <a:gdLst>
                    <a:gd name="T0" fmla="*/ 1814 w 1814"/>
                    <a:gd name="T1" fmla="*/ 59 h 59"/>
                    <a:gd name="T2" fmla="*/ 1751 w 1814"/>
                    <a:gd name="T3" fmla="*/ 0 h 59"/>
                    <a:gd name="T4" fmla="*/ 63 w 1814"/>
                    <a:gd name="T5" fmla="*/ 0 h 59"/>
                    <a:gd name="T6" fmla="*/ 0 w 1814"/>
                    <a:gd name="T7" fmla="*/ 59 h 59"/>
                    <a:gd name="T8" fmla="*/ 1814 w 1814"/>
                    <a:gd name="T9" fmla="*/ 59 h 59"/>
                  </a:gdLst>
                  <a:ahLst/>
                  <a:cxnLst>
                    <a:cxn ang="0">
                      <a:pos x="T0" y="T1"/>
                    </a:cxn>
                    <a:cxn ang="0">
                      <a:pos x="T2" y="T3"/>
                    </a:cxn>
                    <a:cxn ang="0">
                      <a:pos x="T4" y="T5"/>
                    </a:cxn>
                    <a:cxn ang="0">
                      <a:pos x="T6" y="T7"/>
                    </a:cxn>
                    <a:cxn ang="0">
                      <a:pos x="T8" y="T9"/>
                    </a:cxn>
                  </a:cxnLst>
                  <a:rect l="0" t="0" r="r" b="b"/>
                  <a:pathLst>
                    <a:path w="1814" h="59">
                      <a:moveTo>
                        <a:pt x="1814" y="59"/>
                      </a:moveTo>
                      <a:cubicBezTo>
                        <a:pt x="1812" y="26"/>
                        <a:pt x="1784" y="0"/>
                        <a:pt x="1751" y="0"/>
                      </a:cubicBezTo>
                      <a:cubicBezTo>
                        <a:pt x="63" y="0"/>
                        <a:pt x="63" y="0"/>
                        <a:pt x="63" y="0"/>
                      </a:cubicBezTo>
                      <a:cubicBezTo>
                        <a:pt x="30" y="0"/>
                        <a:pt x="2" y="26"/>
                        <a:pt x="0" y="59"/>
                      </a:cubicBezTo>
                      <a:lnTo>
                        <a:pt x="1814" y="59"/>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6" name="îṣļi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65DE478-F8CF-49BE-8BCA-2CC6C3560E02}"/>
                    </a:ext>
                  </a:extLst>
                </p:cNvPr>
                <p:cNvSpPr/>
                <p:nvPr/>
              </p:nvSpPr>
              <p:spPr bwMode="auto">
                <a:xfrm>
                  <a:off x="5361" y="3272"/>
                  <a:ext cx="492" cy="232"/>
                </a:xfrm>
                <a:custGeom>
                  <a:avLst/>
                  <a:gdLst>
                    <a:gd name="T0" fmla="*/ 359 w 359"/>
                    <a:gd name="T1" fmla="*/ 169 h 169"/>
                    <a:gd name="T2" fmla="*/ 186 w 359"/>
                    <a:gd name="T3" fmla="*/ 0 h 169"/>
                    <a:gd name="T4" fmla="*/ 173 w 359"/>
                    <a:gd name="T5" fmla="*/ 0 h 169"/>
                    <a:gd name="T6" fmla="*/ 0 w 359"/>
                    <a:gd name="T7" fmla="*/ 169 h 169"/>
                    <a:gd name="T8" fmla="*/ 359 w 359"/>
                    <a:gd name="T9" fmla="*/ 169 h 169"/>
                  </a:gdLst>
                  <a:ahLst/>
                  <a:cxnLst>
                    <a:cxn ang="0">
                      <a:pos x="T0" y="T1"/>
                    </a:cxn>
                    <a:cxn ang="0">
                      <a:pos x="T2" y="T3"/>
                    </a:cxn>
                    <a:cxn ang="0">
                      <a:pos x="T4" y="T5"/>
                    </a:cxn>
                    <a:cxn ang="0">
                      <a:pos x="T6" y="T7"/>
                    </a:cxn>
                    <a:cxn ang="0">
                      <a:pos x="T8" y="T9"/>
                    </a:cxn>
                  </a:cxnLst>
                  <a:rect l="0" t="0" r="r" b="b"/>
                  <a:pathLst>
                    <a:path w="359" h="169">
                      <a:moveTo>
                        <a:pt x="359" y="169"/>
                      </a:moveTo>
                      <a:cubicBezTo>
                        <a:pt x="357" y="75"/>
                        <a:pt x="281" y="0"/>
                        <a:pt x="186" y="0"/>
                      </a:cubicBezTo>
                      <a:cubicBezTo>
                        <a:pt x="173" y="0"/>
                        <a:pt x="173" y="0"/>
                        <a:pt x="173" y="0"/>
                      </a:cubicBezTo>
                      <a:cubicBezTo>
                        <a:pt x="79" y="0"/>
                        <a:pt x="3" y="75"/>
                        <a:pt x="0" y="169"/>
                      </a:cubicBezTo>
                      <a:lnTo>
                        <a:pt x="359" y="169"/>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7" name="íṩḻi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691A4F1-E4C1-4F1F-B9D1-876A1E741821}"/>
                    </a:ext>
                  </a:extLst>
                </p:cNvPr>
                <p:cNvSpPr/>
                <p:nvPr/>
              </p:nvSpPr>
              <p:spPr bwMode="auto">
                <a:xfrm>
                  <a:off x="1773" y="1373"/>
                  <a:ext cx="1017" cy="2131"/>
                </a:xfrm>
                <a:custGeom>
                  <a:avLst/>
                  <a:gdLst>
                    <a:gd name="T0" fmla="*/ 741 w 741"/>
                    <a:gd name="T1" fmla="*/ 1492 h 1555"/>
                    <a:gd name="T2" fmla="*/ 678 w 741"/>
                    <a:gd name="T3" fmla="*/ 1555 h 1555"/>
                    <a:gd name="T4" fmla="*/ 63 w 741"/>
                    <a:gd name="T5" fmla="*/ 1555 h 1555"/>
                    <a:gd name="T6" fmla="*/ 0 w 741"/>
                    <a:gd name="T7" fmla="*/ 1492 h 1555"/>
                    <a:gd name="T8" fmla="*/ 0 w 741"/>
                    <a:gd name="T9" fmla="*/ 62 h 1555"/>
                    <a:gd name="T10" fmla="*/ 63 w 741"/>
                    <a:gd name="T11" fmla="*/ 0 h 1555"/>
                    <a:gd name="T12" fmla="*/ 678 w 741"/>
                    <a:gd name="T13" fmla="*/ 0 h 1555"/>
                    <a:gd name="T14" fmla="*/ 741 w 741"/>
                    <a:gd name="T15" fmla="*/ 62 h 1555"/>
                    <a:gd name="T16" fmla="*/ 741 w 741"/>
                    <a:gd name="T17" fmla="*/ 1492 h 1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1" h="1555">
                      <a:moveTo>
                        <a:pt x="741" y="1492"/>
                      </a:moveTo>
                      <a:cubicBezTo>
                        <a:pt x="741" y="1527"/>
                        <a:pt x="713" y="1555"/>
                        <a:pt x="678" y="1555"/>
                      </a:cubicBezTo>
                      <a:cubicBezTo>
                        <a:pt x="63" y="1555"/>
                        <a:pt x="63" y="1555"/>
                        <a:pt x="63" y="1555"/>
                      </a:cubicBezTo>
                      <a:cubicBezTo>
                        <a:pt x="28" y="1555"/>
                        <a:pt x="0" y="1527"/>
                        <a:pt x="0" y="1492"/>
                      </a:cubicBezTo>
                      <a:cubicBezTo>
                        <a:pt x="0" y="62"/>
                        <a:pt x="0" y="62"/>
                        <a:pt x="0" y="62"/>
                      </a:cubicBezTo>
                      <a:cubicBezTo>
                        <a:pt x="0" y="28"/>
                        <a:pt x="28" y="0"/>
                        <a:pt x="63" y="0"/>
                      </a:cubicBezTo>
                      <a:cubicBezTo>
                        <a:pt x="678" y="0"/>
                        <a:pt x="678" y="0"/>
                        <a:pt x="678" y="0"/>
                      </a:cubicBezTo>
                      <a:cubicBezTo>
                        <a:pt x="713" y="0"/>
                        <a:pt x="741" y="28"/>
                        <a:pt x="741" y="62"/>
                      </a:cubicBezTo>
                      <a:lnTo>
                        <a:pt x="741" y="1492"/>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8" name="îŝli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3A790F9-7D4E-41BF-8F59-ED1C4C2C70CB}"/>
                    </a:ext>
                  </a:extLst>
                </p:cNvPr>
                <p:cNvSpPr/>
                <p:nvPr/>
              </p:nvSpPr>
              <p:spPr bwMode="auto">
                <a:xfrm>
                  <a:off x="1835" y="1559"/>
                  <a:ext cx="893" cy="252"/>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99" name="ïṧ1í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C22F8AD-BC7C-4ACF-9F45-35F30629672F}"/>
                    </a:ext>
                  </a:extLst>
                </p:cNvPr>
                <p:cNvSpPr/>
                <p:nvPr/>
              </p:nvSpPr>
              <p:spPr bwMode="auto">
                <a:xfrm>
                  <a:off x="1830" y="2306"/>
                  <a:ext cx="904" cy="263"/>
                </a:xfrm>
                <a:custGeom>
                  <a:avLst/>
                  <a:gdLst>
                    <a:gd name="T0" fmla="*/ 898 w 904"/>
                    <a:gd name="T1" fmla="*/ 258 h 263"/>
                    <a:gd name="T2" fmla="*/ 898 w 904"/>
                    <a:gd name="T3" fmla="*/ 252 h 263"/>
                    <a:gd name="T4" fmla="*/ 11 w 904"/>
                    <a:gd name="T5" fmla="*/ 252 h 263"/>
                    <a:gd name="T6" fmla="*/ 11 w 904"/>
                    <a:gd name="T7" fmla="*/ 11 h 263"/>
                    <a:gd name="T8" fmla="*/ 893 w 904"/>
                    <a:gd name="T9" fmla="*/ 11 h 263"/>
                    <a:gd name="T10" fmla="*/ 893 w 904"/>
                    <a:gd name="T11" fmla="*/ 258 h 263"/>
                    <a:gd name="T12" fmla="*/ 898 w 904"/>
                    <a:gd name="T13" fmla="*/ 258 h 263"/>
                    <a:gd name="T14" fmla="*/ 898 w 904"/>
                    <a:gd name="T15" fmla="*/ 252 h 263"/>
                    <a:gd name="T16" fmla="*/ 898 w 904"/>
                    <a:gd name="T17" fmla="*/ 258 h 263"/>
                    <a:gd name="T18" fmla="*/ 904 w 904"/>
                    <a:gd name="T19" fmla="*/ 258 h 263"/>
                    <a:gd name="T20" fmla="*/ 904 w 904"/>
                    <a:gd name="T21" fmla="*/ 0 h 263"/>
                    <a:gd name="T22" fmla="*/ 0 w 904"/>
                    <a:gd name="T23" fmla="*/ 0 h 263"/>
                    <a:gd name="T24" fmla="*/ 0 w 904"/>
                    <a:gd name="T25" fmla="*/ 263 h 263"/>
                    <a:gd name="T26" fmla="*/ 904 w 904"/>
                    <a:gd name="T27" fmla="*/ 263 h 263"/>
                    <a:gd name="T28" fmla="*/ 904 w 904"/>
                    <a:gd name="T29" fmla="*/ 258 h 263"/>
                    <a:gd name="T30" fmla="*/ 898 w 904"/>
                    <a:gd name="T31" fmla="*/ 25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4" h="263">
                      <a:moveTo>
                        <a:pt x="898" y="258"/>
                      </a:moveTo>
                      <a:lnTo>
                        <a:pt x="898" y="252"/>
                      </a:lnTo>
                      <a:lnTo>
                        <a:pt x="11" y="252"/>
                      </a:lnTo>
                      <a:lnTo>
                        <a:pt x="11" y="11"/>
                      </a:lnTo>
                      <a:lnTo>
                        <a:pt x="893" y="11"/>
                      </a:lnTo>
                      <a:lnTo>
                        <a:pt x="893" y="258"/>
                      </a:lnTo>
                      <a:lnTo>
                        <a:pt x="898" y="258"/>
                      </a:lnTo>
                      <a:lnTo>
                        <a:pt x="898" y="252"/>
                      </a:lnTo>
                      <a:lnTo>
                        <a:pt x="898" y="258"/>
                      </a:lnTo>
                      <a:lnTo>
                        <a:pt x="904" y="258"/>
                      </a:lnTo>
                      <a:lnTo>
                        <a:pt x="904" y="0"/>
                      </a:lnTo>
                      <a:lnTo>
                        <a:pt x="0" y="0"/>
                      </a:lnTo>
                      <a:lnTo>
                        <a:pt x="0" y="263"/>
                      </a:lnTo>
                      <a:lnTo>
                        <a:pt x="904" y="263"/>
                      </a:lnTo>
                      <a:lnTo>
                        <a:pt x="904" y="258"/>
                      </a:lnTo>
                      <a:lnTo>
                        <a:pt x="898" y="258"/>
                      </a:lnTo>
                      <a:close/>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0" name="îṩḷï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F8BFD41-C709-4749-AA27-97E73638B6C6}"/>
                    </a:ext>
                  </a:extLst>
                </p:cNvPr>
                <p:cNvSpPr/>
                <p:nvPr/>
              </p:nvSpPr>
              <p:spPr bwMode="auto">
                <a:xfrm>
                  <a:off x="1835" y="1840"/>
                  <a:ext cx="893" cy="252"/>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01" name="íṡľí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C95EA9F-7D1D-4DE6-8457-D5FEC9F01248}"/>
                    </a:ext>
                  </a:extLst>
                </p:cNvPr>
                <p:cNvSpPr/>
                <p:nvPr/>
              </p:nvSpPr>
              <p:spPr bwMode="auto">
                <a:xfrm>
                  <a:off x="1876" y="1937"/>
                  <a:ext cx="619" cy="56"/>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02" name="îślï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EBBDAC3-EB16-424F-829B-937169D07782}"/>
                    </a:ext>
                  </a:extLst>
                </p:cNvPr>
                <p:cNvSpPr/>
                <p:nvPr/>
              </p:nvSpPr>
              <p:spPr bwMode="auto">
                <a:xfrm>
                  <a:off x="2511" y="1937"/>
                  <a:ext cx="48" cy="56"/>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03" name="iśḻî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D18CB69-E180-46C6-911C-B6DE1166748B}"/>
                    </a:ext>
                  </a:extLst>
                </p:cNvPr>
                <p:cNvSpPr/>
                <p:nvPr/>
              </p:nvSpPr>
              <p:spPr bwMode="auto">
                <a:xfrm>
                  <a:off x="2576" y="1937"/>
                  <a:ext cx="48" cy="56"/>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04" name="ïsļí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BBB41B7-D4FA-4579-82B8-5B9E452C050B}"/>
                    </a:ext>
                  </a:extLst>
                </p:cNvPr>
                <p:cNvSpPr/>
                <p:nvPr/>
              </p:nvSpPr>
              <p:spPr bwMode="auto">
                <a:xfrm>
                  <a:off x="2639" y="1937"/>
                  <a:ext cx="48" cy="56"/>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05" name="î$ļí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A5D4CF3-614C-4E5A-B498-19EDC505165C}"/>
                    </a:ext>
                  </a:extLst>
                </p:cNvPr>
                <p:cNvSpPr/>
                <p:nvPr/>
              </p:nvSpPr>
              <p:spPr bwMode="auto">
                <a:xfrm>
                  <a:off x="1923" y="2427"/>
                  <a:ext cx="56" cy="23"/>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06" name="ïṩľí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D1D6A48-AC74-489A-8DE2-01F9995ABFB0}"/>
                    </a:ext>
                  </a:extLst>
                </p:cNvPr>
                <p:cNvSpPr/>
                <p:nvPr/>
              </p:nvSpPr>
              <p:spPr bwMode="auto">
                <a:xfrm>
                  <a:off x="2125" y="2427"/>
                  <a:ext cx="54" cy="23"/>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07" name="i$ļí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6372A96-94D4-4C77-B38D-F05D886B09A5}"/>
                    </a:ext>
                  </a:extLst>
                </p:cNvPr>
                <p:cNvSpPr/>
                <p:nvPr/>
              </p:nvSpPr>
              <p:spPr bwMode="auto">
                <a:xfrm>
                  <a:off x="2007" y="2427"/>
                  <a:ext cx="23" cy="23"/>
                </a:xfrm>
                <a:prstGeom prst="ellipse">
                  <a:avLst/>
                </a:prstGeom>
                <a:solidFill>
                  <a:srgbClr val="FF7BA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8" name="íşlî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9B1749C-B049-46CA-B889-B62FFD1038E4}"/>
                    </a:ext>
                  </a:extLst>
                </p:cNvPr>
                <p:cNvSpPr/>
                <p:nvPr/>
              </p:nvSpPr>
              <p:spPr bwMode="auto">
                <a:xfrm>
                  <a:off x="2074" y="2427"/>
                  <a:ext cx="23" cy="23"/>
                </a:xfrm>
                <a:prstGeom prst="ellipse">
                  <a:avLst/>
                </a:prstGeom>
                <a:solidFill>
                  <a:srgbClr val="8BC5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9" name="íSḻï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300A82F-9777-41FD-95BE-ECA1DF037E4D}"/>
                    </a:ext>
                  </a:extLst>
                </p:cNvPr>
                <p:cNvSpPr/>
                <p:nvPr/>
              </p:nvSpPr>
              <p:spPr bwMode="auto">
                <a:xfrm>
                  <a:off x="2573" y="2405"/>
                  <a:ext cx="67" cy="67"/>
                </a:xfrm>
                <a:custGeom>
                  <a:avLst/>
                  <a:gdLst>
                    <a:gd name="T0" fmla="*/ 49 w 49"/>
                    <a:gd name="T1" fmla="*/ 41 h 49"/>
                    <a:gd name="T2" fmla="*/ 41 w 49"/>
                    <a:gd name="T3" fmla="*/ 49 h 49"/>
                    <a:gd name="T4" fmla="*/ 7 w 49"/>
                    <a:gd name="T5" fmla="*/ 49 h 49"/>
                    <a:gd name="T6" fmla="*/ 0 w 49"/>
                    <a:gd name="T7" fmla="*/ 41 h 49"/>
                    <a:gd name="T8" fmla="*/ 0 w 49"/>
                    <a:gd name="T9" fmla="*/ 7 h 49"/>
                    <a:gd name="T10" fmla="*/ 7 w 49"/>
                    <a:gd name="T11" fmla="*/ 0 h 49"/>
                    <a:gd name="T12" fmla="*/ 41 w 49"/>
                    <a:gd name="T13" fmla="*/ 0 h 49"/>
                    <a:gd name="T14" fmla="*/ 49 w 49"/>
                    <a:gd name="T15" fmla="*/ 7 h 49"/>
                    <a:gd name="T16" fmla="*/ 49 w 49"/>
                    <a:gd name="T17" fmla="*/ 4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49">
                      <a:moveTo>
                        <a:pt x="49" y="41"/>
                      </a:moveTo>
                      <a:cubicBezTo>
                        <a:pt x="49" y="45"/>
                        <a:pt x="45" y="49"/>
                        <a:pt x="41" y="49"/>
                      </a:cubicBezTo>
                      <a:cubicBezTo>
                        <a:pt x="7" y="49"/>
                        <a:pt x="7" y="49"/>
                        <a:pt x="7" y="49"/>
                      </a:cubicBezTo>
                      <a:cubicBezTo>
                        <a:pt x="3" y="49"/>
                        <a:pt x="0" y="45"/>
                        <a:pt x="0" y="41"/>
                      </a:cubicBezTo>
                      <a:cubicBezTo>
                        <a:pt x="0" y="7"/>
                        <a:pt x="0" y="7"/>
                        <a:pt x="0" y="7"/>
                      </a:cubicBezTo>
                      <a:cubicBezTo>
                        <a:pt x="0" y="3"/>
                        <a:pt x="3" y="0"/>
                        <a:pt x="7" y="0"/>
                      </a:cubicBezTo>
                      <a:cubicBezTo>
                        <a:pt x="41" y="0"/>
                        <a:pt x="41" y="0"/>
                        <a:pt x="41" y="0"/>
                      </a:cubicBezTo>
                      <a:cubicBezTo>
                        <a:pt x="45" y="0"/>
                        <a:pt x="49" y="3"/>
                        <a:pt x="49" y="7"/>
                      </a:cubicBezTo>
                      <a:lnTo>
                        <a:pt x="49" y="41"/>
                      </a:lnTo>
                      <a:close/>
                    </a:path>
                  </a:pathLst>
                </a:custGeom>
                <a:solidFill>
                  <a:srgbClr val="0071B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0" name="ïSḻî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36E3EA1-835C-4161-81B6-41D5B197D37A}"/>
                    </a:ext>
                  </a:extLst>
                </p:cNvPr>
                <p:cNvSpPr/>
                <p:nvPr/>
              </p:nvSpPr>
              <p:spPr bwMode="auto">
                <a:xfrm>
                  <a:off x="2210" y="2405"/>
                  <a:ext cx="333" cy="67"/>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11" name="íṡļî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EFABAF2-0A48-4167-BC91-4B3ABB787526}"/>
                    </a:ext>
                  </a:extLst>
                </p:cNvPr>
                <p:cNvSpPr/>
                <p:nvPr/>
              </p:nvSpPr>
              <p:spPr bwMode="auto">
                <a:xfrm>
                  <a:off x="1993" y="2751"/>
                  <a:ext cx="577" cy="576"/>
                </a:xfrm>
                <a:custGeom>
                  <a:avLst/>
                  <a:gdLst>
                    <a:gd name="T0" fmla="*/ 274 w 577"/>
                    <a:gd name="T1" fmla="*/ 0 h 576"/>
                    <a:gd name="T2" fmla="*/ 0 w 577"/>
                    <a:gd name="T3" fmla="*/ 72 h 576"/>
                    <a:gd name="T4" fmla="*/ 0 w 577"/>
                    <a:gd name="T5" fmla="*/ 375 h 576"/>
                    <a:gd name="T6" fmla="*/ 132 w 577"/>
                    <a:gd name="T7" fmla="*/ 557 h 576"/>
                    <a:gd name="T8" fmla="*/ 436 w 577"/>
                    <a:gd name="T9" fmla="*/ 557 h 576"/>
                    <a:gd name="T10" fmla="*/ 557 w 577"/>
                    <a:gd name="T11" fmla="*/ 375 h 576"/>
                    <a:gd name="T12" fmla="*/ 557 w 577"/>
                    <a:gd name="T13" fmla="*/ 72 h 576"/>
                    <a:gd name="T14" fmla="*/ 536 w 577"/>
                    <a:gd name="T15" fmla="*/ 233 h 576"/>
                    <a:gd name="T16" fmla="*/ 517 w 577"/>
                    <a:gd name="T17" fmla="*/ 51 h 576"/>
                    <a:gd name="T18" fmla="*/ 517 w 577"/>
                    <a:gd name="T19" fmla="*/ 294 h 576"/>
                    <a:gd name="T20" fmla="*/ 132 w 577"/>
                    <a:gd name="T21" fmla="*/ 495 h 576"/>
                    <a:gd name="T22" fmla="*/ 374 w 577"/>
                    <a:gd name="T23" fmla="*/ 495 h 576"/>
                    <a:gd name="T24" fmla="*/ 405 w 577"/>
                    <a:gd name="T25" fmla="*/ 486 h 576"/>
                    <a:gd name="T26" fmla="*/ 162 w 577"/>
                    <a:gd name="T27" fmla="*/ 486 h 576"/>
                    <a:gd name="T28" fmla="*/ 152 w 577"/>
                    <a:gd name="T29" fmla="*/ 516 h 576"/>
                    <a:gd name="T30" fmla="*/ 395 w 577"/>
                    <a:gd name="T31" fmla="*/ 516 h 576"/>
                    <a:gd name="T32" fmla="*/ 496 w 577"/>
                    <a:gd name="T33" fmla="*/ 91 h 576"/>
                    <a:gd name="T34" fmla="*/ 496 w 577"/>
                    <a:gd name="T35" fmla="*/ 333 h 576"/>
                    <a:gd name="T36" fmla="*/ 476 w 577"/>
                    <a:gd name="T37" fmla="*/ 132 h 576"/>
                    <a:gd name="T38" fmla="*/ 476 w 577"/>
                    <a:gd name="T39" fmla="*/ 375 h 576"/>
                    <a:gd name="T40" fmla="*/ 455 w 577"/>
                    <a:gd name="T41" fmla="*/ 172 h 576"/>
                    <a:gd name="T42" fmla="*/ 455 w 577"/>
                    <a:gd name="T43" fmla="*/ 414 h 576"/>
                    <a:gd name="T44" fmla="*/ 436 w 577"/>
                    <a:gd name="T45" fmla="*/ 213 h 576"/>
                    <a:gd name="T46" fmla="*/ 446 w 577"/>
                    <a:gd name="T47" fmla="*/ 455 h 576"/>
                    <a:gd name="T48" fmla="*/ 416 w 577"/>
                    <a:gd name="T49" fmla="*/ 253 h 576"/>
                    <a:gd name="T50" fmla="*/ 395 w 577"/>
                    <a:gd name="T51" fmla="*/ 51 h 576"/>
                    <a:gd name="T52" fmla="*/ 395 w 577"/>
                    <a:gd name="T53" fmla="*/ 294 h 576"/>
                    <a:gd name="T54" fmla="*/ 374 w 577"/>
                    <a:gd name="T55" fmla="*/ 91 h 576"/>
                    <a:gd name="T56" fmla="*/ 374 w 577"/>
                    <a:gd name="T57" fmla="*/ 333 h 576"/>
                    <a:gd name="T58" fmla="*/ 355 w 577"/>
                    <a:gd name="T59" fmla="*/ 132 h 576"/>
                    <a:gd name="T60" fmla="*/ 355 w 577"/>
                    <a:gd name="T61" fmla="*/ 375 h 576"/>
                    <a:gd name="T62" fmla="*/ 335 w 577"/>
                    <a:gd name="T63" fmla="*/ 172 h 576"/>
                    <a:gd name="T64" fmla="*/ 335 w 577"/>
                    <a:gd name="T65" fmla="*/ 414 h 576"/>
                    <a:gd name="T66" fmla="*/ 314 w 577"/>
                    <a:gd name="T67" fmla="*/ 213 h 576"/>
                    <a:gd name="T68" fmla="*/ 324 w 577"/>
                    <a:gd name="T69" fmla="*/ 455 h 576"/>
                    <a:gd name="T70" fmla="*/ 293 w 577"/>
                    <a:gd name="T71" fmla="*/ 253 h 576"/>
                    <a:gd name="T72" fmla="*/ 274 w 577"/>
                    <a:gd name="T73" fmla="*/ 51 h 576"/>
                    <a:gd name="T74" fmla="*/ 274 w 577"/>
                    <a:gd name="T75" fmla="*/ 294 h 576"/>
                    <a:gd name="T76" fmla="*/ 254 w 577"/>
                    <a:gd name="T77" fmla="*/ 91 h 576"/>
                    <a:gd name="T78" fmla="*/ 254 w 577"/>
                    <a:gd name="T79" fmla="*/ 333 h 576"/>
                    <a:gd name="T80" fmla="*/ 233 w 577"/>
                    <a:gd name="T81" fmla="*/ 132 h 576"/>
                    <a:gd name="T82" fmla="*/ 233 w 577"/>
                    <a:gd name="T83" fmla="*/ 375 h 576"/>
                    <a:gd name="T84" fmla="*/ 213 w 577"/>
                    <a:gd name="T85" fmla="*/ 172 h 576"/>
                    <a:gd name="T86" fmla="*/ 213 w 577"/>
                    <a:gd name="T87" fmla="*/ 414 h 576"/>
                    <a:gd name="T88" fmla="*/ 193 w 577"/>
                    <a:gd name="T89" fmla="*/ 213 h 576"/>
                    <a:gd name="T90" fmla="*/ 203 w 577"/>
                    <a:gd name="T91" fmla="*/ 455 h 576"/>
                    <a:gd name="T92" fmla="*/ 173 w 577"/>
                    <a:gd name="T93" fmla="*/ 253 h 576"/>
                    <a:gd name="T94" fmla="*/ 152 w 577"/>
                    <a:gd name="T95" fmla="*/ 51 h 576"/>
                    <a:gd name="T96" fmla="*/ 152 w 577"/>
                    <a:gd name="T97" fmla="*/ 294 h 576"/>
                    <a:gd name="T98" fmla="*/ 132 w 577"/>
                    <a:gd name="T99" fmla="*/ 91 h 576"/>
                    <a:gd name="T100" fmla="*/ 132 w 577"/>
                    <a:gd name="T101" fmla="*/ 333 h 576"/>
                    <a:gd name="T102" fmla="*/ 112 w 577"/>
                    <a:gd name="T103" fmla="*/ 132 h 576"/>
                    <a:gd name="T104" fmla="*/ 112 w 577"/>
                    <a:gd name="T105" fmla="*/ 375 h 576"/>
                    <a:gd name="T106" fmla="*/ 92 w 577"/>
                    <a:gd name="T107" fmla="*/ 172 h 576"/>
                    <a:gd name="T108" fmla="*/ 92 w 577"/>
                    <a:gd name="T109" fmla="*/ 414 h 576"/>
                    <a:gd name="T110" fmla="*/ 71 w 577"/>
                    <a:gd name="T111" fmla="*/ 213 h 576"/>
                    <a:gd name="T112" fmla="*/ 81 w 577"/>
                    <a:gd name="T113" fmla="*/ 455 h 576"/>
                    <a:gd name="T114" fmla="*/ 51 w 577"/>
                    <a:gd name="T115" fmla="*/ 253 h 576"/>
                    <a:gd name="T116" fmla="*/ 31 w 577"/>
                    <a:gd name="T117" fmla="*/ 51 h 576"/>
                    <a:gd name="T118" fmla="*/ 31 w 577"/>
                    <a:gd name="T119" fmla="*/ 294 h 576"/>
                    <a:gd name="T120" fmla="*/ 31 w 577"/>
                    <a:gd name="T121" fmla="*/ 546 h 576"/>
                    <a:gd name="T122" fmla="*/ 274 w 577"/>
                    <a:gd name="T123" fmla="*/ 546 h 576"/>
                    <a:gd name="T124" fmla="*/ 517 w 577"/>
                    <a:gd name="T125" fmla="*/ 546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77" h="576">
                      <a:moveTo>
                        <a:pt x="577" y="30"/>
                      </a:moveTo>
                      <a:lnTo>
                        <a:pt x="577" y="20"/>
                      </a:lnTo>
                      <a:lnTo>
                        <a:pt x="557" y="20"/>
                      </a:lnTo>
                      <a:lnTo>
                        <a:pt x="557" y="0"/>
                      </a:lnTo>
                      <a:lnTo>
                        <a:pt x="546" y="0"/>
                      </a:lnTo>
                      <a:lnTo>
                        <a:pt x="546" y="20"/>
                      </a:lnTo>
                      <a:lnTo>
                        <a:pt x="536" y="20"/>
                      </a:lnTo>
                      <a:lnTo>
                        <a:pt x="536" y="0"/>
                      </a:lnTo>
                      <a:lnTo>
                        <a:pt x="527" y="0"/>
                      </a:lnTo>
                      <a:lnTo>
                        <a:pt x="527" y="20"/>
                      </a:lnTo>
                      <a:lnTo>
                        <a:pt x="517" y="20"/>
                      </a:lnTo>
                      <a:lnTo>
                        <a:pt x="517" y="0"/>
                      </a:lnTo>
                      <a:lnTo>
                        <a:pt x="506" y="0"/>
                      </a:lnTo>
                      <a:lnTo>
                        <a:pt x="506" y="20"/>
                      </a:lnTo>
                      <a:lnTo>
                        <a:pt x="496" y="20"/>
                      </a:lnTo>
                      <a:lnTo>
                        <a:pt x="496" y="0"/>
                      </a:lnTo>
                      <a:lnTo>
                        <a:pt x="486" y="0"/>
                      </a:lnTo>
                      <a:lnTo>
                        <a:pt x="486" y="20"/>
                      </a:lnTo>
                      <a:lnTo>
                        <a:pt x="476" y="20"/>
                      </a:lnTo>
                      <a:lnTo>
                        <a:pt x="476" y="0"/>
                      </a:lnTo>
                      <a:lnTo>
                        <a:pt x="465" y="0"/>
                      </a:lnTo>
                      <a:lnTo>
                        <a:pt x="465" y="20"/>
                      </a:lnTo>
                      <a:lnTo>
                        <a:pt x="455" y="20"/>
                      </a:lnTo>
                      <a:lnTo>
                        <a:pt x="455" y="0"/>
                      </a:lnTo>
                      <a:lnTo>
                        <a:pt x="446" y="0"/>
                      </a:lnTo>
                      <a:lnTo>
                        <a:pt x="446" y="20"/>
                      </a:lnTo>
                      <a:lnTo>
                        <a:pt x="436" y="20"/>
                      </a:lnTo>
                      <a:lnTo>
                        <a:pt x="436" y="0"/>
                      </a:lnTo>
                      <a:lnTo>
                        <a:pt x="425" y="0"/>
                      </a:lnTo>
                      <a:lnTo>
                        <a:pt x="425" y="20"/>
                      </a:lnTo>
                      <a:lnTo>
                        <a:pt x="416" y="20"/>
                      </a:lnTo>
                      <a:lnTo>
                        <a:pt x="416" y="0"/>
                      </a:lnTo>
                      <a:lnTo>
                        <a:pt x="405" y="0"/>
                      </a:lnTo>
                      <a:lnTo>
                        <a:pt x="405" y="20"/>
                      </a:lnTo>
                      <a:lnTo>
                        <a:pt x="395" y="20"/>
                      </a:lnTo>
                      <a:lnTo>
                        <a:pt x="395" y="0"/>
                      </a:lnTo>
                      <a:lnTo>
                        <a:pt x="384" y="0"/>
                      </a:lnTo>
                      <a:lnTo>
                        <a:pt x="384" y="20"/>
                      </a:lnTo>
                      <a:lnTo>
                        <a:pt x="374" y="20"/>
                      </a:lnTo>
                      <a:lnTo>
                        <a:pt x="374" y="0"/>
                      </a:lnTo>
                      <a:lnTo>
                        <a:pt x="365" y="0"/>
                      </a:lnTo>
                      <a:lnTo>
                        <a:pt x="365" y="20"/>
                      </a:lnTo>
                      <a:lnTo>
                        <a:pt x="355" y="20"/>
                      </a:lnTo>
                      <a:lnTo>
                        <a:pt x="355" y="0"/>
                      </a:lnTo>
                      <a:lnTo>
                        <a:pt x="344" y="0"/>
                      </a:lnTo>
                      <a:lnTo>
                        <a:pt x="344" y="20"/>
                      </a:lnTo>
                      <a:lnTo>
                        <a:pt x="335" y="20"/>
                      </a:lnTo>
                      <a:lnTo>
                        <a:pt x="335" y="0"/>
                      </a:lnTo>
                      <a:lnTo>
                        <a:pt x="324" y="0"/>
                      </a:lnTo>
                      <a:lnTo>
                        <a:pt x="324" y="20"/>
                      </a:lnTo>
                      <a:lnTo>
                        <a:pt x="314" y="20"/>
                      </a:lnTo>
                      <a:lnTo>
                        <a:pt x="314" y="0"/>
                      </a:lnTo>
                      <a:lnTo>
                        <a:pt x="303" y="0"/>
                      </a:lnTo>
                      <a:lnTo>
                        <a:pt x="303" y="20"/>
                      </a:lnTo>
                      <a:lnTo>
                        <a:pt x="293" y="20"/>
                      </a:lnTo>
                      <a:lnTo>
                        <a:pt x="293" y="0"/>
                      </a:lnTo>
                      <a:lnTo>
                        <a:pt x="284" y="0"/>
                      </a:lnTo>
                      <a:lnTo>
                        <a:pt x="284" y="20"/>
                      </a:lnTo>
                      <a:lnTo>
                        <a:pt x="274" y="20"/>
                      </a:lnTo>
                      <a:lnTo>
                        <a:pt x="274" y="0"/>
                      </a:lnTo>
                      <a:lnTo>
                        <a:pt x="263" y="0"/>
                      </a:lnTo>
                      <a:lnTo>
                        <a:pt x="263" y="20"/>
                      </a:lnTo>
                      <a:lnTo>
                        <a:pt x="254" y="20"/>
                      </a:lnTo>
                      <a:lnTo>
                        <a:pt x="254" y="0"/>
                      </a:lnTo>
                      <a:lnTo>
                        <a:pt x="243" y="0"/>
                      </a:lnTo>
                      <a:lnTo>
                        <a:pt x="243" y="20"/>
                      </a:lnTo>
                      <a:lnTo>
                        <a:pt x="233" y="20"/>
                      </a:lnTo>
                      <a:lnTo>
                        <a:pt x="233" y="0"/>
                      </a:lnTo>
                      <a:lnTo>
                        <a:pt x="222" y="0"/>
                      </a:lnTo>
                      <a:lnTo>
                        <a:pt x="222" y="20"/>
                      </a:lnTo>
                      <a:lnTo>
                        <a:pt x="213" y="20"/>
                      </a:lnTo>
                      <a:lnTo>
                        <a:pt x="213" y="0"/>
                      </a:lnTo>
                      <a:lnTo>
                        <a:pt x="203" y="0"/>
                      </a:lnTo>
                      <a:lnTo>
                        <a:pt x="203" y="20"/>
                      </a:lnTo>
                      <a:lnTo>
                        <a:pt x="193" y="20"/>
                      </a:lnTo>
                      <a:lnTo>
                        <a:pt x="193" y="0"/>
                      </a:lnTo>
                      <a:lnTo>
                        <a:pt x="182" y="0"/>
                      </a:lnTo>
                      <a:lnTo>
                        <a:pt x="182" y="20"/>
                      </a:lnTo>
                      <a:lnTo>
                        <a:pt x="173" y="20"/>
                      </a:lnTo>
                      <a:lnTo>
                        <a:pt x="173" y="0"/>
                      </a:lnTo>
                      <a:lnTo>
                        <a:pt x="162" y="0"/>
                      </a:lnTo>
                      <a:lnTo>
                        <a:pt x="162" y="20"/>
                      </a:lnTo>
                      <a:lnTo>
                        <a:pt x="152" y="20"/>
                      </a:lnTo>
                      <a:lnTo>
                        <a:pt x="152" y="0"/>
                      </a:lnTo>
                      <a:lnTo>
                        <a:pt x="141" y="0"/>
                      </a:lnTo>
                      <a:lnTo>
                        <a:pt x="141" y="20"/>
                      </a:lnTo>
                      <a:lnTo>
                        <a:pt x="132" y="20"/>
                      </a:lnTo>
                      <a:lnTo>
                        <a:pt x="132" y="0"/>
                      </a:lnTo>
                      <a:lnTo>
                        <a:pt x="122" y="0"/>
                      </a:lnTo>
                      <a:lnTo>
                        <a:pt x="122" y="20"/>
                      </a:lnTo>
                      <a:lnTo>
                        <a:pt x="112" y="20"/>
                      </a:lnTo>
                      <a:lnTo>
                        <a:pt x="112" y="0"/>
                      </a:lnTo>
                      <a:lnTo>
                        <a:pt x="101" y="0"/>
                      </a:lnTo>
                      <a:lnTo>
                        <a:pt x="101" y="20"/>
                      </a:lnTo>
                      <a:lnTo>
                        <a:pt x="92" y="20"/>
                      </a:lnTo>
                      <a:lnTo>
                        <a:pt x="92" y="0"/>
                      </a:lnTo>
                      <a:lnTo>
                        <a:pt x="81" y="0"/>
                      </a:lnTo>
                      <a:lnTo>
                        <a:pt x="81" y="20"/>
                      </a:lnTo>
                      <a:lnTo>
                        <a:pt x="71" y="20"/>
                      </a:lnTo>
                      <a:lnTo>
                        <a:pt x="71" y="0"/>
                      </a:lnTo>
                      <a:lnTo>
                        <a:pt x="60" y="0"/>
                      </a:lnTo>
                      <a:lnTo>
                        <a:pt x="60" y="20"/>
                      </a:lnTo>
                      <a:lnTo>
                        <a:pt x="51" y="20"/>
                      </a:lnTo>
                      <a:lnTo>
                        <a:pt x="51" y="0"/>
                      </a:lnTo>
                      <a:lnTo>
                        <a:pt x="41" y="0"/>
                      </a:lnTo>
                      <a:lnTo>
                        <a:pt x="41" y="20"/>
                      </a:lnTo>
                      <a:lnTo>
                        <a:pt x="31" y="20"/>
                      </a:lnTo>
                      <a:lnTo>
                        <a:pt x="31" y="0"/>
                      </a:lnTo>
                      <a:lnTo>
                        <a:pt x="20" y="0"/>
                      </a:lnTo>
                      <a:lnTo>
                        <a:pt x="20" y="20"/>
                      </a:lnTo>
                      <a:lnTo>
                        <a:pt x="0" y="20"/>
                      </a:lnTo>
                      <a:lnTo>
                        <a:pt x="0" y="30"/>
                      </a:lnTo>
                      <a:lnTo>
                        <a:pt x="20" y="30"/>
                      </a:lnTo>
                      <a:lnTo>
                        <a:pt x="20" y="40"/>
                      </a:lnTo>
                      <a:lnTo>
                        <a:pt x="0" y="40"/>
                      </a:lnTo>
                      <a:lnTo>
                        <a:pt x="0" y="51"/>
                      </a:lnTo>
                      <a:lnTo>
                        <a:pt x="20" y="51"/>
                      </a:lnTo>
                      <a:lnTo>
                        <a:pt x="20" y="61"/>
                      </a:lnTo>
                      <a:lnTo>
                        <a:pt x="0" y="61"/>
                      </a:lnTo>
                      <a:lnTo>
                        <a:pt x="0" y="72"/>
                      </a:lnTo>
                      <a:lnTo>
                        <a:pt x="20" y="72"/>
                      </a:lnTo>
                      <a:lnTo>
                        <a:pt x="20" y="81"/>
                      </a:lnTo>
                      <a:lnTo>
                        <a:pt x="0" y="81"/>
                      </a:lnTo>
                      <a:lnTo>
                        <a:pt x="0" y="91"/>
                      </a:lnTo>
                      <a:lnTo>
                        <a:pt x="20" y="91"/>
                      </a:lnTo>
                      <a:lnTo>
                        <a:pt x="20" y="100"/>
                      </a:lnTo>
                      <a:lnTo>
                        <a:pt x="0" y="100"/>
                      </a:lnTo>
                      <a:lnTo>
                        <a:pt x="0" y="111"/>
                      </a:lnTo>
                      <a:lnTo>
                        <a:pt x="20" y="111"/>
                      </a:lnTo>
                      <a:lnTo>
                        <a:pt x="20" y="121"/>
                      </a:lnTo>
                      <a:lnTo>
                        <a:pt x="0" y="121"/>
                      </a:lnTo>
                      <a:lnTo>
                        <a:pt x="0" y="132"/>
                      </a:lnTo>
                      <a:lnTo>
                        <a:pt x="20" y="132"/>
                      </a:lnTo>
                      <a:lnTo>
                        <a:pt x="20" y="142"/>
                      </a:lnTo>
                      <a:lnTo>
                        <a:pt x="0" y="142"/>
                      </a:lnTo>
                      <a:lnTo>
                        <a:pt x="0" y="152"/>
                      </a:lnTo>
                      <a:lnTo>
                        <a:pt x="20" y="152"/>
                      </a:lnTo>
                      <a:lnTo>
                        <a:pt x="20" y="162"/>
                      </a:lnTo>
                      <a:lnTo>
                        <a:pt x="0" y="162"/>
                      </a:lnTo>
                      <a:lnTo>
                        <a:pt x="0" y="172"/>
                      </a:lnTo>
                      <a:lnTo>
                        <a:pt x="20" y="172"/>
                      </a:lnTo>
                      <a:lnTo>
                        <a:pt x="20" y="181"/>
                      </a:lnTo>
                      <a:lnTo>
                        <a:pt x="0" y="181"/>
                      </a:lnTo>
                      <a:lnTo>
                        <a:pt x="0" y="192"/>
                      </a:lnTo>
                      <a:lnTo>
                        <a:pt x="20" y="192"/>
                      </a:lnTo>
                      <a:lnTo>
                        <a:pt x="20" y="202"/>
                      </a:lnTo>
                      <a:lnTo>
                        <a:pt x="0" y="202"/>
                      </a:lnTo>
                      <a:lnTo>
                        <a:pt x="0" y="213"/>
                      </a:lnTo>
                      <a:lnTo>
                        <a:pt x="20" y="213"/>
                      </a:lnTo>
                      <a:lnTo>
                        <a:pt x="20" y="222"/>
                      </a:lnTo>
                      <a:lnTo>
                        <a:pt x="0" y="222"/>
                      </a:lnTo>
                      <a:lnTo>
                        <a:pt x="0" y="233"/>
                      </a:lnTo>
                      <a:lnTo>
                        <a:pt x="20" y="233"/>
                      </a:lnTo>
                      <a:lnTo>
                        <a:pt x="20" y="243"/>
                      </a:lnTo>
                      <a:lnTo>
                        <a:pt x="0" y="243"/>
                      </a:lnTo>
                      <a:lnTo>
                        <a:pt x="0" y="253"/>
                      </a:lnTo>
                      <a:lnTo>
                        <a:pt x="20" y="253"/>
                      </a:lnTo>
                      <a:lnTo>
                        <a:pt x="20" y="262"/>
                      </a:lnTo>
                      <a:lnTo>
                        <a:pt x="0" y="262"/>
                      </a:lnTo>
                      <a:lnTo>
                        <a:pt x="0" y="273"/>
                      </a:lnTo>
                      <a:lnTo>
                        <a:pt x="20" y="273"/>
                      </a:lnTo>
                      <a:lnTo>
                        <a:pt x="20" y="283"/>
                      </a:lnTo>
                      <a:lnTo>
                        <a:pt x="0" y="283"/>
                      </a:lnTo>
                      <a:lnTo>
                        <a:pt x="0" y="294"/>
                      </a:lnTo>
                      <a:lnTo>
                        <a:pt x="20" y="294"/>
                      </a:lnTo>
                      <a:lnTo>
                        <a:pt x="20" y="303"/>
                      </a:lnTo>
                      <a:lnTo>
                        <a:pt x="0" y="303"/>
                      </a:lnTo>
                      <a:lnTo>
                        <a:pt x="0" y="314"/>
                      </a:lnTo>
                      <a:lnTo>
                        <a:pt x="20" y="314"/>
                      </a:lnTo>
                      <a:lnTo>
                        <a:pt x="20" y="324"/>
                      </a:lnTo>
                      <a:lnTo>
                        <a:pt x="0" y="324"/>
                      </a:lnTo>
                      <a:lnTo>
                        <a:pt x="0" y="333"/>
                      </a:lnTo>
                      <a:lnTo>
                        <a:pt x="20" y="333"/>
                      </a:lnTo>
                      <a:lnTo>
                        <a:pt x="20" y="343"/>
                      </a:lnTo>
                      <a:lnTo>
                        <a:pt x="0" y="343"/>
                      </a:lnTo>
                      <a:lnTo>
                        <a:pt x="0" y="354"/>
                      </a:lnTo>
                      <a:lnTo>
                        <a:pt x="20" y="354"/>
                      </a:lnTo>
                      <a:lnTo>
                        <a:pt x="20" y="364"/>
                      </a:lnTo>
                      <a:lnTo>
                        <a:pt x="0" y="364"/>
                      </a:lnTo>
                      <a:lnTo>
                        <a:pt x="0" y="375"/>
                      </a:lnTo>
                      <a:lnTo>
                        <a:pt x="20" y="375"/>
                      </a:lnTo>
                      <a:lnTo>
                        <a:pt x="20" y="384"/>
                      </a:lnTo>
                      <a:lnTo>
                        <a:pt x="0" y="384"/>
                      </a:lnTo>
                      <a:lnTo>
                        <a:pt x="0" y="395"/>
                      </a:lnTo>
                      <a:lnTo>
                        <a:pt x="20" y="395"/>
                      </a:lnTo>
                      <a:lnTo>
                        <a:pt x="20" y="405"/>
                      </a:lnTo>
                      <a:lnTo>
                        <a:pt x="0" y="405"/>
                      </a:lnTo>
                      <a:lnTo>
                        <a:pt x="0" y="414"/>
                      </a:lnTo>
                      <a:lnTo>
                        <a:pt x="20" y="414"/>
                      </a:lnTo>
                      <a:lnTo>
                        <a:pt x="20" y="424"/>
                      </a:lnTo>
                      <a:lnTo>
                        <a:pt x="0" y="424"/>
                      </a:lnTo>
                      <a:lnTo>
                        <a:pt x="0" y="435"/>
                      </a:lnTo>
                      <a:lnTo>
                        <a:pt x="20" y="435"/>
                      </a:lnTo>
                      <a:lnTo>
                        <a:pt x="20" y="444"/>
                      </a:lnTo>
                      <a:lnTo>
                        <a:pt x="0" y="444"/>
                      </a:lnTo>
                      <a:lnTo>
                        <a:pt x="0" y="455"/>
                      </a:lnTo>
                      <a:lnTo>
                        <a:pt x="20" y="455"/>
                      </a:lnTo>
                      <a:lnTo>
                        <a:pt x="20" y="465"/>
                      </a:lnTo>
                      <a:lnTo>
                        <a:pt x="0" y="465"/>
                      </a:lnTo>
                      <a:lnTo>
                        <a:pt x="0" y="476"/>
                      </a:lnTo>
                      <a:lnTo>
                        <a:pt x="20" y="476"/>
                      </a:lnTo>
                      <a:lnTo>
                        <a:pt x="20" y="486"/>
                      </a:lnTo>
                      <a:lnTo>
                        <a:pt x="0" y="486"/>
                      </a:lnTo>
                      <a:lnTo>
                        <a:pt x="0" y="495"/>
                      </a:lnTo>
                      <a:lnTo>
                        <a:pt x="20" y="495"/>
                      </a:lnTo>
                      <a:lnTo>
                        <a:pt x="20" y="505"/>
                      </a:lnTo>
                      <a:lnTo>
                        <a:pt x="0" y="505"/>
                      </a:lnTo>
                      <a:lnTo>
                        <a:pt x="0" y="516"/>
                      </a:lnTo>
                      <a:lnTo>
                        <a:pt x="20" y="516"/>
                      </a:lnTo>
                      <a:lnTo>
                        <a:pt x="20" y="525"/>
                      </a:lnTo>
                      <a:lnTo>
                        <a:pt x="0" y="525"/>
                      </a:lnTo>
                      <a:lnTo>
                        <a:pt x="0" y="536"/>
                      </a:lnTo>
                      <a:lnTo>
                        <a:pt x="20" y="536"/>
                      </a:lnTo>
                      <a:lnTo>
                        <a:pt x="20" y="546"/>
                      </a:lnTo>
                      <a:lnTo>
                        <a:pt x="0" y="546"/>
                      </a:lnTo>
                      <a:lnTo>
                        <a:pt x="0" y="557"/>
                      </a:lnTo>
                      <a:lnTo>
                        <a:pt x="20" y="557"/>
                      </a:lnTo>
                      <a:lnTo>
                        <a:pt x="20" y="576"/>
                      </a:lnTo>
                      <a:lnTo>
                        <a:pt x="31" y="576"/>
                      </a:lnTo>
                      <a:lnTo>
                        <a:pt x="31" y="557"/>
                      </a:lnTo>
                      <a:lnTo>
                        <a:pt x="41" y="557"/>
                      </a:lnTo>
                      <a:lnTo>
                        <a:pt x="41" y="576"/>
                      </a:lnTo>
                      <a:lnTo>
                        <a:pt x="51" y="576"/>
                      </a:lnTo>
                      <a:lnTo>
                        <a:pt x="51" y="557"/>
                      </a:lnTo>
                      <a:lnTo>
                        <a:pt x="60" y="557"/>
                      </a:lnTo>
                      <a:lnTo>
                        <a:pt x="60" y="576"/>
                      </a:lnTo>
                      <a:lnTo>
                        <a:pt x="71" y="576"/>
                      </a:lnTo>
                      <a:lnTo>
                        <a:pt x="71" y="557"/>
                      </a:lnTo>
                      <a:lnTo>
                        <a:pt x="81" y="557"/>
                      </a:lnTo>
                      <a:lnTo>
                        <a:pt x="81" y="576"/>
                      </a:lnTo>
                      <a:lnTo>
                        <a:pt x="92" y="576"/>
                      </a:lnTo>
                      <a:lnTo>
                        <a:pt x="92" y="557"/>
                      </a:lnTo>
                      <a:lnTo>
                        <a:pt x="101" y="557"/>
                      </a:lnTo>
                      <a:lnTo>
                        <a:pt x="101" y="576"/>
                      </a:lnTo>
                      <a:lnTo>
                        <a:pt x="112" y="576"/>
                      </a:lnTo>
                      <a:lnTo>
                        <a:pt x="112" y="557"/>
                      </a:lnTo>
                      <a:lnTo>
                        <a:pt x="122" y="557"/>
                      </a:lnTo>
                      <a:lnTo>
                        <a:pt x="122" y="576"/>
                      </a:lnTo>
                      <a:lnTo>
                        <a:pt x="132" y="576"/>
                      </a:lnTo>
                      <a:lnTo>
                        <a:pt x="132" y="557"/>
                      </a:lnTo>
                      <a:lnTo>
                        <a:pt x="141" y="557"/>
                      </a:lnTo>
                      <a:lnTo>
                        <a:pt x="141" y="576"/>
                      </a:lnTo>
                      <a:lnTo>
                        <a:pt x="152" y="576"/>
                      </a:lnTo>
                      <a:lnTo>
                        <a:pt x="152" y="557"/>
                      </a:lnTo>
                      <a:lnTo>
                        <a:pt x="162" y="557"/>
                      </a:lnTo>
                      <a:lnTo>
                        <a:pt x="162" y="576"/>
                      </a:lnTo>
                      <a:lnTo>
                        <a:pt x="173" y="576"/>
                      </a:lnTo>
                      <a:lnTo>
                        <a:pt x="173" y="557"/>
                      </a:lnTo>
                      <a:lnTo>
                        <a:pt x="182" y="557"/>
                      </a:lnTo>
                      <a:lnTo>
                        <a:pt x="182" y="576"/>
                      </a:lnTo>
                      <a:lnTo>
                        <a:pt x="193" y="576"/>
                      </a:lnTo>
                      <a:lnTo>
                        <a:pt x="193" y="557"/>
                      </a:lnTo>
                      <a:lnTo>
                        <a:pt x="203" y="557"/>
                      </a:lnTo>
                      <a:lnTo>
                        <a:pt x="203" y="576"/>
                      </a:lnTo>
                      <a:lnTo>
                        <a:pt x="213" y="576"/>
                      </a:lnTo>
                      <a:lnTo>
                        <a:pt x="213" y="557"/>
                      </a:lnTo>
                      <a:lnTo>
                        <a:pt x="222" y="557"/>
                      </a:lnTo>
                      <a:lnTo>
                        <a:pt x="222" y="576"/>
                      </a:lnTo>
                      <a:lnTo>
                        <a:pt x="233" y="576"/>
                      </a:lnTo>
                      <a:lnTo>
                        <a:pt x="233" y="557"/>
                      </a:lnTo>
                      <a:lnTo>
                        <a:pt x="243" y="557"/>
                      </a:lnTo>
                      <a:lnTo>
                        <a:pt x="243" y="576"/>
                      </a:lnTo>
                      <a:lnTo>
                        <a:pt x="254" y="576"/>
                      </a:lnTo>
                      <a:lnTo>
                        <a:pt x="254" y="557"/>
                      </a:lnTo>
                      <a:lnTo>
                        <a:pt x="263" y="557"/>
                      </a:lnTo>
                      <a:lnTo>
                        <a:pt x="263" y="576"/>
                      </a:lnTo>
                      <a:lnTo>
                        <a:pt x="274" y="576"/>
                      </a:lnTo>
                      <a:lnTo>
                        <a:pt x="274" y="557"/>
                      </a:lnTo>
                      <a:lnTo>
                        <a:pt x="284" y="557"/>
                      </a:lnTo>
                      <a:lnTo>
                        <a:pt x="284" y="576"/>
                      </a:lnTo>
                      <a:lnTo>
                        <a:pt x="293" y="576"/>
                      </a:lnTo>
                      <a:lnTo>
                        <a:pt x="293" y="557"/>
                      </a:lnTo>
                      <a:lnTo>
                        <a:pt x="303" y="557"/>
                      </a:lnTo>
                      <a:lnTo>
                        <a:pt x="303" y="576"/>
                      </a:lnTo>
                      <a:lnTo>
                        <a:pt x="314" y="576"/>
                      </a:lnTo>
                      <a:lnTo>
                        <a:pt x="314" y="557"/>
                      </a:lnTo>
                      <a:lnTo>
                        <a:pt x="324" y="557"/>
                      </a:lnTo>
                      <a:lnTo>
                        <a:pt x="324" y="576"/>
                      </a:lnTo>
                      <a:lnTo>
                        <a:pt x="335" y="576"/>
                      </a:lnTo>
                      <a:lnTo>
                        <a:pt x="335" y="557"/>
                      </a:lnTo>
                      <a:lnTo>
                        <a:pt x="344" y="557"/>
                      </a:lnTo>
                      <a:lnTo>
                        <a:pt x="344" y="576"/>
                      </a:lnTo>
                      <a:lnTo>
                        <a:pt x="355" y="576"/>
                      </a:lnTo>
                      <a:lnTo>
                        <a:pt x="355" y="557"/>
                      </a:lnTo>
                      <a:lnTo>
                        <a:pt x="365" y="557"/>
                      </a:lnTo>
                      <a:lnTo>
                        <a:pt x="365" y="576"/>
                      </a:lnTo>
                      <a:lnTo>
                        <a:pt x="374" y="576"/>
                      </a:lnTo>
                      <a:lnTo>
                        <a:pt x="374" y="557"/>
                      </a:lnTo>
                      <a:lnTo>
                        <a:pt x="384" y="557"/>
                      </a:lnTo>
                      <a:lnTo>
                        <a:pt x="384" y="576"/>
                      </a:lnTo>
                      <a:lnTo>
                        <a:pt x="395" y="576"/>
                      </a:lnTo>
                      <a:lnTo>
                        <a:pt x="395" y="557"/>
                      </a:lnTo>
                      <a:lnTo>
                        <a:pt x="405" y="557"/>
                      </a:lnTo>
                      <a:lnTo>
                        <a:pt x="405" y="576"/>
                      </a:lnTo>
                      <a:lnTo>
                        <a:pt x="416" y="576"/>
                      </a:lnTo>
                      <a:lnTo>
                        <a:pt x="416" y="557"/>
                      </a:lnTo>
                      <a:lnTo>
                        <a:pt x="425" y="557"/>
                      </a:lnTo>
                      <a:lnTo>
                        <a:pt x="425" y="576"/>
                      </a:lnTo>
                      <a:lnTo>
                        <a:pt x="436" y="576"/>
                      </a:lnTo>
                      <a:lnTo>
                        <a:pt x="436" y="557"/>
                      </a:lnTo>
                      <a:lnTo>
                        <a:pt x="446" y="557"/>
                      </a:lnTo>
                      <a:lnTo>
                        <a:pt x="446" y="576"/>
                      </a:lnTo>
                      <a:lnTo>
                        <a:pt x="455" y="576"/>
                      </a:lnTo>
                      <a:lnTo>
                        <a:pt x="455" y="557"/>
                      </a:lnTo>
                      <a:lnTo>
                        <a:pt x="465" y="557"/>
                      </a:lnTo>
                      <a:lnTo>
                        <a:pt x="465" y="576"/>
                      </a:lnTo>
                      <a:lnTo>
                        <a:pt x="476" y="576"/>
                      </a:lnTo>
                      <a:lnTo>
                        <a:pt x="476" y="557"/>
                      </a:lnTo>
                      <a:lnTo>
                        <a:pt x="486" y="557"/>
                      </a:lnTo>
                      <a:lnTo>
                        <a:pt x="486" y="576"/>
                      </a:lnTo>
                      <a:lnTo>
                        <a:pt x="496" y="576"/>
                      </a:lnTo>
                      <a:lnTo>
                        <a:pt x="496" y="557"/>
                      </a:lnTo>
                      <a:lnTo>
                        <a:pt x="506" y="557"/>
                      </a:lnTo>
                      <a:lnTo>
                        <a:pt x="506" y="576"/>
                      </a:lnTo>
                      <a:lnTo>
                        <a:pt x="517" y="576"/>
                      </a:lnTo>
                      <a:lnTo>
                        <a:pt x="517" y="557"/>
                      </a:lnTo>
                      <a:lnTo>
                        <a:pt x="527" y="557"/>
                      </a:lnTo>
                      <a:lnTo>
                        <a:pt x="527" y="576"/>
                      </a:lnTo>
                      <a:lnTo>
                        <a:pt x="536" y="576"/>
                      </a:lnTo>
                      <a:lnTo>
                        <a:pt x="536" y="557"/>
                      </a:lnTo>
                      <a:lnTo>
                        <a:pt x="546" y="557"/>
                      </a:lnTo>
                      <a:lnTo>
                        <a:pt x="546" y="576"/>
                      </a:lnTo>
                      <a:lnTo>
                        <a:pt x="557" y="576"/>
                      </a:lnTo>
                      <a:lnTo>
                        <a:pt x="557" y="557"/>
                      </a:lnTo>
                      <a:lnTo>
                        <a:pt x="577" y="557"/>
                      </a:lnTo>
                      <a:lnTo>
                        <a:pt x="577" y="546"/>
                      </a:lnTo>
                      <a:lnTo>
                        <a:pt x="557" y="546"/>
                      </a:lnTo>
                      <a:lnTo>
                        <a:pt x="557" y="536"/>
                      </a:lnTo>
                      <a:lnTo>
                        <a:pt x="577" y="536"/>
                      </a:lnTo>
                      <a:lnTo>
                        <a:pt x="577" y="525"/>
                      </a:lnTo>
                      <a:lnTo>
                        <a:pt x="557" y="525"/>
                      </a:lnTo>
                      <a:lnTo>
                        <a:pt x="557" y="516"/>
                      </a:lnTo>
                      <a:lnTo>
                        <a:pt x="577" y="516"/>
                      </a:lnTo>
                      <a:lnTo>
                        <a:pt x="577" y="505"/>
                      </a:lnTo>
                      <a:lnTo>
                        <a:pt x="557" y="505"/>
                      </a:lnTo>
                      <a:lnTo>
                        <a:pt x="557" y="495"/>
                      </a:lnTo>
                      <a:lnTo>
                        <a:pt x="577" y="495"/>
                      </a:lnTo>
                      <a:lnTo>
                        <a:pt x="577" y="486"/>
                      </a:lnTo>
                      <a:lnTo>
                        <a:pt x="557" y="486"/>
                      </a:lnTo>
                      <a:lnTo>
                        <a:pt x="557" y="476"/>
                      </a:lnTo>
                      <a:lnTo>
                        <a:pt x="577" y="476"/>
                      </a:lnTo>
                      <a:lnTo>
                        <a:pt x="577" y="465"/>
                      </a:lnTo>
                      <a:lnTo>
                        <a:pt x="557" y="465"/>
                      </a:lnTo>
                      <a:lnTo>
                        <a:pt x="557" y="455"/>
                      </a:lnTo>
                      <a:lnTo>
                        <a:pt x="577" y="455"/>
                      </a:lnTo>
                      <a:lnTo>
                        <a:pt x="577" y="444"/>
                      </a:lnTo>
                      <a:lnTo>
                        <a:pt x="557" y="444"/>
                      </a:lnTo>
                      <a:lnTo>
                        <a:pt x="557" y="435"/>
                      </a:lnTo>
                      <a:lnTo>
                        <a:pt x="577" y="435"/>
                      </a:lnTo>
                      <a:lnTo>
                        <a:pt x="577" y="424"/>
                      </a:lnTo>
                      <a:lnTo>
                        <a:pt x="557" y="424"/>
                      </a:lnTo>
                      <a:lnTo>
                        <a:pt x="557" y="414"/>
                      </a:lnTo>
                      <a:lnTo>
                        <a:pt x="577" y="414"/>
                      </a:lnTo>
                      <a:lnTo>
                        <a:pt x="577" y="405"/>
                      </a:lnTo>
                      <a:lnTo>
                        <a:pt x="557" y="405"/>
                      </a:lnTo>
                      <a:lnTo>
                        <a:pt x="557" y="395"/>
                      </a:lnTo>
                      <a:lnTo>
                        <a:pt x="577" y="395"/>
                      </a:lnTo>
                      <a:lnTo>
                        <a:pt x="577" y="384"/>
                      </a:lnTo>
                      <a:lnTo>
                        <a:pt x="557" y="384"/>
                      </a:lnTo>
                      <a:lnTo>
                        <a:pt x="557" y="375"/>
                      </a:lnTo>
                      <a:lnTo>
                        <a:pt x="577" y="375"/>
                      </a:lnTo>
                      <a:lnTo>
                        <a:pt x="577" y="364"/>
                      </a:lnTo>
                      <a:lnTo>
                        <a:pt x="557" y="364"/>
                      </a:lnTo>
                      <a:lnTo>
                        <a:pt x="557" y="354"/>
                      </a:lnTo>
                      <a:lnTo>
                        <a:pt x="577" y="354"/>
                      </a:lnTo>
                      <a:lnTo>
                        <a:pt x="577" y="343"/>
                      </a:lnTo>
                      <a:lnTo>
                        <a:pt x="557" y="343"/>
                      </a:lnTo>
                      <a:lnTo>
                        <a:pt x="557" y="333"/>
                      </a:lnTo>
                      <a:lnTo>
                        <a:pt x="577" y="333"/>
                      </a:lnTo>
                      <a:lnTo>
                        <a:pt x="577" y="324"/>
                      </a:lnTo>
                      <a:lnTo>
                        <a:pt x="557" y="324"/>
                      </a:lnTo>
                      <a:lnTo>
                        <a:pt x="557" y="314"/>
                      </a:lnTo>
                      <a:lnTo>
                        <a:pt x="577" y="314"/>
                      </a:lnTo>
                      <a:lnTo>
                        <a:pt x="577" y="303"/>
                      </a:lnTo>
                      <a:lnTo>
                        <a:pt x="557" y="303"/>
                      </a:lnTo>
                      <a:lnTo>
                        <a:pt x="557" y="294"/>
                      </a:lnTo>
                      <a:lnTo>
                        <a:pt x="577" y="294"/>
                      </a:lnTo>
                      <a:lnTo>
                        <a:pt x="577" y="283"/>
                      </a:lnTo>
                      <a:lnTo>
                        <a:pt x="557" y="283"/>
                      </a:lnTo>
                      <a:lnTo>
                        <a:pt x="557" y="273"/>
                      </a:lnTo>
                      <a:lnTo>
                        <a:pt x="577" y="273"/>
                      </a:lnTo>
                      <a:lnTo>
                        <a:pt x="577" y="262"/>
                      </a:lnTo>
                      <a:lnTo>
                        <a:pt x="557" y="262"/>
                      </a:lnTo>
                      <a:lnTo>
                        <a:pt x="557" y="253"/>
                      </a:lnTo>
                      <a:lnTo>
                        <a:pt x="577" y="253"/>
                      </a:lnTo>
                      <a:lnTo>
                        <a:pt x="577" y="243"/>
                      </a:lnTo>
                      <a:lnTo>
                        <a:pt x="557" y="243"/>
                      </a:lnTo>
                      <a:lnTo>
                        <a:pt x="557" y="233"/>
                      </a:lnTo>
                      <a:lnTo>
                        <a:pt x="577" y="233"/>
                      </a:lnTo>
                      <a:lnTo>
                        <a:pt x="577" y="222"/>
                      </a:lnTo>
                      <a:lnTo>
                        <a:pt x="557" y="222"/>
                      </a:lnTo>
                      <a:lnTo>
                        <a:pt x="557" y="213"/>
                      </a:lnTo>
                      <a:lnTo>
                        <a:pt x="577" y="213"/>
                      </a:lnTo>
                      <a:lnTo>
                        <a:pt x="577" y="202"/>
                      </a:lnTo>
                      <a:lnTo>
                        <a:pt x="557" y="202"/>
                      </a:lnTo>
                      <a:lnTo>
                        <a:pt x="557" y="192"/>
                      </a:lnTo>
                      <a:lnTo>
                        <a:pt x="577" y="192"/>
                      </a:lnTo>
                      <a:lnTo>
                        <a:pt x="577" y="181"/>
                      </a:lnTo>
                      <a:lnTo>
                        <a:pt x="557" y="181"/>
                      </a:lnTo>
                      <a:lnTo>
                        <a:pt x="557" y="172"/>
                      </a:lnTo>
                      <a:lnTo>
                        <a:pt x="577" y="172"/>
                      </a:lnTo>
                      <a:lnTo>
                        <a:pt x="577" y="162"/>
                      </a:lnTo>
                      <a:lnTo>
                        <a:pt x="557" y="162"/>
                      </a:lnTo>
                      <a:lnTo>
                        <a:pt x="557" y="152"/>
                      </a:lnTo>
                      <a:lnTo>
                        <a:pt x="577" y="152"/>
                      </a:lnTo>
                      <a:lnTo>
                        <a:pt x="577" y="142"/>
                      </a:lnTo>
                      <a:lnTo>
                        <a:pt x="557" y="142"/>
                      </a:lnTo>
                      <a:lnTo>
                        <a:pt x="557" y="132"/>
                      </a:lnTo>
                      <a:lnTo>
                        <a:pt x="577" y="132"/>
                      </a:lnTo>
                      <a:lnTo>
                        <a:pt x="577" y="121"/>
                      </a:lnTo>
                      <a:lnTo>
                        <a:pt x="557" y="121"/>
                      </a:lnTo>
                      <a:lnTo>
                        <a:pt x="557" y="111"/>
                      </a:lnTo>
                      <a:lnTo>
                        <a:pt x="577" y="111"/>
                      </a:lnTo>
                      <a:lnTo>
                        <a:pt x="577" y="100"/>
                      </a:lnTo>
                      <a:lnTo>
                        <a:pt x="557" y="100"/>
                      </a:lnTo>
                      <a:lnTo>
                        <a:pt x="557" y="91"/>
                      </a:lnTo>
                      <a:lnTo>
                        <a:pt x="577" y="91"/>
                      </a:lnTo>
                      <a:lnTo>
                        <a:pt x="577" y="81"/>
                      </a:lnTo>
                      <a:lnTo>
                        <a:pt x="557" y="81"/>
                      </a:lnTo>
                      <a:lnTo>
                        <a:pt x="557" y="72"/>
                      </a:lnTo>
                      <a:lnTo>
                        <a:pt x="577" y="72"/>
                      </a:lnTo>
                      <a:lnTo>
                        <a:pt x="577" y="61"/>
                      </a:lnTo>
                      <a:lnTo>
                        <a:pt x="557" y="61"/>
                      </a:lnTo>
                      <a:lnTo>
                        <a:pt x="557" y="51"/>
                      </a:lnTo>
                      <a:lnTo>
                        <a:pt x="577" y="51"/>
                      </a:lnTo>
                      <a:lnTo>
                        <a:pt x="577" y="40"/>
                      </a:lnTo>
                      <a:lnTo>
                        <a:pt x="557" y="40"/>
                      </a:lnTo>
                      <a:lnTo>
                        <a:pt x="557" y="30"/>
                      </a:lnTo>
                      <a:lnTo>
                        <a:pt x="577" y="30"/>
                      </a:lnTo>
                      <a:close/>
                      <a:moveTo>
                        <a:pt x="536" y="30"/>
                      </a:moveTo>
                      <a:lnTo>
                        <a:pt x="546" y="30"/>
                      </a:lnTo>
                      <a:lnTo>
                        <a:pt x="546" y="40"/>
                      </a:lnTo>
                      <a:lnTo>
                        <a:pt x="536" y="40"/>
                      </a:lnTo>
                      <a:lnTo>
                        <a:pt x="536" y="30"/>
                      </a:lnTo>
                      <a:close/>
                      <a:moveTo>
                        <a:pt x="536" y="51"/>
                      </a:moveTo>
                      <a:lnTo>
                        <a:pt x="546" y="51"/>
                      </a:lnTo>
                      <a:lnTo>
                        <a:pt x="546" y="61"/>
                      </a:lnTo>
                      <a:lnTo>
                        <a:pt x="536" y="61"/>
                      </a:lnTo>
                      <a:lnTo>
                        <a:pt x="536" y="51"/>
                      </a:lnTo>
                      <a:close/>
                      <a:moveTo>
                        <a:pt x="536" y="72"/>
                      </a:moveTo>
                      <a:lnTo>
                        <a:pt x="546" y="72"/>
                      </a:lnTo>
                      <a:lnTo>
                        <a:pt x="546" y="81"/>
                      </a:lnTo>
                      <a:lnTo>
                        <a:pt x="536" y="81"/>
                      </a:lnTo>
                      <a:lnTo>
                        <a:pt x="536" y="72"/>
                      </a:lnTo>
                      <a:close/>
                      <a:moveTo>
                        <a:pt x="536" y="91"/>
                      </a:moveTo>
                      <a:lnTo>
                        <a:pt x="546" y="91"/>
                      </a:lnTo>
                      <a:lnTo>
                        <a:pt x="546" y="100"/>
                      </a:lnTo>
                      <a:lnTo>
                        <a:pt x="536" y="100"/>
                      </a:lnTo>
                      <a:lnTo>
                        <a:pt x="536" y="91"/>
                      </a:lnTo>
                      <a:close/>
                      <a:moveTo>
                        <a:pt x="536" y="111"/>
                      </a:moveTo>
                      <a:lnTo>
                        <a:pt x="546" y="111"/>
                      </a:lnTo>
                      <a:lnTo>
                        <a:pt x="546" y="121"/>
                      </a:lnTo>
                      <a:lnTo>
                        <a:pt x="536" y="121"/>
                      </a:lnTo>
                      <a:lnTo>
                        <a:pt x="536" y="111"/>
                      </a:lnTo>
                      <a:close/>
                      <a:moveTo>
                        <a:pt x="536" y="132"/>
                      </a:moveTo>
                      <a:lnTo>
                        <a:pt x="546" y="132"/>
                      </a:lnTo>
                      <a:lnTo>
                        <a:pt x="546" y="142"/>
                      </a:lnTo>
                      <a:lnTo>
                        <a:pt x="536" y="142"/>
                      </a:lnTo>
                      <a:lnTo>
                        <a:pt x="536" y="132"/>
                      </a:lnTo>
                      <a:close/>
                      <a:moveTo>
                        <a:pt x="536" y="152"/>
                      </a:moveTo>
                      <a:lnTo>
                        <a:pt x="546" y="152"/>
                      </a:lnTo>
                      <a:lnTo>
                        <a:pt x="546" y="162"/>
                      </a:lnTo>
                      <a:lnTo>
                        <a:pt x="536" y="162"/>
                      </a:lnTo>
                      <a:lnTo>
                        <a:pt x="536" y="152"/>
                      </a:lnTo>
                      <a:close/>
                      <a:moveTo>
                        <a:pt x="536" y="172"/>
                      </a:moveTo>
                      <a:lnTo>
                        <a:pt x="546" y="172"/>
                      </a:lnTo>
                      <a:lnTo>
                        <a:pt x="546" y="181"/>
                      </a:lnTo>
                      <a:lnTo>
                        <a:pt x="536" y="181"/>
                      </a:lnTo>
                      <a:lnTo>
                        <a:pt x="536" y="172"/>
                      </a:lnTo>
                      <a:close/>
                      <a:moveTo>
                        <a:pt x="536" y="192"/>
                      </a:moveTo>
                      <a:lnTo>
                        <a:pt x="546" y="192"/>
                      </a:lnTo>
                      <a:lnTo>
                        <a:pt x="546" y="202"/>
                      </a:lnTo>
                      <a:lnTo>
                        <a:pt x="536" y="202"/>
                      </a:lnTo>
                      <a:lnTo>
                        <a:pt x="536" y="192"/>
                      </a:lnTo>
                      <a:close/>
                      <a:moveTo>
                        <a:pt x="536" y="213"/>
                      </a:moveTo>
                      <a:lnTo>
                        <a:pt x="546" y="213"/>
                      </a:lnTo>
                      <a:lnTo>
                        <a:pt x="546" y="222"/>
                      </a:lnTo>
                      <a:lnTo>
                        <a:pt x="536" y="222"/>
                      </a:lnTo>
                      <a:lnTo>
                        <a:pt x="536" y="213"/>
                      </a:lnTo>
                      <a:close/>
                      <a:moveTo>
                        <a:pt x="536" y="233"/>
                      </a:moveTo>
                      <a:lnTo>
                        <a:pt x="546" y="233"/>
                      </a:lnTo>
                      <a:lnTo>
                        <a:pt x="546" y="243"/>
                      </a:lnTo>
                      <a:lnTo>
                        <a:pt x="536" y="243"/>
                      </a:lnTo>
                      <a:lnTo>
                        <a:pt x="536" y="233"/>
                      </a:lnTo>
                      <a:close/>
                      <a:moveTo>
                        <a:pt x="536" y="253"/>
                      </a:moveTo>
                      <a:lnTo>
                        <a:pt x="546" y="253"/>
                      </a:lnTo>
                      <a:lnTo>
                        <a:pt x="546" y="262"/>
                      </a:lnTo>
                      <a:lnTo>
                        <a:pt x="536" y="262"/>
                      </a:lnTo>
                      <a:lnTo>
                        <a:pt x="536" y="253"/>
                      </a:lnTo>
                      <a:close/>
                      <a:moveTo>
                        <a:pt x="536" y="273"/>
                      </a:moveTo>
                      <a:lnTo>
                        <a:pt x="546" y="273"/>
                      </a:lnTo>
                      <a:lnTo>
                        <a:pt x="546" y="283"/>
                      </a:lnTo>
                      <a:lnTo>
                        <a:pt x="536" y="283"/>
                      </a:lnTo>
                      <a:lnTo>
                        <a:pt x="536" y="273"/>
                      </a:lnTo>
                      <a:close/>
                      <a:moveTo>
                        <a:pt x="536" y="294"/>
                      </a:moveTo>
                      <a:lnTo>
                        <a:pt x="546" y="294"/>
                      </a:lnTo>
                      <a:lnTo>
                        <a:pt x="546" y="303"/>
                      </a:lnTo>
                      <a:lnTo>
                        <a:pt x="536" y="303"/>
                      </a:lnTo>
                      <a:lnTo>
                        <a:pt x="536" y="294"/>
                      </a:lnTo>
                      <a:close/>
                      <a:moveTo>
                        <a:pt x="536" y="314"/>
                      </a:moveTo>
                      <a:lnTo>
                        <a:pt x="546" y="314"/>
                      </a:lnTo>
                      <a:lnTo>
                        <a:pt x="546" y="324"/>
                      </a:lnTo>
                      <a:lnTo>
                        <a:pt x="536" y="324"/>
                      </a:lnTo>
                      <a:lnTo>
                        <a:pt x="536" y="314"/>
                      </a:lnTo>
                      <a:close/>
                      <a:moveTo>
                        <a:pt x="536" y="333"/>
                      </a:moveTo>
                      <a:lnTo>
                        <a:pt x="546" y="333"/>
                      </a:lnTo>
                      <a:lnTo>
                        <a:pt x="546" y="343"/>
                      </a:lnTo>
                      <a:lnTo>
                        <a:pt x="536" y="343"/>
                      </a:lnTo>
                      <a:lnTo>
                        <a:pt x="536" y="333"/>
                      </a:lnTo>
                      <a:close/>
                      <a:moveTo>
                        <a:pt x="536" y="354"/>
                      </a:moveTo>
                      <a:lnTo>
                        <a:pt x="546" y="354"/>
                      </a:lnTo>
                      <a:lnTo>
                        <a:pt x="546" y="364"/>
                      </a:lnTo>
                      <a:lnTo>
                        <a:pt x="536" y="364"/>
                      </a:lnTo>
                      <a:lnTo>
                        <a:pt x="536" y="354"/>
                      </a:lnTo>
                      <a:close/>
                      <a:moveTo>
                        <a:pt x="536" y="375"/>
                      </a:moveTo>
                      <a:lnTo>
                        <a:pt x="546" y="375"/>
                      </a:lnTo>
                      <a:lnTo>
                        <a:pt x="546" y="384"/>
                      </a:lnTo>
                      <a:lnTo>
                        <a:pt x="536" y="384"/>
                      </a:lnTo>
                      <a:lnTo>
                        <a:pt x="536" y="375"/>
                      </a:lnTo>
                      <a:close/>
                      <a:moveTo>
                        <a:pt x="536" y="395"/>
                      </a:moveTo>
                      <a:lnTo>
                        <a:pt x="546" y="395"/>
                      </a:lnTo>
                      <a:lnTo>
                        <a:pt x="546" y="405"/>
                      </a:lnTo>
                      <a:lnTo>
                        <a:pt x="536" y="405"/>
                      </a:lnTo>
                      <a:lnTo>
                        <a:pt x="536" y="395"/>
                      </a:lnTo>
                      <a:close/>
                      <a:moveTo>
                        <a:pt x="536" y="414"/>
                      </a:moveTo>
                      <a:lnTo>
                        <a:pt x="546" y="414"/>
                      </a:lnTo>
                      <a:lnTo>
                        <a:pt x="546" y="424"/>
                      </a:lnTo>
                      <a:lnTo>
                        <a:pt x="536" y="424"/>
                      </a:lnTo>
                      <a:lnTo>
                        <a:pt x="536" y="414"/>
                      </a:lnTo>
                      <a:close/>
                      <a:moveTo>
                        <a:pt x="536" y="435"/>
                      </a:moveTo>
                      <a:lnTo>
                        <a:pt x="546" y="435"/>
                      </a:lnTo>
                      <a:lnTo>
                        <a:pt x="546" y="444"/>
                      </a:lnTo>
                      <a:lnTo>
                        <a:pt x="536" y="444"/>
                      </a:lnTo>
                      <a:lnTo>
                        <a:pt x="536" y="435"/>
                      </a:lnTo>
                      <a:close/>
                      <a:moveTo>
                        <a:pt x="517" y="30"/>
                      </a:moveTo>
                      <a:lnTo>
                        <a:pt x="527" y="30"/>
                      </a:lnTo>
                      <a:lnTo>
                        <a:pt x="527" y="40"/>
                      </a:lnTo>
                      <a:lnTo>
                        <a:pt x="517" y="40"/>
                      </a:lnTo>
                      <a:lnTo>
                        <a:pt x="517" y="30"/>
                      </a:lnTo>
                      <a:close/>
                      <a:moveTo>
                        <a:pt x="517" y="51"/>
                      </a:moveTo>
                      <a:lnTo>
                        <a:pt x="527" y="51"/>
                      </a:lnTo>
                      <a:lnTo>
                        <a:pt x="527" y="61"/>
                      </a:lnTo>
                      <a:lnTo>
                        <a:pt x="517" y="61"/>
                      </a:lnTo>
                      <a:lnTo>
                        <a:pt x="517" y="51"/>
                      </a:lnTo>
                      <a:close/>
                      <a:moveTo>
                        <a:pt x="517" y="72"/>
                      </a:moveTo>
                      <a:lnTo>
                        <a:pt x="527" y="72"/>
                      </a:lnTo>
                      <a:lnTo>
                        <a:pt x="527" y="81"/>
                      </a:lnTo>
                      <a:lnTo>
                        <a:pt x="517" y="81"/>
                      </a:lnTo>
                      <a:lnTo>
                        <a:pt x="517" y="72"/>
                      </a:lnTo>
                      <a:close/>
                      <a:moveTo>
                        <a:pt x="517" y="91"/>
                      </a:moveTo>
                      <a:lnTo>
                        <a:pt x="527" y="91"/>
                      </a:lnTo>
                      <a:lnTo>
                        <a:pt x="527" y="100"/>
                      </a:lnTo>
                      <a:lnTo>
                        <a:pt x="517" y="100"/>
                      </a:lnTo>
                      <a:lnTo>
                        <a:pt x="517" y="91"/>
                      </a:lnTo>
                      <a:close/>
                      <a:moveTo>
                        <a:pt x="517" y="111"/>
                      </a:moveTo>
                      <a:lnTo>
                        <a:pt x="527" y="111"/>
                      </a:lnTo>
                      <a:lnTo>
                        <a:pt x="527" y="121"/>
                      </a:lnTo>
                      <a:lnTo>
                        <a:pt x="517" y="121"/>
                      </a:lnTo>
                      <a:lnTo>
                        <a:pt x="517" y="111"/>
                      </a:lnTo>
                      <a:close/>
                      <a:moveTo>
                        <a:pt x="517" y="132"/>
                      </a:moveTo>
                      <a:lnTo>
                        <a:pt x="527" y="132"/>
                      </a:lnTo>
                      <a:lnTo>
                        <a:pt x="527" y="142"/>
                      </a:lnTo>
                      <a:lnTo>
                        <a:pt x="517" y="142"/>
                      </a:lnTo>
                      <a:lnTo>
                        <a:pt x="517" y="132"/>
                      </a:lnTo>
                      <a:close/>
                      <a:moveTo>
                        <a:pt x="517" y="152"/>
                      </a:moveTo>
                      <a:lnTo>
                        <a:pt x="527" y="152"/>
                      </a:lnTo>
                      <a:lnTo>
                        <a:pt x="527" y="162"/>
                      </a:lnTo>
                      <a:lnTo>
                        <a:pt x="517" y="162"/>
                      </a:lnTo>
                      <a:lnTo>
                        <a:pt x="517" y="152"/>
                      </a:lnTo>
                      <a:close/>
                      <a:moveTo>
                        <a:pt x="517" y="172"/>
                      </a:moveTo>
                      <a:lnTo>
                        <a:pt x="527" y="172"/>
                      </a:lnTo>
                      <a:lnTo>
                        <a:pt x="527" y="181"/>
                      </a:lnTo>
                      <a:lnTo>
                        <a:pt x="517" y="181"/>
                      </a:lnTo>
                      <a:lnTo>
                        <a:pt x="517" y="172"/>
                      </a:lnTo>
                      <a:close/>
                      <a:moveTo>
                        <a:pt x="517" y="192"/>
                      </a:moveTo>
                      <a:lnTo>
                        <a:pt x="527" y="192"/>
                      </a:lnTo>
                      <a:lnTo>
                        <a:pt x="527" y="202"/>
                      </a:lnTo>
                      <a:lnTo>
                        <a:pt x="517" y="202"/>
                      </a:lnTo>
                      <a:lnTo>
                        <a:pt x="517" y="192"/>
                      </a:lnTo>
                      <a:close/>
                      <a:moveTo>
                        <a:pt x="517" y="213"/>
                      </a:moveTo>
                      <a:lnTo>
                        <a:pt x="527" y="213"/>
                      </a:lnTo>
                      <a:lnTo>
                        <a:pt x="527" y="222"/>
                      </a:lnTo>
                      <a:lnTo>
                        <a:pt x="517" y="222"/>
                      </a:lnTo>
                      <a:lnTo>
                        <a:pt x="517" y="213"/>
                      </a:lnTo>
                      <a:close/>
                      <a:moveTo>
                        <a:pt x="517" y="233"/>
                      </a:moveTo>
                      <a:lnTo>
                        <a:pt x="527" y="233"/>
                      </a:lnTo>
                      <a:lnTo>
                        <a:pt x="527" y="243"/>
                      </a:lnTo>
                      <a:lnTo>
                        <a:pt x="517" y="243"/>
                      </a:lnTo>
                      <a:lnTo>
                        <a:pt x="517" y="233"/>
                      </a:lnTo>
                      <a:close/>
                      <a:moveTo>
                        <a:pt x="517" y="253"/>
                      </a:moveTo>
                      <a:lnTo>
                        <a:pt x="527" y="253"/>
                      </a:lnTo>
                      <a:lnTo>
                        <a:pt x="527" y="262"/>
                      </a:lnTo>
                      <a:lnTo>
                        <a:pt x="517" y="262"/>
                      </a:lnTo>
                      <a:lnTo>
                        <a:pt x="517" y="253"/>
                      </a:lnTo>
                      <a:close/>
                      <a:moveTo>
                        <a:pt x="517" y="273"/>
                      </a:moveTo>
                      <a:lnTo>
                        <a:pt x="527" y="273"/>
                      </a:lnTo>
                      <a:lnTo>
                        <a:pt x="527" y="283"/>
                      </a:lnTo>
                      <a:lnTo>
                        <a:pt x="517" y="283"/>
                      </a:lnTo>
                      <a:lnTo>
                        <a:pt x="517" y="273"/>
                      </a:lnTo>
                      <a:close/>
                      <a:moveTo>
                        <a:pt x="517" y="294"/>
                      </a:moveTo>
                      <a:lnTo>
                        <a:pt x="527" y="294"/>
                      </a:lnTo>
                      <a:lnTo>
                        <a:pt x="527" y="303"/>
                      </a:lnTo>
                      <a:lnTo>
                        <a:pt x="517" y="303"/>
                      </a:lnTo>
                      <a:lnTo>
                        <a:pt x="517" y="294"/>
                      </a:lnTo>
                      <a:close/>
                      <a:moveTo>
                        <a:pt x="517" y="314"/>
                      </a:moveTo>
                      <a:lnTo>
                        <a:pt x="527" y="314"/>
                      </a:lnTo>
                      <a:lnTo>
                        <a:pt x="527" y="324"/>
                      </a:lnTo>
                      <a:lnTo>
                        <a:pt x="517" y="324"/>
                      </a:lnTo>
                      <a:lnTo>
                        <a:pt x="517" y="314"/>
                      </a:lnTo>
                      <a:close/>
                      <a:moveTo>
                        <a:pt x="517" y="333"/>
                      </a:moveTo>
                      <a:lnTo>
                        <a:pt x="527" y="333"/>
                      </a:lnTo>
                      <a:lnTo>
                        <a:pt x="527" y="343"/>
                      </a:lnTo>
                      <a:lnTo>
                        <a:pt x="517" y="343"/>
                      </a:lnTo>
                      <a:lnTo>
                        <a:pt x="517" y="333"/>
                      </a:lnTo>
                      <a:close/>
                      <a:moveTo>
                        <a:pt x="517" y="354"/>
                      </a:moveTo>
                      <a:lnTo>
                        <a:pt x="527" y="354"/>
                      </a:lnTo>
                      <a:lnTo>
                        <a:pt x="527" y="364"/>
                      </a:lnTo>
                      <a:lnTo>
                        <a:pt x="517" y="364"/>
                      </a:lnTo>
                      <a:lnTo>
                        <a:pt x="517" y="354"/>
                      </a:lnTo>
                      <a:close/>
                      <a:moveTo>
                        <a:pt x="517" y="375"/>
                      </a:moveTo>
                      <a:lnTo>
                        <a:pt x="527" y="375"/>
                      </a:lnTo>
                      <a:lnTo>
                        <a:pt x="527" y="384"/>
                      </a:lnTo>
                      <a:lnTo>
                        <a:pt x="517" y="384"/>
                      </a:lnTo>
                      <a:lnTo>
                        <a:pt x="517" y="375"/>
                      </a:lnTo>
                      <a:close/>
                      <a:moveTo>
                        <a:pt x="517" y="395"/>
                      </a:moveTo>
                      <a:lnTo>
                        <a:pt x="527" y="395"/>
                      </a:lnTo>
                      <a:lnTo>
                        <a:pt x="527" y="405"/>
                      </a:lnTo>
                      <a:lnTo>
                        <a:pt x="517" y="405"/>
                      </a:lnTo>
                      <a:lnTo>
                        <a:pt x="517" y="395"/>
                      </a:lnTo>
                      <a:close/>
                      <a:moveTo>
                        <a:pt x="517" y="414"/>
                      </a:moveTo>
                      <a:lnTo>
                        <a:pt x="527" y="414"/>
                      </a:lnTo>
                      <a:lnTo>
                        <a:pt x="527" y="424"/>
                      </a:lnTo>
                      <a:lnTo>
                        <a:pt x="517" y="424"/>
                      </a:lnTo>
                      <a:lnTo>
                        <a:pt x="517" y="414"/>
                      </a:lnTo>
                      <a:close/>
                      <a:moveTo>
                        <a:pt x="517" y="435"/>
                      </a:moveTo>
                      <a:lnTo>
                        <a:pt x="527" y="435"/>
                      </a:lnTo>
                      <a:lnTo>
                        <a:pt x="527" y="444"/>
                      </a:lnTo>
                      <a:lnTo>
                        <a:pt x="517" y="444"/>
                      </a:lnTo>
                      <a:lnTo>
                        <a:pt x="517" y="435"/>
                      </a:lnTo>
                      <a:close/>
                      <a:moveTo>
                        <a:pt x="527" y="455"/>
                      </a:moveTo>
                      <a:lnTo>
                        <a:pt x="527" y="465"/>
                      </a:lnTo>
                      <a:lnTo>
                        <a:pt x="517" y="465"/>
                      </a:lnTo>
                      <a:lnTo>
                        <a:pt x="517" y="455"/>
                      </a:lnTo>
                      <a:lnTo>
                        <a:pt x="527" y="455"/>
                      </a:lnTo>
                      <a:close/>
                      <a:moveTo>
                        <a:pt x="92" y="495"/>
                      </a:moveTo>
                      <a:lnTo>
                        <a:pt x="101" y="495"/>
                      </a:lnTo>
                      <a:lnTo>
                        <a:pt x="101" y="505"/>
                      </a:lnTo>
                      <a:lnTo>
                        <a:pt x="92" y="505"/>
                      </a:lnTo>
                      <a:lnTo>
                        <a:pt x="92" y="495"/>
                      </a:lnTo>
                      <a:close/>
                      <a:moveTo>
                        <a:pt x="81" y="505"/>
                      </a:moveTo>
                      <a:lnTo>
                        <a:pt x="71" y="505"/>
                      </a:lnTo>
                      <a:lnTo>
                        <a:pt x="71" y="495"/>
                      </a:lnTo>
                      <a:lnTo>
                        <a:pt x="81" y="495"/>
                      </a:lnTo>
                      <a:lnTo>
                        <a:pt x="81" y="505"/>
                      </a:lnTo>
                      <a:close/>
                      <a:moveTo>
                        <a:pt x="112" y="495"/>
                      </a:moveTo>
                      <a:lnTo>
                        <a:pt x="122" y="495"/>
                      </a:lnTo>
                      <a:lnTo>
                        <a:pt x="122" y="505"/>
                      </a:lnTo>
                      <a:lnTo>
                        <a:pt x="112" y="505"/>
                      </a:lnTo>
                      <a:lnTo>
                        <a:pt x="112" y="495"/>
                      </a:lnTo>
                      <a:close/>
                      <a:moveTo>
                        <a:pt x="132" y="495"/>
                      </a:moveTo>
                      <a:lnTo>
                        <a:pt x="141" y="495"/>
                      </a:lnTo>
                      <a:lnTo>
                        <a:pt x="141" y="505"/>
                      </a:lnTo>
                      <a:lnTo>
                        <a:pt x="132" y="505"/>
                      </a:lnTo>
                      <a:lnTo>
                        <a:pt x="132" y="495"/>
                      </a:lnTo>
                      <a:close/>
                      <a:moveTo>
                        <a:pt x="152" y="495"/>
                      </a:moveTo>
                      <a:lnTo>
                        <a:pt x="162" y="495"/>
                      </a:lnTo>
                      <a:lnTo>
                        <a:pt x="162" y="505"/>
                      </a:lnTo>
                      <a:lnTo>
                        <a:pt x="152" y="505"/>
                      </a:lnTo>
                      <a:lnTo>
                        <a:pt x="152" y="495"/>
                      </a:lnTo>
                      <a:close/>
                      <a:moveTo>
                        <a:pt x="173" y="495"/>
                      </a:moveTo>
                      <a:lnTo>
                        <a:pt x="182" y="495"/>
                      </a:lnTo>
                      <a:lnTo>
                        <a:pt x="182" y="505"/>
                      </a:lnTo>
                      <a:lnTo>
                        <a:pt x="173" y="505"/>
                      </a:lnTo>
                      <a:lnTo>
                        <a:pt x="173" y="495"/>
                      </a:lnTo>
                      <a:close/>
                      <a:moveTo>
                        <a:pt x="193" y="495"/>
                      </a:moveTo>
                      <a:lnTo>
                        <a:pt x="203" y="495"/>
                      </a:lnTo>
                      <a:lnTo>
                        <a:pt x="203" y="505"/>
                      </a:lnTo>
                      <a:lnTo>
                        <a:pt x="193" y="505"/>
                      </a:lnTo>
                      <a:lnTo>
                        <a:pt x="193" y="495"/>
                      </a:lnTo>
                      <a:close/>
                      <a:moveTo>
                        <a:pt x="213" y="495"/>
                      </a:moveTo>
                      <a:lnTo>
                        <a:pt x="222" y="495"/>
                      </a:lnTo>
                      <a:lnTo>
                        <a:pt x="222" y="505"/>
                      </a:lnTo>
                      <a:lnTo>
                        <a:pt x="213" y="505"/>
                      </a:lnTo>
                      <a:lnTo>
                        <a:pt x="213" y="495"/>
                      </a:lnTo>
                      <a:close/>
                      <a:moveTo>
                        <a:pt x="233" y="495"/>
                      </a:moveTo>
                      <a:lnTo>
                        <a:pt x="243" y="495"/>
                      </a:lnTo>
                      <a:lnTo>
                        <a:pt x="243" y="505"/>
                      </a:lnTo>
                      <a:lnTo>
                        <a:pt x="233" y="505"/>
                      </a:lnTo>
                      <a:lnTo>
                        <a:pt x="233" y="495"/>
                      </a:lnTo>
                      <a:close/>
                      <a:moveTo>
                        <a:pt x="254" y="495"/>
                      </a:moveTo>
                      <a:lnTo>
                        <a:pt x="263" y="495"/>
                      </a:lnTo>
                      <a:lnTo>
                        <a:pt x="263" y="505"/>
                      </a:lnTo>
                      <a:lnTo>
                        <a:pt x="254" y="505"/>
                      </a:lnTo>
                      <a:lnTo>
                        <a:pt x="254" y="495"/>
                      </a:lnTo>
                      <a:close/>
                      <a:moveTo>
                        <a:pt x="274" y="495"/>
                      </a:moveTo>
                      <a:lnTo>
                        <a:pt x="284" y="495"/>
                      </a:lnTo>
                      <a:lnTo>
                        <a:pt x="284" y="505"/>
                      </a:lnTo>
                      <a:lnTo>
                        <a:pt x="274" y="505"/>
                      </a:lnTo>
                      <a:lnTo>
                        <a:pt x="274" y="495"/>
                      </a:lnTo>
                      <a:close/>
                      <a:moveTo>
                        <a:pt x="293" y="495"/>
                      </a:moveTo>
                      <a:lnTo>
                        <a:pt x="303" y="495"/>
                      </a:lnTo>
                      <a:lnTo>
                        <a:pt x="303" y="505"/>
                      </a:lnTo>
                      <a:lnTo>
                        <a:pt x="293" y="505"/>
                      </a:lnTo>
                      <a:lnTo>
                        <a:pt x="293" y="495"/>
                      </a:lnTo>
                      <a:close/>
                      <a:moveTo>
                        <a:pt x="314" y="495"/>
                      </a:moveTo>
                      <a:lnTo>
                        <a:pt x="324" y="495"/>
                      </a:lnTo>
                      <a:lnTo>
                        <a:pt x="324" y="505"/>
                      </a:lnTo>
                      <a:lnTo>
                        <a:pt x="314" y="505"/>
                      </a:lnTo>
                      <a:lnTo>
                        <a:pt x="314" y="495"/>
                      </a:lnTo>
                      <a:close/>
                      <a:moveTo>
                        <a:pt x="335" y="495"/>
                      </a:moveTo>
                      <a:lnTo>
                        <a:pt x="344" y="495"/>
                      </a:lnTo>
                      <a:lnTo>
                        <a:pt x="344" y="505"/>
                      </a:lnTo>
                      <a:lnTo>
                        <a:pt x="335" y="505"/>
                      </a:lnTo>
                      <a:lnTo>
                        <a:pt x="335" y="495"/>
                      </a:lnTo>
                      <a:close/>
                      <a:moveTo>
                        <a:pt x="355" y="495"/>
                      </a:moveTo>
                      <a:lnTo>
                        <a:pt x="365" y="495"/>
                      </a:lnTo>
                      <a:lnTo>
                        <a:pt x="365" y="505"/>
                      </a:lnTo>
                      <a:lnTo>
                        <a:pt x="355" y="505"/>
                      </a:lnTo>
                      <a:lnTo>
                        <a:pt x="355" y="495"/>
                      </a:lnTo>
                      <a:close/>
                      <a:moveTo>
                        <a:pt x="374" y="495"/>
                      </a:moveTo>
                      <a:lnTo>
                        <a:pt x="384" y="495"/>
                      </a:lnTo>
                      <a:lnTo>
                        <a:pt x="384" y="505"/>
                      </a:lnTo>
                      <a:lnTo>
                        <a:pt x="374" y="505"/>
                      </a:lnTo>
                      <a:lnTo>
                        <a:pt x="374" y="495"/>
                      </a:lnTo>
                      <a:close/>
                      <a:moveTo>
                        <a:pt x="395" y="495"/>
                      </a:moveTo>
                      <a:lnTo>
                        <a:pt x="405" y="495"/>
                      </a:lnTo>
                      <a:lnTo>
                        <a:pt x="405" y="505"/>
                      </a:lnTo>
                      <a:lnTo>
                        <a:pt x="395" y="505"/>
                      </a:lnTo>
                      <a:lnTo>
                        <a:pt x="395" y="495"/>
                      </a:lnTo>
                      <a:close/>
                      <a:moveTo>
                        <a:pt x="416" y="495"/>
                      </a:moveTo>
                      <a:lnTo>
                        <a:pt x="425" y="495"/>
                      </a:lnTo>
                      <a:lnTo>
                        <a:pt x="425" y="505"/>
                      </a:lnTo>
                      <a:lnTo>
                        <a:pt x="416" y="505"/>
                      </a:lnTo>
                      <a:lnTo>
                        <a:pt x="416" y="495"/>
                      </a:lnTo>
                      <a:close/>
                      <a:moveTo>
                        <a:pt x="436" y="495"/>
                      </a:moveTo>
                      <a:lnTo>
                        <a:pt x="446" y="495"/>
                      </a:lnTo>
                      <a:lnTo>
                        <a:pt x="446" y="505"/>
                      </a:lnTo>
                      <a:lnTo>
                        <a:pt x="436" y="505"/>
                      </a:lnTo>
                      <a:lnTo>
                        <a:pt x="436" y="495"/>
                      </a:lnTo>
                      <a:close/>
                      <a:moveTo>
                        <a:pt x="455" y="495"/>
                      </a:moveTo>
                      <a:lnTo>
                        <a:pt x="465" y="495"/>
                      </a:lnTo>
                      <a:lnTo>
                        <a:pt x="465" y="505"/>
                      </a:lnTo>
                      <a:lnTo>
                        <a:pt x="455" y="505"/>
                      </a:lnTo>
                      <a:lnTo>
                        <a:pt x="455" y="495"/>
                      </a:lnTo>
                      <a:close/>
                      <a:moveTo>
                        <a:pt x="476" y="495"/>
                      </a:moveTo>
                      <a:lnTo>
                        <a:pt x="486" y="495"/>
                      </a:lnTo>
                      <a:lnTo>
                        <a:pt x="486" y="505"/>
                      </a:lnTo>
                      <a:lnTo>
                        <a:pt x="476" y="505"/>
                      </a:lnTo>
                      <a:lnTo>
                        <a:pt x="476" y="495"/>
                      </a:lnTo>
                      <a:close/>
                      <a:moveTo>
                        <a:pt x="496" y="495"/>
                      </a:moveTo>
                      <a:lnTo>
                        <a:pt x="506" y="495"/>
                      </a:lnTo>
                      <a:lnTo>
                        <a:pt x="506" y="505"/>
                      </a:lnTo>
                      <a:lnTo>
                        <a:pt x="496" y="505"/>
                      </a:lnTo>
                      <a:lnTo>
                        <a:pt x="496" y="495"/>
                      </a:lnTo>
                      <a:close/>
                      <a:moveTo>
                        <a:pt x="496" y="486"/>
                      </a:moveTo>
                      <a:lnTo>
                        <a:pt x="496" y="476"/>
                      </a:lnTo>
                      <a:lnTo>
                        <a:pt x="506" y="476"/>
                      </a:lnTo>
                      <a:lnTo>
                        <a:pt x="506" y="486"/>
                      </a:lnTo>
                      <a:lnTo>
                        <a:pt x="496" y="486"/>
                      </a:lnTo>
                      <a:close/>
                      <a:moveTo>
                        <a:pt x="486" y="486"/>
                      </a:moveTo>
                      <a:lnTo>
                        <a:pt x="476" y="486"/>
                      </a:lnTo>
                      <a:lnTo>
                        <a:pt x="476" y="476"/>
                      </a:lnTo>
                      <a:lnTo>
                        <a:pt x="486" y="476"/>
                      </a:lnTo>
                      <a:lnTo>
                        <a:pt x="486" y="486"/>
                      </a:lnTo>
                      <a:close/>
                      <a:moveTo>
                        <a:pt x="465" y="486"/>
                      </a:moveTo>
                      <a:lnTo>
                        <a:pt x="455" y="486"/>
                      </a:lnTo>
                      <a:lnTo>
                        <a:pt x="455" y="476"/>
                      </a:lnTo>
                      <a:lnTo>
                        <a:pt x="465" y="476"/>
                      </a:lnTo>
                      <a:lnTo>
                        <a:pt x="465" y="486"/>
                      </a:lnTo>
                      <a:close/>
                      <a:moveTo>
                        <a:pt x="446" y="486"/>
                      </a:moveTo>
                      <a:lnTo>
                        <a:pt x="436" y="486"/>
                      </a:lnTo>
                      <a:lnTo>
                        <a:pt x="436" y="476"/>
                      </a:lnTo>
                      <a:lnTo>
                        <a:pt x="446" y="476"/>
                      </a:lnTo>
                      <a:lnTo>
                        <a:pt x="446" y="486"/>
                      </a:lnTo>
                      <a:close/>
                      <a:moveTo>
                        <a:pt x="425" y="486"/>
                      </a:moveTo>
                      <a:lnTo>
                        <a:pt x="416" y="486"/>
                      </a:lnTo>
                      <a:lnTo>
                        <a:pt x="416" y="476"/>
                      </a:lnTo>
                      <a:lnTo>
                        <a:pt x="425" y="476"/>
                      </a:lnTo>
                      <a:lnTo>
                        <a:pt x="425" y="486"/>
                      </a:lnTo>
                      <a:close/>
                      <a:moveTo>
                        <a:pt x="405" y="486"/>
                      </a:moveTo>
                      <a:lnTo>
                        <a:pt x="395" y="486"/>
                      </a:lnTo>
                      <a:lnTo>
                        <a:pt x="395" y="476"/>
                      </a:lnTo>
                      <a:lnTo>
                        <a:pt x="405" y="476"/>
                      </a:lnTo>
                      <a:lnTo>
                        <a:pt x="405" y="486"/>
                      </a:lnTo>
                      <a:close/>
                      <a:moveTo>
                        <a:pt x="384" y="486"/>
                      </a:moveTo>
                      <a:lnTo>
                        <a:pt x="374" y="486"/>
                      </a:lnTo>
                      <a:lnTo>
                        <a:pt x="374" y="476"/>
                      </a:lnTo>
                      <a:lnTo>
                        <a:pt x="384" y="476"/>
                      </a:lnTo>
                      <a:lnTo>
                        <a:pt x="384" y="486"/>
                      </a:lnTo>
                      <a:close/>
                      <a:moveTo>
                        <a:pt x="365" y="486"/>
                      </a:moveTo>
                      <a:lnTo>
                        <a:pt x="355" y="486"/>
                      </a:lnTo>
                      <a:lnTo>
                        <a:pt x="355" y="476"/>
                      </a:lnTo>
                      <a:lnTo>
                        <a:pt x="365" y="476"/>
                      </a:lnTo>
                      <a:lnTo>
                        <a:pt x="365" y="486"/>
                      </a:lnTo>
                      <a:close/>
                      <a:moveTo>
                        <a:pt x="344" y="486"/>
                      </a:moveTo>
                      <a:lnTo>
                        <a:pt x="335" y="486"/>
                      </a:lnTo>
                      <a:lnTo>
                        <a:pt x="335" y="476"/>
                      </a:lnTo>
                      <a:lnTo>
                        <a:pt x="344" y="476"/>
                      </a:lnTo>
                      <a:lnTo>
                        <a:pt x="344" y="486"/>
                      </a:lnTo>
                      <a:close/>
                      <a:moveTo>
                        <a:pt x="324" y="486"/>
                      </a:moveTo>
                      <a:lnTo>
                        <a:pt x="314" y="486"/>
                      </a:lnTo>
                      <a:lnTo>
                        <a:pt x="314" y="476"/>
                      </a:lnTo>
                      <a:lnTo>
                        <a:pt x="324" y="476"/>
                      </a:lnTo>
                      <a:lnTo>
                        <a:pt x="324" y="486"/>
                      </a:lnTo>
                      <a:close/>
                      <a:moveTo>
                        <a:pt x="303" y="486"/>
                      </a:moveTo>
                      <a:lnTo>
                        <a:pt x="293" y="486"/>
                      </a:lnTo>
                      <a:lnTo>
                        <a:pt x="293" y="476"/>
                      </a:lnTo>
                      <a:lnTo>
                        <a:pt x="303" y="476"/>
                      </a:lnTo>
                      <a:lnTo>
                        <a:pt x="303" y="486"/>
                      </a:lnTo>
                      <a:close/>
                      <a:moveTo>
                        <a:pt x="284" y="486"/>
                      </a:moveTo>
                      <a:lnTo>
                        <a:pt x="274" y="486"/>
                      </a:lnTo>
                      <a:lnTo>
                        <a:pt x="274" y="476"/>
                      </a:lnTo>
                      <a:lnTo>
                        <a:pt x="284" y="476"/>
                      </a:lnTo>
                      <a:lnTo>
                        <a:pt x="284" y="486"/>
                      </a:lnTo>
                      <a:close/>
                      <a:moveTo>
                        <a:pt x="263" y="486"/>
                      </a:moveTo>
                      <a:lnTo>
                        <a:pt x="254" y="486"/>
                      </a:lnTo>
                      <a:lnTo>
                        <a:pt x="254" y="476"/>
                      </a:lnTo>
                      <a:lnTo>
                        <a:pt x="263" y="476"/>
                      </a:lnTo>
                      <a:lnTo>
                        <a:pt x="263" y="486"/>
                      </a:lnTo>
                      <a:close/>
                      <a:moveTo>
                        <a:pt x="243" y="486"/>
                      </a:moveTo>
                      <a:lnTo>
                        <a:pt x="233" y="486"/>
                      </a:lnTo>
                      <a:lnTo>
                        <a:pt x="233" y="476"/>
                      </a:lnTo>
                      <a:lnTo>
                        <a:pt x="243" y="476"/>
                      </a:lnTo>
                      <a:lnTo>
                        <a:pt x="243" y="486"/>
                      </a:lnTo>
                      <a:close/>
                      <a:moveTo>
                        <a:pt x="222" y="486"/>
                      </a:moveTo>
                      <a:lnTo>
                        <a:pt x="213" y="486"/>
                      </a:lnTo>
                      <a:lnTo>
                        <a:pt x="213" y="476"/>
                      </a:lnTo>
                      <a:lnTo>
                        <a:pt x="222" y="476"/>
                      </a:lnTo>
                      <a:lnTo>
                        <a:pt x="222" y="486"/>
                      </a:lnTo>
                      <a:close/>
                      <a:moveTo>
                        <a:pt x="203" y="486"/>
                      </a:moveTo>
                      <a:lnTo>
                        <a:pt x="193" y="486"/>
                      </a:lnTo>
                      <a:lnTo>
                        <a:pt x="193" y="476"/>
                      </a:lnTo>
                      <a:lnTo>
                        <a:pt x="203" y="476"/>
                      </a:lnTo>
                      <a:lnTo>
                        <a:pt x="203" y="486"/>
                      </a:lnTo>
                      <a:close/>
                      <a:moveTo>
                        <a:pt x="182" y="486"/>
                      </a:moveTo>
                      <a:lnTo>
                        <a:pt x="173" y="486"/>
                      </a:lnTo>
                      <a:lnTo>
                        <a:pt x="173" y="476"/>
                      </a:lnTo>
                      <a:lnTo>
                        <a:pt x="182" y="476"/>
                      </a:lnTo>
                      <a:lnTo>
                        <a:pt x="182" y="486"/>
                      </a:lnTo>
                      <a:close/>
                      <a:moveTo>
                        <a:pt x="162" y="486"/>
                      </a:moveTo>
                      <a:lnTo>
                        <a:pt x="152" y="486"/>
                      </a:lnTo>
                      <a:lnTo>
                        <a:pt x="152" y="476"/>
                      </a:lnTo>
                      <a:lnTo>
                        <a:pt x="162" y="476"/>
                      </a:lnTo>
                      <a:lnTo>
                        <a:pt x="162" y="486"/>
                      </a:lnTo>
                      <a:close/>
                      <a:moveTo>
                        <a:pt x="141" y="486"/>
                      </a:moveTo>
                      <a:lnTo>
                        <a:pt x="132" y="486"/>
                      </a:lnTo>
                      <a:lnTo>
                        <a:pt x="132" y="476"/>
                      </a:lnTo>
                      <a:lnTo>
                        <a:pt x="141" y="476"/>
                      </a:lnTo>
                      <a:lnTo>
                        <a:pt x="141" y="486"/>
                      </a:lnTo>
                      <a:close/>
                      <a:moveTo>
                        <a:pt x="122" y="486"/>
                      </a:moveTo>
                      <a:lnTo>
                        <a:pt x="112" y="486"/>
                      </a:lnTo>
                      <a:lnTo>
                        <a:pt x="112" y="476"/>
                      </a:lnTo>
                      <a:lnTo>
                        <a:pt x="122" y="476"/>
                      </a:lnTo>
                      <a:lnTo>
                        <a:pt x="122" y="486"/>
                      </a:lnTo>
                      <a:close/>
                      <a:moveTo>
                        <a:pt x="101" y="486"/>
                      </a:moveTo>
                      <a:lnTo>
                        <a:pt x="92" y="486"/>
                      </a:lnTo>
                      <a:lnTo>
                        <a:pt x="92" y="476"/>
                      </a:lnTo>
                      <a:lnTo>
                        <a:pt x="101" y="476"/>
                      </a:lnTo>
                      <a:lnTo>
                        <a:pt x="101" y="486"/>
                      </a:lnTo>
                      <a:close/>
                      <a:moveTo>
                        <a:pt x="81" y="486"/>
                      </a:moveTo>
                      <a:lnTo>
                        <a:pt x="71" y="486"/>
                      </a:lnTo>
                      <a:lnTo>
                        <a:pt x="71" y="476"/>
                      </a:lnTo>
                      <a:lnTo>
                        <a:pt x="81" y="476"/>
                      </a:lnTo>
                      <a:lnTo>
                        <a:pt x="81" y="486"/>
                      </a:lnTo>
                      <a:close/>
                      <a:moveTo>
                        <a:pt x="60" y="486"/>
                      </a:moveTo>
                      <a:lnTo>
                        <a:pt x="51" y="486"/>
                      </a:lnTo>
                      <a:lnTo>
                        <a:pt x="51" y="476"/>
                      </a:lnTo>
                      <a:lnTo>
                        <a:pt x="60" y="476"/>
                      </a:lnTo>
                      <a:lnTo>
                        <a:pt x="60" y="486"/>
                      </a:lnTo>
                      <a:close/>
                      <a:moveTo>
                        <a:pt x="60" y="495"/>
                      </a:moveTo>
                      <a:lnTo>
                        <a:pt x="60" y="505"/>
                      </a:lnTo>
                      <a:lnTo>
                        <a:pt x="51" y="505"/>
                      </a:lnTo>
                      <a:lnTo>
                        <a:pt x="51" y="495"/>
                      </a:lnTo>
                      <a:lnTo>
                        <a:pt x="60" y="495"/>
                      </a:lnTo>
                      <a:close/>
                      <a:moveTo>
                        <a:pt x="60" y="516"/>
                      </a:moveTo>
                      <a:lnTo>
                        <a:pt x="60" y="525"/>
                      </a:lnTo>
                      <a:lnTo>
                        <a:pt x="51" y="525"/>
                      </a:lnTo>
                      <a:lnTo>
                        <a:pt x="51" y="516"/>
                      </a:lnTo>
                      <a:lnTo>
                        <a:pt x="60" y="516"/>
                      </a:lnTo>
                      <a:close/>
                      <a:moveTo>
                        <a:pt x="71" y="516"/>
                      </a:moveTo>
                      <a:lnTo>
                        <a:pt x="81" y="516"/>
                      </a:lnTo>
                      <a:lnTo>
                        <a:pt x="81" y="525"/>
                      </a:lnTo>
                      <a:lnTo>
                        <a:pt x="71" y="525"/>
                      </a:lnTo>
                      <a:lnTo>
                        <a:pt x="71" y="516"/>
                      </a:lnTo>
                      <a:close/>
                      <a:moveTo>
                        <a:pt x="92" y="516"/>
                      </a:moveTo>
                      <a:lnTo>
                        <a:pt x="101" y="516"/>
                      </a:lnTo>
                      <a:lnTo>
                        <a:pt x="101" y="525"/>
                      </a:lnTo>
                      <a:lnTo>
                        <a:pt x="92" y="525"/>
                      </a:lnTo>
                      <a:lnTo>
                        <a:pt x="92" y="516"/>
                      </a:lnTo>
                      <a:close/>
                      <a:moveTo>
                        <a:pt x="112" y="516"/>
                      </a:moveTo>
                      <a:lnTo>
                        <a:pt x="122" y="516"/>
                      </a:lnTo>
                      <a:lnTo>
                        <a:pt x="122" y="525"/>
                      </a:lnTo>
                      <a:lnTo>
                        <a:pt x="112" y="525"/>
                      </a:lnTo>
                      <a:lnTo>
                        <a:pt x="112" y="516"/>
                      </a:lnTo>
                      <a:close/>
                      <a:moveTo>
                        <a:pt x="132" y="516"/>
                      </a:moveTo>
                      <a:lnTo>
                        <a:pt x="141" y="516"/>
                      </a:lnTo>
                      <a:lnTo>
                        <a:pt x="141" y="525"/>
                      </a:lnTo>
                      <a:lnTo>
                        <a:pt x="132" y="525"/>
                      </a:lnTo>
                      <a:lnTo>
                        <a:pt x="132" y="516"/>
                      </a:lnTo>
                      <a:close/>
                      <a:moveTo>
                        <a:pt x="152" y="516"/>
                      </a:moveTo>
                      <a:lnTo>
                        <a:pt x="162" y="516"/>
                      </a:lnTo>
                      <a:lnTo>
                        <a:pt x="162" y="525"/>
                      </a:lnTo>
                      <a:lnTo>
                        <a:pt x="152" y="525"/>
                      </a:lnTo>
                      <a:lnTo>
                        <a:pt x="152" y="516"/>
                      </a:lnTo>
                      <a:close/>
                      <a:moveTo>
                        <a:pt x="173" y="516"/>
                      </a:moveTo>
                      <a:lnTo>
                        <a:pt x="182" y="516"/>
                      </a:lnTo>
                      <a:lnTo>
                        <a:pt x="182" y="525"/>
                      </a:lnTo>
                      <a:lnTo>
                        <a:pt x="173" y="525"/>
                      </a:lnTo>
                      <a:lnTo>
                        <a:pt x="173" y="516"/>
                      </a:lnTo>
                      <a:close/>
                      <a:moveTo>
                        <a:pt x="193" y="516"/>
                      </a:moveTo>
                      <a:lnTo>
                        <a:pt x="203" y="516"/>
                      </a:lnTo>
                      <a:lnTo>
                        <a:pt x="203" y="525"/>
                      </a:lnTo>
                      <a:lnTo>
                        <a:pt x="193" y="525"/>
                      </a:lnTo>
                      <a:lnTo>
                        <a:pt x="193" y="516"/>
                      </a:lnTo>
                      <a:close/>
                      <a:moveTo>
                        <a:pt x="213" y="516"/>
                      </a:moveTo>
                      <a:lnTo>
                        <a:pt x="222" y="516"/>
                      </a:lnTo>
                      <a:lnTo>
                        <a:pt x="222" y="525"/>
                      </a:lnTo>
                      <a:lnTo>
                        <a:pt x="213" y="525"/>
                      </a:lnTo>
                      <a:lnTo>
                        <a:pt x="213" y="516"/>
                      </a:lnTo>
                      <a:close/>
                      <a:moveTo>
                        <a:pt x="233" y="516"/>
                      </a:moveTo>
                      <a:lnTo>
                        <a:pt x="243" y="516"/>
                      </a:lnTo>
                      <a:lnTo>
                        <a:pt x="243" y="525"/>
                      </a:lnTo>
                      <a:lnTo>
                        <a:pt x="233" y="525"/>
                      </a:lnTo>
                      <a:lnTo>
                        <a:pt x="233" y="516"/>
                      </a:lnTo>
                      <a:close/>
                      <a:moveTo>
                        <a:pt x="254" y="516"/>
                      </a:moveTo>
                      <a:lnTo>
                        <a:pt x="263" y="516"/>
                      </a:lnTo>
                      <a:lnTo>
                        <a:pt x="263" y="525"/>
                      </a:lnTo>
                      <a:lnTo>
                        <a:pt x="254" y="525"/>
                      </a:lnTo>
                      <a:lnTo>
                        <a:pt x="254" y="516"/>
                      </a:lnTo>
                      <a:close/>
                      <a:moveTo>
                        <a:pt x="274" y="516"/>
                      </a:moveTo>
                      <a:lnTo>
                        <a:pt x="284" y="516"/>
                      </a:lnTo>
                      <a:lnTo>
                        <a:pt x="284" y="525"/>
                      </a:lnTo>
                      <a:lnTo>
                        <a:pt x="274" y="525"/>
                      </a:lnTo>
                      <a:lnTo>
                        <a:pt x="274" y="516"/>
                      </a:lnTo>
                      <a:close/>
                      <a:moveTo>
                        <a:pt x="293" y="516"/>
                      </a:moveTo>
                      <a:lnTo>
                        <a:pt x="303" y="516"/>
                      </a:lnTo>
                      <a:lnTo>
                        <a:pt x="303" y="525"/>
                      </a:lnTo>
                      <a:lnTo>
                        <a:pt x="293" y="525"/>
                      </a:lnTo>
                      <a:lnTo>
                        <a:pt x="293" y="516"/>
                      </a:lnTo>
                      <a:close/>
                      <a:moveTo>
                        <a:pt x="314" y="516"/>
                      </a:moveTo>
                      <a:lnTo>
                        <a:pt x="324" y="516"/>
                      </a:lnTo>
                      <a:lnTo>
                        <a:pt x="324" y="525"/>
                      </a:lnTo>
                      <a:lnTo>
                        <a:pt x="314" y="525"/>
                      </a:lnTo>
                      <a:lnTo>
                        <a:pt x="314" y="516"/>
                      </a:lnTo>
                      <a:close/>
                      <a:moveTo>
                        <a:pt x="335" y="516"/>
                      </a:moveTo>
                      <a:lnTo>
                        <a:pt x="344" y="516"/>
                      </a:lnTo>
                      <a:lnTo>
                        <a:pt x="344" y="525"/>
                      </a:lnTo>
                      <a:lnTo>
                        <a:pt x="335" y="525"/>
                      </a:lnTo>
                      <a:lnTo>
                        <a:pt x="335" y="516"/>
                      </a:lnTo>
                      <a:close/>
                      <a:moveTo>
                        <a:pt x="355" y="516"/>
                      </a:moveTo>
                      <a:lnTo>
                        <a:pt x="365" y="516"/>
                      </a:lnTo>
                      <a:lnTo>
                        <a:pt x="365" y="525"/>
                      </a:lnTo>
                      <a:lnTo>
                        <a:pt x="355" y="525"/>
                      </a:lnTo>
                      <a:lnTo>
                        <a:pt x="355" y="516"/>
                      </a:lnTo>
                      <a:close/>
                      <a:moveTo>
                        <a:pt x="374" y="516"/>
                      </a:moveTo>
                      <a:lnTo>
                        <a:pt x="384" y="516"/>
                      </a:lnTo>
                      <a:lnTo>
                        <a:pt x="384" y="525"/>
                      </a:lnTo>
                      <a:lnTo>
                        <a:pt x="374" y="525"/>
                      </a:lnTo>
                      <a:lnTo>
                        <a:pt x="374" y="516"/>
                      </a:lnTo>
                      <a:close/>
                      <a:moveTo>
                        <a:pt x="395" y="516"/>
                      </a:moveTo>
                      <a:lnTo>
                        <a:pt x="405" y="516"/>
                      </a:lnTo>
                      <a:lnTo>
                        <a:pt x="405" y="525"/>
                      </a:lnTo>
                      <a:lnTo>
                        <a:pt x="395" y="525"/>
                      </a:lnTo>
                      <a:lnTo>
                        <a:pt x="395" y="516"/>
                      </a:lnTo>
                      <a:close/>
                      <a:moveTo>
                        <a:pt x="416" y="516"/>
                      </a:moveTo>
                      <a:lnTo>
                        <a:pt x="425" y="516"/>
                      </a:lnTo>
                      <a:lnTo>
                        <a:pt x="425" y="525"/>
                      </a:lnTo>
                      <a:lnTo>
                        <a:pt x="416" y="525"/>
                      </a:lnTo>
                      <a:lnTo>
                        <a:pt x="416" y="516"/>
                      </a:lnTo>
                      <a:close/>
                      <a:moveTo>
                        <a:pt x="436" y="516"/>
                      </a:moveTo>
                      <a:lnTo>
                        <a:pt x="446" y="516"/>
                      </a:lnTo>
                      <a:lnTo>
                        <a:pt x="446" y="525"/>
                      </a:lnTo>
                      <a:lnTo>
                        <a:pt x="436" y="525"/>
                      </a:lnTo>
                      <a:lnTo>
                        <a:pt x="436" y="516"/>
                      </a:lnTo>
                      <a:close/>
                      <a:moveTo>
                        <a:pt x="455" y="516"/>
                      </a:moveTo>
                      <a:lnTo>
                        <a:pt x="465" y="516"/>
                      </a:lnTo>
                      <a:lnTo>
                        <a:pt x="465" y="525"/>
                      </a:lnTo>
                      <a:lnTo>
                        <a:pt x="455" y="525"/>
                      </a:lnTo>
                      <a:lnTo>
                        <a:pt x="455" y="516"/>
                      </a:lnTo>
                      <a:close/>
                      <a:moveTo>
                        <a:pt x="476" y="516"/>
                      </a:moveTo>
                      <a:lnTo>
                        <a:pt x="486" y="516"/>
                      </a:lnTo>
                      <a:lnTo>
                        <a:pt x="486" y="525"/>
                      </a:lnTo>
                      <a:lnTo>
                        <a:pt x="476" y="525"/>
                      </a:lnTo>
                      <a:lnTo>
                        <a:pt x="476" y="516"/>
                      </a:lnTo>
                      <a:close/>
                      <a:moveTo>
                        <a:pt x="496" y="516"/>
                      </a:moveTo>
                      <a:lnTo>
                        <a:pt x="506" y="516"/>
                      </a:lnTo>
                      <a:lnTo>
                        <a:pt x="506" y="525"/>
                      </a:lnTo>
                      <a:lnTo>
                        <a:pt x="496" y="525"/>
                      </a:lnTo>
                      <a:lnTo>
                        <a:pt x="496" y="516"/>
                      </a:lnTo>
                      <a:close/>
                      <a:moveTo>
                        <a:pt x="517" y="516"/>
                      </a:moveTo>
                      <a:lnTo>
                        <a:pt x="527" y="516"/>
                      </a:lnTo>
                      <a:lnTo>
                        <a:pt x="527" y="525"/>
                      </a:lnTo>
                      <a:lnTo>
                        <a:pt x="517" y="525"/>
                      </a:lnTo>
                      <a:lnTo>
                        <a:pt x="517" y="516"/>
                      </a:lnTo>
                      <a:close/>
                      <a:moveTo>
                        <a:pt x="517" y="505"/>
                      </a:moveTo>
                      <a:lnTo>
                        <a:pt x="517" y="495"/>
                      </a:lnTo>
                      <a:lnTo>
                        <a:pt x="527" y="495"/>
                      </a:lnTo>
                      <a:lnTo>
                        <a:pt x="527" y="505"/>
                      </a:lnTo>
                      <a:lnTo>
                        <a:pt x="517" y="505"/>
                      </a:lnTo>
                      <a:close/>
                      <a:moveTo>
                        <a:pt x="517" y="486"/>
                      </a:moveTo>
                      <a:lnTo>
                        <a:pt x="517" y="476"/>
                      </a:lnTo>
                      <a:lnTo>
                        <a:pt x="527" y="476"/>
                      </a:lnTo>
                      <a:lnTo>
                        <a:pt x="527" y="486"/>
                      </a:lnTo>
                      <a:lnTo>
                        <a:pt x="517" y="486"/>
                      </a:lnTo>
                      <a:close/>
                      <a:moveTo>
                        <a:pt x="496" y="30"/>
                      </a:moveTo>
                      <a:lnTo>
                        <a:pt x="506" y="30"/>
                      </a:lnTo>
                      <a:lnTo>
                        <a:pt x="506" y="40"/>
                      </a:lnTo>
                      <a:lnTo>
                        <a:pt x="496" y="40"/>
                      </a:lnTo>
                      <a:lnTo>
                        <a:pt x="496" y="30"/>
                      </a:lnTo>
                      <a:close/>
                      <a:moveTo>
                        <a:pt x="496" y="51"/>
                      </a:moveTo>
                      <a:lnTo>
                        <a:pt x="506" y="51"/>
                      </a:lnTo>
                      <a:lnTo>
                        <a:pt x="506" y="61"/>
                      </a:lnTo>
                      <a:lnTo>
                        <a:pt x="496" y="61"/>
                      </a:lnTo>
                      <a:lnTo>
                        <a:pt x="496" y="51"/>
                      </a:lnTo>
                      <a:close/>
                      <a:moveTo>
                        <a:pt x="496" y="72"/>
                      </a:moveTo>
                      <a:lnTo>
                        <a:pt x="506" y="72"/>
                      </a:lnTo>
                      <a:lnTo>
                        <a:pt x="506" y="81"/>
                      </a:lnTo>
                      <a:lnTo>
                        <a:pt x="496" y="81"/>
                      </a:lnTo>
                      <a:lnTo>
                        <a:pt x="496" y="72"/>
                      </a:lnTo>
                      <a:close/>
                      <a:moveTo>
                        <a:pt x="496" y="91"/>
                      </a:moveTo>
                      <a:lnTo>
                        <a:pt x="506" y="91"/>
                      </a:lnTo>
                      <a:lnTo>
                        <a:pt x="506" y="100"/>
                      </a:lnTo>
                      <a:lnTo>
                        <a:pt x="496" y="100"/>
                      </a:lnTo>
                      <a:lnTo>
                        <a:pt x="496" y="91"/>
                      </a:lnTo>
                      <a:close/>
                      <a:moveTo>
                        <a:pt x="496" y="111"/>
                      </a:moveTo>
                      <a:lnTo>
                        <a:pt x="506" y="111"/>
                      </a:lnTo>
                      <a:lnTo>
                        <a:pt x="506" y="121"/>
                      </a:lnTo>
                      <a:lnTo>
                        <a:pt x="496" y="121"/>
                      </a:lnTo>
                      <a:lnTo>
                        <a:pt x="496" y="111"/>
                      </a:lnTo>
                      <a:close/>
                      <a:moveTo>
                        <a:pt x="496" y="132"/>
                      </a:moveTo>
                      <a:lnTo>
                        <a:pt x="506" y="132"/>
                      </a:lnTo>
                      <a:lnTo>
                        <a:pt x="506" y="142"/>
                      </a:lnTo>
                      <a:lnTo>
                        <a:pt x="496" y="142"/>
                      </a:lnTo>
                      <a:lnTo>
                        <a:pt x="496" y="132"/>
                      </a:lnTo>
                      <a:close/>
                      <a:moveTo>
                        <a:pt x="496" y="152"/>
                      </a:moveTo>
                      <a:lnTo>
                        <a:pt x="506" y="152"/>
                      </a:lnTo>
                      <a:lnTo>
                        <a:pt x="506" y="162"/>
                      </a:lnTo>
                      <a:lnTo>
                        <a:pt x="496" y="162"/>
                      </a:lnTo>
                      <a:lnTo>
                        <a:pt x="496" y="152"/>
                      </a:lnTo>
                      <a:close/>
                      <a:moveTo>
                        <a:pt x="496" y="172"/>
                      </a:moveTo>
                      <a:lnTo>
                        <a:pt x="506" y="172"/>
                      </a:lnTo>
                      <a:lnTo>
                        <a:pt x="506" y="181"/>
                      </a:lnTo>
                      <a:lnTo>
                        <a:pt x="496" y="181"/>
                      </a:lnTo>
                      <a:lnTo>
                        <a:pt x="496" y="172"/>
                      </a:lnTo>
                      <a:close/>
                      <a:moveTo>
                        <a:pt x="496" y="192"/>
                      </a:moveTo>
                      <a:lnTo>
                        <a:pt x="506" y="192"/>
                      </a:lnTo>
                      <a:lnTo>
                        <a:pt x="506" y="202"/>
                      </a:lnTo>
                      <a:lnTo>
                        <a:pt x="496" y="202"/>
                      </a:lnTo>
                      <a:lnTo>
                        <a:pt x="496" y="192"/>
                      </a:lnTo>
                      <a:close/>
                      <a:moveTo>
                        <a:pt x="496" y="213"/>
                      </a:moveTo>
                      <a:lnTo>
                        <a:pt x="506" y="213"/>
                      </a:lnTo>
                      <a:lnTo>
                        <a:pt x="506" y="222"/>
                      </a:lnTo>
                      <a:lnTo>
                        <a:pt x="496" y="222"/>
                      </a:lnTo>
                      <a:lnTo>
                        <a:pt x="496" y="213"/>
                      </a:lnTo>
                      <a:close/>
                      <a:moveTo>
                        <a:pt x="496" y="233"/>
                      </a:moveTo>
                      <a:lnTo>
                        <a:pt x="506" y="233"/>
                      </a:lnTo>
                      <a:lnTo>
                        <a:pt x="506" y="243"/>
                      </a:lnTo>
                      <a:lnTo>
                        <a:pt x="496" y="243"/>
                      </a:lnTo>
                      <a:lnTo>
                        <a:pt x="496" y="233"/>
                      </a:lnTo>
                      <a:close/>
                      <a:moveTo>
                        <a:pt x="496" y="253"/>
                      </a:moveTo>
                      <a:lnTo>
                        <a:pt x="506" y="253"/>
                      </a:lnTo>
                      <a:lnTo>
                        <a:pt x="506" y="262"/>
                      </a:lnTo>
                      <a:lnTo>
                        <a:pt x="496" y="262"/>
                      </a:lnTo>
                      <a:lnTo>
                        <a:pt x="496" y="253"/>
                      </a:lnTo>
                      <a:close/>
                      <a:moveTo>
                        <a:pt x="496" y="273"/>
                      </a:moveTo>
                      <a:lnTo>
                        <a:pt x="506" y="273"/>
                      </a:lnTo>
                      <a:lnTo>
                        <a:pt x="506" y="283"/>
                      </a:lnTo>
                      <a:lnTo>
                        <a:pt x="496" y="283"/>
                      </a:lnTo>
                      <a:lnTo>
                        <a:pt x="496" y="273"/>
                      </a:lnTo>
                      <a:close/>
                      <a:moveTo>
                        <a:pt x="496" y="294"/>
                      </a:moveTo>
                      <a:lnTo>
                        <a:pt x="506" y="294"/>
                      </a:lnTo>
                      <a:lnTo>
                        <a:pt x="506" y="303"/>
                      </a:lnTo>
                      <a:lnTo>
                        <a:pt x="496" y="303"/>
                      </a:lnTo>
                      <a:lnTo>
                        <a:pt x="496" y="294"/>
                      </a:lnTo>
                      <a:close/>
                      <a:moveTo>
                        <a:pt x="496" y="314"/>
                      </a:moveTo>
                      <a:lnTo>
                        <a:pt x="506" y="314"/>
                      </a:lnTo>
                      <a:lnTo>
                        <a:pt x="506" y="324"/>
                      </a:lnTo>
                      <a:lnTo>
                        <a:pt x="496" y="324"/>
                      </a:lnTo>
                      <a:lnTo>
                        <a:pt x="496" y="314"/>
                      </a:lnTo>
                      <a:close/>
                      <a:moveTo>
                        <a:pt x="496" y="333"/>
                      </a:moveTo>
                      <a:lnTo>
                        <a:pt x="506" y="333"/>
                      </a:lnTo>
                      <a:lnTo>
                        <a:pt x="506" y="343"/>
                      </a:lnTo>
                      <a:lnTo>
                        <a:pt x="496" y="343"/>
                      </a:lnTo>
                      <a:lnTo>
                        <a:pt x="496" y="333"/>
                      </a:lnTo>
                      <a:close/>
                      <a:moveTo>
                        <a:pt x="496" y="354"/>
                      </a:moveTo>
                      <a:lnTo>
                        <a:pt x="506" y="354"/>
                      </a:lnTo>
                      <a:lnTo>
                        <a:pt x="506" y="364"/>
                      </a:lnTo>
                      <a:lnTo>
                        <a:pt x="496" y="364"/>
                      </a:lnTo>
                      <a:lnTo>
                        <a:pt x="496" y="354"/>
                      </a:lnTo>
                      <a:close/>
                      <a:moveTo>
                        <a:pt x="496" y="375"/>
                      </a:moveTo>
                      <a:lnTo>
                        <a:pt x="506" y="375"/>
                      </a:lnTo>
                      <a:lnTo>
                        <a:pt x="506" y="384"/>
                      </a:lnTo>
                      <a:lnTo>
                        <a:pt x="496" y="384"/>
                      </a:lnTo>
                      <a:lnTo>
                        <a:pt x="496" y="375"/>
                      </a:lnTo>
                      <a:close/>
                      <a:moveTo>
                        <a:pt x="496" y="395"/>
                      </a:moveTo>
                      <a:lnTo>
                        <a:pt x="506" y="395"/>
                      </a:lnTo>
                      <a:lnTo>
                        <a:pt x="506" y="405"/>
                      </a:lnTo>
                      <a:lnTo>
                        <a:pt x="496" y="405"/>
                      </a:lnTo>
                      <a:lnTo>
                        <a:pt x="496" y="395"/>
                      </a:lnTo>
                      <a:close/>
                      <a:moveTo>
                        <a:pt x="496" y="414"/>
                      </a:moveTo>
                      <a:lnTo>
                        <a:pt x="506" y="414"/>
                      </a:lnTo>
                      <a:lnTo>
                        <a:pt x="506" y="424"/>
                      </a:lnTo>
                      <a:lnTo>
                        <a:pt x="496" y="424"/>
                      </a:lnTo>
                      <a:lnTo>
                        <a:pt x="496" y="414"/>
                      </a:lnTo>
                      <a:close/>
                      <a:moveTo>
                        <a:pt x="496" y="435"/>
                      </a:moveTo>
                      <a:lnTo>
                        <a:pt x="506" y="435"/>
                      </a:lnTo>
                      <a:lnTo>
                        <a:pt x="506" y="444"/>
                      </a:lnTo>
                      <a:lnTo>
                        <a:pt x="496" y="444"/>
                      </a:lnTo>
                      <a:lnTo>
                        <a:pt x="496" y="435"/>
                      </a:lnTo>
                      <a:close/>
                      <a:moveTo>
                        <a:pt x="506" y="455"/>
                      </a:moveTo>
                      <a:lnTo>
                        <a:pt x="506" y="465"/>
                      </a:lnTo>
                      <a:lnTo>
                        <a:pt x="496" y="465"/>
                      </a:lnTo>
                      <a:lnTo>
                        <a:pt x="496" y="455"/>
                      </a:lnTo>
                      <a:lnTo>
                        <a:pt x="506" y="455"/>
                      </a:lnTo>
                      <a:close/>
                      <a:moveTo>
                        <a:pt x="476" y="30"/>
                      </a:moveTo>
                      <a:lnTo>
                        <a:pt x="486" y="30"/>
                      </a:lnTo>
                      <a:lnTo>
                        <a:pt x="486" y="40"/>
                      </a:lnTo>
                      <a:lnTo>
                        <a:pt x="476" y="40"/>
                      </a:lnTo>
                      <a:lnTo>
                        <a:pt x="476" y="30"/>
                      </a:lnTo>
                      <a:close/>
                      <a:moveTo>
                        <a:pt x="476" y="51"/>
                      </a:moveTo>
                      <a:lnTo>
                        <a:pt x="486" y="51"/>
                      </a:lnTo>
                      <a:lnTo>
                        <a:pt x="486" y="61"/>
                      </a:lnTo>
                      <a:lnTo>
                        <a:pt x="476" y="61"/>
                      </a:lnTo>
                      <a:lnTo>
                        <a:pt x="476" y="51"/>
                      </a:lnTo>
                      <a:close/>
                      <a:moveTo>
                        <a:pt x="476" y="72"/>
                      </a:moveTo>
                      <a:lnTo>
                        <a:pt x="486" y="72"/>
                      </a:lnTo>
                      <a:lnTo>
                        <a:pt x="486" y="81"/>
                      </a:lnTo>
                      <a:lnTo>
                        <a:pt x="476" y="81"/>
                      </a:lnTo>
                      <a:lnTo>
                        <a:pt x="476" y="72"/>
                      </a:lnTo>
                      <a:close/>
                      <a:moveTo>
                        <a:pt x="476" y="91"/>
                      </a:moveTo>
                      <a:lnTo>
                        <a:pt x="486" y="91"/>
                      </a:lnTo>
                      <a:lnTo>
                        <a:pt x="486" y="100"/>
                      </a:lnTo>
                      <a:lnTo>
                        <a:pt x="476" y="100"/>
                      </a:lnTo>
                      <a:lnTo>
                        <a:pt x="476" y="91"/>
                      </a:lnTo>
                      <a:close/>
                      <a:moveTo>
                        <a:pt x="476" y="111"/>
                      </a:moveTo>
                      <a:lnTo>
                        <a:pt x="486" y="111"/>
                      </a:lnTo>
                      <a:lnTo>
                        <a:pt x="486" y="121"/>
                      </a:lnTo>
                      <a:lnTo>
                        <a:pt x="476" y="121"/>
                      </a:lnTo>
                      <a:lnTo>
                        <a:pt x="476" y="111"/>
                      </a:lnTo>
                      <a:close/>
                      <a:moveTo>
                        <a:pt x="476" y="132"/>
                      </a:moveTo>
                      <a:lnTo>
                        <a:pt x="486" y="132"/>
                      </a:lnTo>
                      <a:lnTo>
                        <a:pt x="486" y="142"/>
                      </a:lnTo>
                      <a:lnTo>
                        <a:pt x="476" y="142"/>
                      </a:lnTo>
                      <a:lnTo>
                        <a:pt x="476" y="132"/>
                      </a:lnTo>
                      <a:close/>
                      <a:moveTo>
                        <a:pt x="476" y="152"/>
                      </a:moveTo>
                      <a:lnTo>
                        <a:pt x="486" y="152"/>
                      </a:lnTo>
                      <a:lnTo>
                        <a:pt x="486" y="162"/>
                      </a:lnTo>
                      <a:lnTo>
                        <a:pt x="476" y="162"/>
                      </a:lnTo>
                      <a:lnTo>
                        <a:pt x="476" y="152"/>
                      </a:lnTo>
                      <a:close/>
                      <a:moveTo>
                        <a:pt x="476" y="172"/>
                      </a:moveTo>
                      <a:lnTo>
                        <a:pt x="486" y="172"/>
                      </a:lnTo>
                      <a:lnTo>
                        <a:pt x="486" y="181"/>
                      </a:lnTo>
                      <a:lnTo>
                        <a:pt x="476" y="181"/>
                      </a:lnTo>
                      <a:lnTo>
                        <a:pt x="476" y="172"/>
                      </a:lnTo>
                      <a:close/>
                      <a:moveTo>
                        <a:pt x="476" y="192"/>
                      </a:moveTo>
                      <a:lnTo>
                        <a:pt x="486" y="192"/>
                      </a:lnTo>
                      <a:lnTo>
                        <a:pt x="486" y="202"/>
                      </a:lnTo>
                      <a:lnTo>
                        <a:pt x="476" y="202"/>
                      </a:lnTo>
                      <a:lnTo>
                        <a:pt x="476" y="192"/>
                      </a:lnTo>
                      <a:close/>
                      <a:moveTo>
                        <a:pt x="476" y="213"/>
                      </a:moveTo>
                      <a:lnTo>
                        <a:pt x="486" y="213"/>
                      </a:lnTo>
                      <a:lnTo>
                        <a:pt x="486" y="222"/>
                      </a:lnTo>
                      <a:lnTo>
                        <a:pt x="476" y="222"/>
                      </a:lnTo>
                      <a:lnTo>
                        <a:pt x="476" y="213"/>
                      </a:lnTo>
                      <a:close/>
                      <a:moveTo>
                        <a:pt x="476" y="233"/>
                      </a:moveTo>
                      <a:lnTo>
                        <a:pt x="486" y="233"/>
                      </a:lnTo>
                      <a:lnTo>
                        <a:pt x="486" y="243"/>
                      </a:lnTo>
                      <a:lnTo>
                        <a:pt x="476" y="243"/>
                      </a:lnTo>
                      <a:lnTo>
                        <a:pt x="476" y="233"/>
                      </a:lnTo>
                      <a:close/>
                      <a:moveTo>
                        <a:pt x="476" y="253"/>
                      </a:moveTo>
                      <a:lnTo>
                        <a:pt x="486" y="253"/>
                      </a:lnTo>
                      <a:lnTo>
                        <a:pt x="486" y="262"/>
                      </a:lnTo>
                      <a:lnTo>
                        <a:pt x="476" y="262"/>
                      </a:lnTo>
                      <a:lnTo>
                        <a:pt x="476" y="253"/>
                      </a:lnTo>
                      <a:close/>
                      <a:moveTo>
                        <a:pt x="476" y="273"/>
                      </a:moveTo>
                      <a:lnTo>
                        <a:pt x="486" y="273"/>
                      </a:lnTo>
                      <a:lnTo>
                        <a:pt x="486" y="283"/>
                      </a:lnTo>
                      <a:lnTo>
                        <a:pt x="476" y="283"/>
                      </a:lnTo>
                      <a:lnTo>
                        <a:pt x="476" y="273"/>
                      </a:lnTo>
                      <a:close/>
                      <a:moveTo>
                        <a:pt x="476" y="294"/>
                      </a:moveTo>
                      <a:lnTo>
                        <a:pt x="486" y="294"/>
                      </a:lnTo>
                      <a:lnTo>
                        <a:pt x="486" y="303"/>
                      </a:lnTo>
                      <a:lnTo>
                        <a:pt x="476" y="303"/>
                      </a:lnTo>
                      <a:lnTo>
                        <a:pt x="476" y="294"/>
                      </a:lnTo>
                      <a:close/>
                      <a:moveTo>
                        <a:pt x="476" y="314"/>
                      </a:moveTo>
                      <a:lnTo>
                        <a:pt x="486" y="314"/>
                      </a:lnTo>
                      <a:lnTo>
                        <a:pt x="486" y="324"/>
                      </a:lnTo>
                      <a:lnTo>
                        <a:pt x="476" y="324"/>
                      </a:lnTo>
                      <a:lnTo>
                        <a:pt x="476" y="314"/>
                      </a:lnTo>
                      <a:close/>
                      <a:moveTo>
                        <a:pt x="476" y="333"/>
                      </a:moveTo>
                      <a:lnTo>
                        <a:pt x="486" y="333"/>
                      </a:lnTo>
                      <a:lnTo>
                        <a:pt x="486" y="343"/>
                      </a:lnTo>
                      <a:lnTo>
                        <a:pt x="476" y="343"/>
                      </a:lnTo>
                      <a:lnTo>
                        <a:pt x="476" y="333"/>
                      </a:lnTo>
                      <a:close/>
                      <a:moveTo>
                        <a:pt x="476" y="354"/>
                      </a:moveTo>
                      <a:lnTo>
                        <a:pt x="486" y="354"/>
                      </a:lnTo>
                      <a:lnTo>
                        <a:pt x="486" y="364"/>
                      </a:lnTo>
                      <a:lnTo>
                        <a:pt x="476" y="364"/>
                      </a:lnTo>
                      <a:lnTo>
                        <a:pt x="476" y="354"/>
                      </a:lnTo>
                      <a:close/>
                      <a:moveTo>
                        <a:pt x="476" y="375"/>
                      </a:moveTo>
                      <a:lnTo>
                        <a:pt x="486" y="375"/>
                      </a:lnTo>
                      <a:lnTo>
                        <a:pt x="486" y="384"/>
                      </a:lnTo>
                      <a:lnTo>
                        <a:pt x="476" y="384"/>
                      </a:lnTo>
                      <a:lnTo>
                        <a:pt x="476" y="375"/>
                      </a:lnTo>
                      <a:close/>
                      <a:moveTo>
                        <a:pt x="476" y="395"/>
                      </a:moveTo>
                      <a:lnTo>
                        <a:pt x="486" y="395"/>
                      </a:lnTo>
                      <a:lnTo>
                        <a:pt x="486" y="405"/>
                      </a:lnTo>
                      <a:lnTo>
                        <a:pt x="476" y="405"/>
                      </a:lnTo>
                      <a:lnTo>
                        <a:pt x="476" y="395"/>
                      </a:lnTo>
                      <a:close/>
                      <a:moveTo>
                        <a:pt x="476" y="414"/>
                      </a:moveTo>
                      <a:lnTo>
                        <a:pt x="486" y="414"/>
                      </a:lnTo>
                      <a:lnTo>
                        <a:pt x="486" y="424"/>
                      </a:lnTo>
                      <a:lnTo>
                        <a:pt x="476" y="424"/>
                      </a:lnTo>
                      <a:lnTo>
                        <a:pt x="476" y="414"/>
                      </a:lnTo>
                      <a:close/>
                      <a:moveTo>
                        <a:pt x="476" y="435"/>
                      </a:moveTo>
                      <a:lnTo>
                        <a:pt x="486" y="435"/>
                      </a:lnTo>
                      <a:lnTo>
                        <a:pt x="486" y="444"/>
                      </a:lnTo>
                      <a:lnTo>
                        <a:pt x="476" y="444"/>
                      </a:lnTo>
                      <a:lnTo>
                        <a:pt x="476" y="435"/>
                      </a:lnTo>
                      <a:close/>
                      <a:moveTo>
                        <a:pt x="486" y="455"/>
                      </a:moveTo>
                      <a:lnTo>
                        <a:pt x="486" y="465"/>
                      </a:lnTo>
                      <a:lnTo>
                        <a:pt x="476" y="465"/>
                      </a:lnTo>
                      <a:lnTo>
                        <a:pt x="476" y="455"/>
                      </a:lnTo>
                      <a:lnTo>
                        <a:pt x="486" y="455"/>
                      </a:lnTo>
                      <a:close/>
                      <a:moveTo>
                        <a:pt x="455" y="30"/>
                      </a:moveTo>
                      <a:lnTo>
                        <a:pt x="465" y="30"/>
                      </a:lnTo>
                      <a:lnTo>
                        <a:pt x="465" y="40"/>
                      </a:lnTo>
                      <a:lnTo>
                        <a:pt x="455" y="40"/>
                      </a:lnTo>
                      <a:lnTo>
                        <a:pt x="455" y="30"/>
                      </a:lnTo>
                      <a:close/>
                      <a:moveTo>
                        <a:pt x="455" y="51"/>
                      </a:moveTo>
                      <a:lnTo>
                        <a:pt x="465" y="51"/>
                      </a:lnTo>
                      <a:lnTo>
                        <a:pt x="465" y="61"/>
                      </a:lnTo>
                      <a:lnTo>
                        <a:pt x="455" y="61"/>
                      </a:lnTo>
                      <a:lnTo>
                        <a:pt x="455" y="51"/>
                      </a:lnTo>
                      <a:close/>
                      <a:moveTo>
                        <a:pt x="455" y="72"/>
                      </a:moveTo>
                      <a:lnTo>
                        <a:pt x="465" y="72"/>
                      </a:lnTo>
                      <a:lnTo>
                        <a:pt x="465" y="81"/>
                      </a:lnTo>
                      <a:lnTo>
                        <a:pt x="455" y="81"/>
                      </a:lnTo>
                      <a:lnTo>
                        <a:pt x="455" y="72"/>
                      </a:lnTo>
                      <a:close/>
                      <a:moveTo>
                        <a:pt x="455" y="91"/>
                      </a:moveTo>
                      <a:lnTo>
                        <a:pt x="465" y="91"/>
                      </a:lnTo>
                      <a:lnTo>
                        <a:pt x="465" y="100"/>
                      </a:lnTo>
                      <a:lnTo>
                        <a:pt x="455" y="100"/>
                      </a:lnTo>
                      <a:lnTo>
                        <a:pt x="455" y="91"/>
                      </a:lnTo>
                      <a:close/>
                      <a:moveTo>
                        <a:pt x="455" y="111"/>
                      </a:moveTo>
                      <a:lnTo>
                        <a:pt x="465" y="111"/>
                      </a:lnTo>
                      <a:lnTo>
                        <a:pt x="465" y="121"/>
                      </a:lnTo>
                      <a:lnTo>
                        <a:pt x="455" y="121"/>
                      </a:lnTo>
                      <a:lnTo>
                        <a:pt x="455" y="111"/>
                      </a:lnTo>
                      <a:close/>
                      <a:moveTo>
                        <a:pt x="455" y="132"/>
                      </a:moveTo>
                      <a:lnTo>
                        <a:pt x="465" y="132"/>
                      </a:lnTo>
                      <a:lnTo>
                        <a:pt x="465" y="142"/>
                      </a:lnTo>
                      <a:lnTo>
                        <a:pt x="455" y="142"/>
                      </a:lnTo>
                      <a:lnTo>
                        <a:pt x="455" y="132"/>
                      </a:lnTo>
                      <a:close/>
                      <a:moveTo>
                        <a:pt x="455" y="152"/>
                      </a:moveTo>
                      <a:lnTo>
                        <a:pt x="465" y="152"/>
                      </a:lnTo>
                      <a:lnTo>
                        <a:pt x="465" y="162"/>
                      </a:lnTo>
                      <a:lnTo>
                        <a:pt x="455" y="162"/>
                      </a:lnTo>
                      <a:lnTo>
                        <a:pt x="455" y="152"/>
                      </a:lnTo>
                      <a:close/>
                      <a:moveTo>
                        <a:pt x="455" y="172"/>
                      </a:moveTo>
                      <a:lnTo>
                        <a:pt x="465" y="172"/>
                      </a:lnTo>
                      <a:lnTo>
                        <a:pt x="465" y="181"/>
                      </a:lnTo>
                      <a:lnTo>
                        <a:pt x="455" y="181"/>
                      </a:lnTo>
                      <a:lnTo>
                        <a:pt x="455" y="172"/>
                      </a:lnTo>
                      <a:close/>
                      <a:moveTo>
                        <a:pt x="455" y="192"/>
                      </a:moveTo>
                      <a:lnTo>
                        <a:pt x="465" y="192"/>
                      </a:lnTo>
                      <a:lnTo>
                        <a:pt x="465" y="202"/>
                      </a:lnTo>
                      <a:lnTo>
                        <a:pt x="455" y="202"/>
                      </a:lnTo>
                      <a:lnTo>
                        <a:pt x="455" y="192"/>
                      </a:lnTo>
                      <a:close/>
                      <a:moveTo>
                        <a:pt x="455" y="213"/>
                      </a:moveTo>
                      <a:lnTo>
                        <a:pt x="465" y="213"/>
                      </a:lnTo>
                      <a:lnTo>
                        <a:pt x="465" y="222"/>
                      </a:lnTo>
                      <a:lnTo>
                        <a:pt x="455" y="222"/>
                      </a:lnTo>
                      <a:lnTo>
                        <a:pt x="455" y="213"/>
                      </a:lnTo>
                      <a:close/>
                      <a:moveTo>
                        <a:pt x="455" y="233"/>
                      </a:moveTo>
                      <a:lnTo>
                        <a:pt x="465" y="233"/>
                      </a:lnTo>
                      <a:lnTo>
                        <a:pt x="465" y="243"/>
                      </a:lnTo>
                      <a:lnTo>
                        <a:pt x="455" y="243"/>
                      </a:lnTo>
                      <a:lnTo>
                        <a:pt x="455" y="233"/>
                      </a:lnTo>
                      <a:close/>
                      <a:moveTo>
                        <a:pt x="455" y="253"/>
                      </a:moveTo>
                      <a:lnTo>
                        <a:pt x="465" y="253"/>
                      </a:lnTo>
                      <a:lnTo>
                        <a:pt x="465" y="262"/>
                      </a:lnTo>
                      <a:lnTo>
                        <a:pt x="455" y="262"/>
                      </a:lnTo>
                      <a:lnTo>
                        <a:pt x="455" y="253"/>
                      </a:lnTo>
                      <a:close/>
                      <a:moveTo>
                        <a:pt x="455" y="273"/>
                      </a:moveTo>
                      <a:lnTo>
                        <a:pt x="465" y="273"/>
                      </a:lnTo>
                      <a:lnTo>
                        <a:pt x="465" y="283"/>
                      </a:lnTo>
                      <a:lnTo>
                        <a:pt x="455" y="283"/>
                      </a:lnTo>
                      <a:lnTo>
                        <a:pt x="455" y="273"/>
                      </a:lnTo>
                      <a:close/>
                      <a:moveTo>
                        <a:pt x="455" y="294"/>
                      </a:moveTo>
                      <a:lnTo>
                        <a:pt x="465" y="294"/>
                      </a:lnTo>
                      <a:lnTo>
                        <a:pt x="465" y="303"/>
                      </a:lnTo>
                      <a:lnTo>
                        <a:pt x="455" y="303"/>
                      </a:lnTo>
                      <a:lnTo>
                        <a:pt x="455" y="294"/>
                      </a:lnTo>
                      <a:close/>
                      <a:moveTo>
                        <a:pt x="455" y="314"/>
                      </a:moveTo>
                      <a:lnTo>
                        <a:pt x="465" y="314"/>
                      </a:lnTo>
                      <a:lnTo>
                        <a:pt x="465" y="324"/>
                      </a:lnTo>
                      <a:lnTo>
                        <a:pt x="455" y="324"/>
                      </a:lnTo>
                      <a:lnTo>
                        <a:pt x="455" y="314"/>
                      </a:lnTo>
                      <a:close/>
                      <a:moveTo>
                        <a:pt x="455" y="333"/>
                      </a:moveTo>
                      <a:lnTo>
                        <a:pt x="465" y="333"/>
                      </a:lnTo>
                      <a:lnTo>
                        <a:pt x="465" y="343"/>
                      </a:lnTo>
                      <a:lnTo>
                        <a:pt x="455" y="343"/>
                      </a:lnTo>
                      <a:lnTo>
                        <a:pt x="455" y="333"/>
                      </a:lnTo>
                      <a:close/>
                      <a:moveTo>
                        <a:pt x="455" y="354"/>
                      </a:moveTo>
                      <a:lnTo>
                        <a:pt x="465" y="354"/>
                      </a:lnTo>
                      <a:lnTo>
                        <a:pt x="465" y="364"/>
                      </a:lnTo>
                      <a:lnTo>
                        <a:pt x="455" y="364"/>
                      </a:lnTo>
                      <a:lnTo>
                        <a:pt x="455" y="354"/>
                      </a:lnTo>
                      <a:close/>
                      <a:moveTo>
                        <a:pt x="455" y="375"/>
                      </a:moveTo>
                      <a:lnTo>
                        <a:pt x="465" y="375"/>
                      </a:lnTo>
                      <a:lnTo>
                        <a:pt x="465" y="384"/>
                      </a:lnTo>
                      <a:lnTo>
                        <a:pt x="455" y="384"/>
                      </a:lnTo>
                      <a:lnTo>
                        <a:pt x="455" y="375"/>
                      </a:lnTo>
                      <a:close/>
                      <a:moveTo>
                        <a:pt x="455" y="395"/>
                      </a:moveTo>
                      <a:lnTo>
                        <a:pt x="465" y="395"/>
                      </a:lnTo>
                      <a:lnTo>
                        <a:pt x="465" y="405"/>
                      </a:lnTo>
                      <a:lnTo>
                        <a:pt x="455" y="405"/>
                      </a:lnTo>
                      <a:lnTo>
                        <a:pt x="455" y="395"/>
                      </a:lnTo>
                      <a:close/>
                      <a:moveTo>
                        <a:pt x="455" y="414"/>
                      </a:moveTo>
                      <a:lnTo>
                        <a:pt x="465" y="414"/>
                      </a:lnTo>
                      <a:lnTo>
                        <a:pt x="465" y="424"/>
                      </a:lnTo>
                      <a:lnTo>
                        <a:pt x="455" y="424"/>
                      </a:lnTo>
                      <a:lnTo>
                        <a:pt x="455" y="414"/>
                      </a:lnTo>
                      <a:close/>
                      <a:moveTo>
                        <a:pt x="455" y="435"/>
                      </a:moveTo>
                      <a:lnTo>
                        <a:pt x="465" y="435"/>
                      </a:lnTo>
                      <a:lnTo>
                        <a:pt x="465" y="444"/>
                      </a:lnTo>
                      <a:lnTo>
                        <a:pt x="455" y="444"/>
                      </a:lnTo>
                      <a:lnTo>
                        <a:pt x="455" y="435"/>
                      </a:lnTo>
                      <a:close/>
                      <a:moveTo>
                        <a:pt x="465" y="455"/>
                      </a:moveTo>
                      <a:lnTo>
                        <a:pt x="465" y="465"/>
                      </a:lnTo>
                      <a:lnTo>
                        <a:pt x="455" y="465"/>
                      </a:lnTo>
                      <a:lnTo>
                        <a:pt x="455" y="455"/>
                      </a:lnTo>
                      <a:lnTo>
                        <a:pt x="465" y="455"/>
                      </a:lnTo>
                      <a:close/>
                      <a:moveTo>
                        <a:pt x="436" y="30"/>
                      </a:moveTo>
                      <a:lnTo>
                        <a:pt x="446" y="30"/>
                      </a:lnTo>
                      <a:lnTo>
                        <a:pt x="446" y="40"/>
                      </a:lnTo>
                      <a:lnTo>
                        <a:pt x="436" y="40"/>
                      </a:lnTo>
                      <a:lnTo>
                        <a:pt x="436" y="30"/>
                      </a:lnTo>
                      <a:close/>
                      <a:moveTo>
                        <a:pt x="436" y="51"/>
                      </a:moveTo>
                      <a:lnTo>
                        <a:pt x="446" y="51"/>
                      </a:lnTo>
                      <a:lnTo>
                        <a:pt x="446" y="61"/>
                      </a:lnTo>
                      <a:lnTo>
                        <a:pt x="436" y="61"/>
                      </a:lnTo>
                      <a:lnTo>
                        <a:pt x="436" y="51"/>
                      </a:lnTo>
                      <a:close/>
                      <a:moveTo>
                        <a:pt x="436" y="72"/>
                      </a:moveTo>
                      <a:lnTo>
                        <a:pt x="446" y="72"/>
                      </a:lnTo>
                      <a:lnTo>
                        <a:pt x="446" y="81"/>
                      </a:lnTo>
                      <a:lnTo>
                        <a:pt x="436" y="81"/>
                      </a:lnTo>
                      <a:lnTo>
                        <a:pt x="436" y="72"/>
                      </a:lnTo>
                      <a:close/>
                      <a:moveTo>
                        <a:pt x="436" y="91"/>
                      </a:moveTo>
                      <a:lnTo>
                        <a:pt x="446" y="91"/>
                      </a:lnTo>
                      <a:lnTo>
                        <a:pt x="446" y="100"/>
                      </a:lnTo>
                      <a:lnTo>
                        <a:pt x="436" y="100"/>
                      </a:lnTo>
                      <a:lnTo>
                        <a:pt x="436" y="91"/>
                      </a:lnTo>
                      <a:close/>
                      <a:moveTo>
                        <a:pt x="436" y="111"/>
                      </a:moveTo>
                      <a:lnTo>
                        <a:pt x="446" y="111"/>
                      </a:lnTo>
                      <a:lnTo>
                        <a:pt x="446" y="121"/>
                      </a:lnTo>
                      <a:lnTo>
                        <a:pt x="436" y="121"/>
                      </a:lnTo>
                      <a:lnTo>
                        <a:pt x="436" y="111"/>
                      </a:lnTo>
                      <a:close/>
                      <a:moveTo>
                        <a:pt x="436" y="132"/>
                      </a:moveTo>
                      <a:lnTo>
                        <a:pt x="446" y="132"/>
                      </a:lnTo>
                      <a:lnTo>
                        <a:pt x="446" y="142"/>
                      </a:lnTo>
                      <a:lnTo>
                        <a:pt x="436" y="142"/>
                      </a:lnTo>
                      <a:lnTo>
                        <a:pt x="436" y="132"/>
                      </a:lnTo>
                      <a:close/>
                      <a:moveTo>
                        <a:pt x="436" y="152"/>
                      </a:moveTo>
                      <a:lnTo>
                        <a:pt x="446" y="152"/>
                      </a:lnTo>
                      <a:lnTo>
                        <a:pt x="446" y="162"/>
                      </a:lnTo>
                      <a:lnTo>
                        <a:pt x="436" y="162"/>
                      </a:lnTo>
                      <a:lnTo>
                        <a:pt x="436" y="152"/>
                      </a:lnTo>
                      <a:close/>
                      <a:moveTo>
                        <a:pt x="436" y="172"/>
                      </a:moveTo>
                      <a:lnTo>
                        <a:pt x="446" y="172"/>
                      </a:lnTo>
                      <a:lnTo>
                        <a:pt x="446" y="181"/>
                      </a:lnTo>
                      <a:lnTo>
                        <a:pt x="436" y="181"/>
                      </a:lnTo>
                      <a:lnTo>
                        <a:pt x="436" y="172"/>
                      </a:lnTo>
                      <a:close/>
                      <a:moveTo>
                        <a:pt x="436" y="192"/>
                      </a:moveTo>
                      <a:lnTo>
                        <a:pt x="446" y="192"/>
                      </a:lnTo>
                      <a:lnTo>
                        <a:pt x="446" y="202"/>
                      </a:lnTo>
                      <a:lnTo>
                        <a:pt x="436" y="202"/>
                      </a:lnTo>
                      <a:lnTo>
                        <a:pt x="436" y="192"/>
                      </a:lnTo>
                      <a:close/>
                      <a:moveTo>
                        <a:pt x="436" y="213"/>
                      </a:moveTo>
                      <a:lnTo>
                        <a:pt x="446" y="213"/>
                      </a:lnTo>
                      <a:lnTo>
                        <a:pt x="446" y="222"/>
                      </a:lnTo>
                      <a:lnTo>
                        <a:pt x="436" y="222"/>
                      </a:lnTo>
                      <a:lnTo>
                        <a:pt x="436" y="213"/>
                      </a:lnTo>
                      <a:close/>
                      <a:moveTo>
                        <a:pt x="436" y="233"/>
                      </a:moveTo>
                      <a:lnTo>
                        <a:pt x="446" y="233"/>
                      </a:lnTo>
                      <a:lnTo>
                        <a:pt x="446" y="243"/>
                      </a:lnTo>
                      <a:lnTo>
                        <a:pt x="436" y="243"/>
                      </a:lnTo>
                      <a:lnTo>
                        <a:pt x="436" y="233"/>
                      </a:lnTo>
                      <a:close/>
                      <a:moveTo>
                        <a:pt x="436" y="253"/>
                      </a:moveTo>
                      <a:lnTo>
                        <a:pt x="446" y="253"/>
                      </a:lnTo>
                      <a:lnTo>
                        <a:pt x="446" y="262"/>
                      </a:lnTo>
                      <a:lnTo>
                        <a:pt x="436" y="262"/>
                      </a:lnTo>
                      <a:lnTo>
                        <a:pt x="436" y="253"/>
                      </a:lnTo>
                      <a:close/>
                      <a:moveTo>
                        <a:pt x="436" y="273"/>
                      </a:moveTo>
                      <a:lnTo>
                        <a:pt x="446" y="273"/>
                      </a:lnTo>
                      <a:lnTo>
                        <a:pt x="446" y="283"/>
                      </a:lnTo>
                      <a:lnTo>
                        <a:pt x="436" y="283"/>
                      </a:lnTo>
                      <a:lnTo>
                        <a:pt x="436" y="273"/>
                      </a:lnTo>
                      <a:close/>
                      <a:moveTo>
                        <a:pt x="436" y="294"/>
                      </a:moveTo>
                      <a:lnTo>
                        <a:pt x="446" y="294"/>
                      </a:lnTo>
                      <a:lnTo>
                        <a:pt x="446" y="303"/>
                      </a:lnTo>
                      <a:lnTo>
                        <a:pt x="436" y="303"/>
                      </a:lnTo>
                      <a:lnTo>
                        <a:pt x="436" y="294"/>
                      </a:lnTo>
                      <a:close/>
                      <a:moveTo>
                        <a:pt x="436" y="314"/>
                      </a:moveTo>
                      <a:lnTo>
                        <a:pt x="446" y="314"/>
                      </a:lnTo>
                      <a:lnTo>
                        <a:pt x="446" y="324"/>
                      </a:lnTo>
                      <a:lnTo>
                        <a:pt x="436" y="324"/>
                      </a:lnTo>
                      <a:lnTo>
                        <a:pt x="436" y="314"/>
                      </a:lnTo>
                      <a:close/>
                      <a:moveTo>
                        <a:pt x="436" y="333"/>
                      </a:moveTo>
                      <a:lnTo>
                        <a:pt x="446" y="333"/>
                      </a:lnTo>
                      <a:lnTo>
                        <a:pt x="446" y="343"/>
                      </a:lnTo>
                      <a:lnTo>
                        <a:pt x="436" y="343"/>
                      </a:lnTo>
                      <a:lnTo>
                        <a:pt x="436" y="333"/>
                      </a:lnTo>
                      <a:close/>
                      <a:moveTo>
                        <a:pt x="436" y="354"/>
                      </a:moveTo>
                      <a:lnTo>
                        <a:pt x="446" y="354"/>
                      </a:lnTo>
                      <a:lnTo>
                        <a:pt x="446" y="364"/>
                      </a:lnTo>
                      <a:lnTo>
                        <a:pt x="436" y="364"/>
                      </a:lnTo>
                      <a:lnTo>
                        <a:pt x="436" y="354"/>
                      </a:lnTo>
                      <a:close/>
                      <a:moveTo>
                        <a:pt x="436" y="375"/>
                      </a:moveTo>
                      <a:lnTo>
                        <a:pt x="446" y="375"/>
                      </a:lnTo>
                      <a:lnTo>
                        <a:pt x="446" y="384"/>
                      </a:lnTo>
                      <a:lnTo>
                        <a:pt x="436" y="384"/>
                      </a:lnTo>
                      <a:lnTo>
                        <a:pt x="436" y="375"/>
                      </a:lnTo>
                      <a:close/>
                      <a:moveTo>
                        <a:pt x="436" y="395"/>
                      </a:moveTo>
                      <a:lnTo>
                        <a:pt x="446" y="395"/>
                      </a:lnTo>
                      <a:lnTo>
                        <a:pt x="446" y="405"/>
                      </a:lnTo>
                      <a:lnTo>
                        <a:pt x="436" y="405"/>
                      </a:lnTo>
                      <a:lnTo>
                        <a:pt x="436" y="395"/>
                      </a:lnTo>
                      <a:close/>
                      <a:moveTo>
                        <a:pt x="436" y="414"/>
                      </a:moveTo>
                      <a:lnTo>
                        <a:pt x="446" y="414"/>
                      </a:lnTo>
                      <a:lnTo>
                        <a:pt x="446" y="424"/>
                      </a:lnTo>
                      <a:lnTo>
                        <a:pt x="436" y="424"/>
                      </a:lnTo>
                      <a:lnTo>
                        <a:pt x="436" y="414"/>
                      </a:lnTo>
                      <a:close/>
                      <a:moveTo>
                        <a:pt x="436" y="435"/>
                      </a:moveTo>
                      <a:lnTo>
                        <a:pt x="446" y="435"/>
                      </a:lnTo>
                      <a:lnTo>
                        <a:pt x="446" y="444"/>
                      </a:lnTo>
                      <a:lnTo>
                        <a:pt x="436" y="444"/>
                      </a:lnTo>
                      <a:lnTo>
                        <a:pt x="436" y="435"/>
                      </a:lnTo>
                      <a:close/>
                      <a:moveTo>
                        <a:pt x="446" y="455"/>
                      </a:moveTo>
                      <a:lnTo>
                        <a:pt x="446" y="465"/>
                      </a:lnTo>
                      <a:lnTo>
                        <a:pt x="436" y="465"/>
                      </a:lnTo>
                      <a:lnTo>
                        <a:pt x="436" y="455"/>
                      </a:lnTo>
                      <a:lnTo>
                        <a:pt x="446" y="455"/>
                      </a:lnTo>
                      <a:close/>
                      <a:moveTo>
                        <a:pt x="416" y="30"/>
                      </a:moveTo>
                      <a:lnTo>
                        <a:pt x="425" y="30"/>
                      </a:lnTo>
                      <a:lnTo>
                        <a:pt x="425" y="40"/>
                      </a:lnTo>
                      <a:lnTo>
                        <a:pt x="416" y="40"/>
                      </a:lnTo>
                      <a:lnTo>
                        <a:pt x="416" y="30"/>
                      </a:lnTo>
                      <a:close/>
                      <a:moveTo>
                        <a:pt x="416" y="51"/>
                      </a:moveTo>
                      <a:lnTo>
                        <a:pt x="425" y="51"/>
                      </a:lnTo>
                      <a:lnTo>
                        <a:pt x="425" y="61"/>
                      </a:lnTo>
                      <a:lnTo>
                        <a:pt x="416" y="61"/>
                      </a:lnTo>
                      <a:lnTo>
                        <a:pt x="416" y="51"/>
                      </a:lnTo>
                      <a:close/>
                      <a:moveTo>
                        <a:pt x="416" y="72"/>
                      </a:moveTo>
                      <a:lnTo>
                        <a:pt x="425" y="72"/>
                      </a:lnTo>
                      <a:lnTo>
                        <a:pt x="425" y="81"/>
                      </a:lnTo>
                      <a:lnTo>
                        <a:pt x="416" y="81"/>
                      </a:lnTo>
                      <a:lnTo>
                        <a:pt x="416" y="72"/>
                      </a:lnTo>
                      <a:close/>
                      <a:moveTo>
                        <a:pt x="416" y="91"/>
                      </a:moveTo>
                      <a:lnTo>
                        <a:pt x="425" y="91"/>
                      </a:lnTo>
                      <a:lnTo>
                        <a:pt x="425" y="100"/>
                      </a:lnTo>
                      <a:lnTo>
                        <a:pt x="416" y="100"/>
                      </a:lnTo>
                      <a:lnTo>
                        <a:pt x="416" y="91"/>
                      </a:lnTo>
                      <a:close/>
                      <a:moveTo>
                        <a:pt x="416" y="111"/>
                      </a:moveTo>
                      <a:lnTo>
                        <a:pt x="425" y="111"/>
                      </a:lnTo>
                      <a:lnTo>
                        <a:pt x="425" y="121"/>
                      </a:lnTo>
                      <a:lnTo>
                        <a:pt x="416" y="121"/>
                      </a:lnTo>
                      <a:lnTo>
                        <a:pt x="416" y="111"/>
                      </a:lnTo>
                      <a:close/>
                      <a:moveTo>
                        <a:pt x="416" y="132"/>
                      </a:moveTo>
                      <a:lnTo>
                        <a:pt x="425" y="132"/>
                      </a:lnTo>
                      <a:lnTo>
                        <a:pt x="425" y="142"/>
                      </a:lnTo>
                      <a:lnTo>
                        <a:pt x="416" y="142"/>
                      </a:lnTo>
                      <a:lnTo>
                        <a:pt x="416" y="132"/>
                      </a:lnTo>
                      <a:close/>
                      <a:moveTo>
                        <a:pt x="416" y="152"/>
                      </a:moveTo>
                      <a:lnTo>
                        <a:pt x="425" y="152"/>
                      </a:lnTo>
                      <a:lnTo>
                        <a:pt x="425" y="162"/>
                      </a:lnTo>
                      <a:lnTo>
                        <a:pt x="416" y="162"/>
                      </a:lnTo>
                      <a:lnTo>
                        <a:pt x="416" y="152"/>
                      </a:lnTo>
                      <a:close/>
                      <a:moveTo>
                        <a:pt x="416" y="172"/>
                      </a:moveTo>
                      <a:lnTo>
                        <a:pt x="425" y="172"/>
                      </a:lnTo>
                      <a:lnTo>
                        <a:pt x="425" y="181"/>
                      </a:lnTo>
                      <a:lnTo>
                        <a:pt x="416" y="181"/>
                      </a:lnTo>
                      <a:lnTo>
                        <a:pt x="416" y="172"/>
                      </a:lnTo>
                      <a:close/>
                      <a:moveTo>
                        <a:pt x="416" y="192"/>
                      </a:moveTo>
                      <a:lnTo>
                        <a:pt x="425" y="192"/>
                      </a:lnTo>
                      <a:lnTo>
                        <a:pt x="425" y="202"/>
                      </a:lnTo>
                      <a:lnTo>
                        <a:pt x="416" y="202"/>
                      </a:lnTo>
                      <a:lnTo>
                        <a:pt x="416" y="192"/>
                      </a:lnTo>
                      <a:close/>
                      <a:moveTo>
                        <a:pt x="416" y="213"/>
                      </a:moveTo>
                      <a:lnTo>
                        <a:pt x="425" y="213"/>
                      </a:lnTo>
                      <a:lnTo>
                        <a:pt x="425" y="222"/>
                      </a:lnTo>
                      <a:lnTo>
                        <a:pt x="416" y="222"/>
                      </a:lnTo>
                      <a:lnTo>
                        <a:pt x="416" y="213"/>
                      </a:lnTo>
                      <a:close/>
                      <a:moveTo>
                        <a:pt x="416" y="233"/>
                      </a:moveTo>
                      <a:lnTo>
                        <a:pt x="425" y="233"/>
                      </a:lnTo>
                      <a:lnTo>
                        <a:pt x="425" y="243"/>
                      </a:lnTo>
                      <a:lnTo>
                        <a:pt x="416" y="243"/>
                      </a:lnTo>
                      <a:lnTo>
                        <a:pt x="416" y="233"/>
                      </a:lnTo>
                      <a:close/>
                      <a:moveTo>
                        <a:pt x="416" y="253"/>
                      </a:moveTo>
                      <a:lnTo>
                        <a:pt x="425" y="253"/>
                      </a:lnTo>
                      <a:lnTo>
                        <a:pt x="425" y="262"/>
                      </a:lnTo>
                      <a:lnTo>
                        <a:pt x="416" y="262"/>
                      </a:lnTo>
                      <a:lnTo>
                        <a:pt x="416" y="253"/>
                      </a:lnTo>
                      <a:close/>
                      <a:moveTo>
                        <a:pt x="416" y="273"/>
                      </a:moveTo>
                      <a:lnTo>
                        <a:pt x="425" y="273"/>
                      </a:lnTo>
                      <a:lnTo>
                        <a:pt x="425" y="283"/>
                      </a:lnTo>
                      <a:lnTo>
                        <a:pt x="416" y="283"/>
                      </a:lnTo>
                      <a:lnTo>
                        <a:pt x="416" y="273"/>
                      </a:lnTo>
                      <a:close/>
                      <a:moveTo>
                        <a:pt x="416" y="294"/>
                      </a:moveTo>
                      <a:lnTo>
                        <a:pt x="425" y="294"/>
                      </a:lnTo>
                      <a:lnTo>
                        <a:pt x="425" y="303"/>
                      </a:lnTo>
                      <a:lnTo>
                        <a:pt x="416" y="303"/>
                      </a:lnTo>
                      <a:lnTo>
                        <a:pt x="416" y="294"/>
                      </a:lnTo>
                      <a:close/>
                      <a:moveTo>
                        <a:pt x="416" y="314"/>
                      </a:moveTo>
                      <a:lnTo>
                        <a:pt x="425" y="314"/>
                      </a:lnTo>
                      <a:lnTo>
                        <a:pt x="425" y="324"/>
                      </a:lnTo>
                      <a:lnTo>
                        <a:pt x="416" y="324"/>
                      </a:lnTo>
                      <a:lnTo>
                        <a:pt x="416" y="314"/>
                      </a:lnTo>
                      <a:close/>
                      <a:moveTo>
                        <a:pt x="416" y="333"/>
                      </a:moveTo>
                      <a:lnTo>
                        <a:pt x="425" y="333"/>
                      </a:lnTo>
                      <a:lnTo>
                        <a:pt x="425" y="343"/>
                      </a:lnTo>
                      <a:lnTo>
                        <a:pt x="416" y="343"/>
                      </a:lnTo>
                      <a:lnTo>
                        <a:pt x="416" y="333"/>
                      </a:lnTo>
                      <a:close/>
                      <a:moveTo>
                        <a:pt x="416" y="354"/>
                      </a:moveTo>
                      <a:lnTo>
                        <a:pt x="425" y="354"/>
                      </a:lnTo>
                      <a:lnTo>
                        <a:pt x="425" y="364"/>
                      </a:lnTo>
                      <a:lnTo>
                        <a:pt x="416" y="364"/>
                      </a:lnTo>
                      <a:lnTo>
                        <a:pt x="416" y="354"/>
                      </a:lnTo>
                      <a:close/>
                      <a:moveTo>
                        <a:pt x="416" y="375"/>
                      </a:moveTo>
                      <a:lnTo>
                        <a:pt x="425" y="375"/>
                      </a:lnTo>
                      <a:lnTo>
                        <a:pt x="425" y="384"/>
                      </a:lnTo>
                      <a:lnTo>
                        <a:pt x="416" y="384"/>
                      </a:lnTo>
                      <a:lnTo>
                        <a:pt x="416" y="375"/>
                      </a:lnTo>
                      <a:close/>
                      <a:moveTo>
                        <a:pt x="416" y="395"/>
                      </a:moveTo>
                      <a:lnTo>
                        <a:pt x="425" y="395"/>
                      </a:lnTo>
                      <a:lnTo>
                        <a:pt x="425" y="405"/>
                      </a:lnTo>
                      <a:lnTo>
                        <a:pt x="416" y="405"/>
                      </a:lnTo>
                      <a:lnTo>
                        <a:pt x="416" y="395"/>
                      </a:lnTo>
                      <a:close/>
                      <a:moveTo>
                        <a:pt x="416" y="414"/>
                      </a:moveTo>
                      <a:lnTo>
                        <a:pt x="425" y="414"/>
                      </a:lnTo>
                      <a:lnTo>
                        <a:pt x="425" y="424"/>
                      </a:lnTo>
                      <a:lnTo>
                        <a:pt x="416" y="424"/>
                      </a:lnTo>
                      <a:lnTo>
                        <a:pt x="416" y="414"/>
                      </a:lnTo>
                      <a:close/>
                      <a:moveTo>
                        <a:pt x="416" y="435"/>
                      </a:moveTo>
                      <a:lnTo>
                        <a:pt x="425" y="435"/>
                      </a:lnTo>
                      <a:lnTo>
                        <a:pt x="425" y="444"/>
                      </a:lnTo>
                      <a:lnTo>
                        <a:pt x="416" y="444"/>
                      </a:lnTo>
                      <a:lnTo>
                        <a:pt x="416" y="435"/>
                      </a:lnTo>
                      <a:close/>
                      <a:moveTo>
                        <a:pt x="425" y="455"/>
                      </a:moveTo>
                      <a:lnTo>
                        <a:pt x="425" y="465"/>
                      </a:lnTo>
                      <a:lnTo>
                        <a:pt x="416" y="465"/>
                      </a:lnTo>
                      <a:lnTo>
                        <a:pt x="416" y="455"/>
                      </a:lnTo>
                      <a:lnTo>
                        <a:pt x="425" y="455"/>
                      </a:lnTo>
                      <a:close/>
                      <a:moveTo>
                        <a:pt x="395" y="30"/>
                      </a:moveTo>
                      <a:lnTo>
                        <a:pt x="405" y="30"/>
                      </a:lnTo>
                      <a:lnTo>
                        <a:pt x="405" y="40"/>
                      </a:lnTo>
                      <a:lnTo>
                        <a:pt x="395" y="40"/>
                      </a:lnTo>
                      <a:lnTo>
                        <a:pt x="395" y="30"/>
                      </a:lnTo>
                      <a:close/>
                      <a:moveTo>
                        <a:pt x="395" y="51"/>
                      </a:moveTo>
                      <a:lnTo>
                        <a:pt x="405" y="51"/>
                      </a:lnTo>
                      <a:lnTo>
                        <a:pt x="405" y="61"/>
                      </a:lnTo>
                      <a:lnTo>
                        <a:pt x="395" y="61"/>
                      </a:lnTo>
                      <a:lnTo>
                        <a:pt x="395" y="51"/>
                      </a:lnTo>
                      <a:close/>
                      <a:moveTo>
                        <a:pt x="395" y="72"/>
                      </a:moveTo>
                      <a:lnTo>
                        <a:pt x="405" y="72"/>
                      </a:lnTo>
                      <a:lnTo>
                        <a:pt x="405" y="81"/>
                      </a:lnTo>
                      <a:lnTo>
                        <a:pt x="395" y="81"/>
                      </a:lnTo>
                      <a:lnTo>
                        <a:pt x="395" y="72"/>
                      </a:lnTo>
                      <a:close/>
                      <a:moveTo>
                        <a:pt x="395" y="91"/>
                      </a:moveTo>
                      <a:lnTo>
                        <a:pt x="405" y="91"/>
                      </a:lnTo>
                      <a:lnTo>
                        <a:pt x="405" y="100"/>
                      </a:lnTo>
                      <a:lnTo>
                        <a:pt x="395" y="100"/>
                      </a:lnTo>
                      <a:lnTo>
                        <a:pt x="395" y="91"/>
                      </a:lnTo>
                      <a:close/>
                      <a:moveTo>
                        <a:pt x="395" y="111"/>
                      </a:moveTo>
                      <a:lnTo>
                        <a:pt x="405" y="111"/>
                      </a:lnTo>
                      <a:lnTo>
                        <a:pt x="405" y="121"/>
                      </a:lnTo>
                      <a:lnTo>
                        <a:pt x="395" y="121"/>
                      </a:lnTo>
                      <a:lnTo>
                        <a:pt x="395" y="111"/>
                      </a:lnTo>
                      <a:close/>
                      <a:moveTo>
                        <a:pt x="395" y="132"/>
                      </a:moveTo>
                      <a:lnTo>
                        <a:pt x="405" y="132"/>
                      </a:lnTo>
                      <a:lnTo>
                        <a:pt x="405" y="142"/>
                      </a:lnTo>
                      <a:lnTo>
                        <a:pt x="395" y="142"/>
                      </a:lnTo>
                      <a:lnTo>
                        <a:pt x="395" y="132"/>
                      </a:lnTo>
                      <a:close/>
                      <a:moveTo>
                        <a:pt x="395" y="152"/>
                      </a:moveTo>
                      <a:lnTo>
                        <a:pt x="405" y="152"/>
                      </a:lnTo>
                      <a:lnTo>
                        <a:pt x="405" y="162"/>
                      </a:lnTo>
                      <a:lnTo>
                        <a:pt x="395" y="162"/>
                      </a:lnTo>
                      <a:lnTo>
                        <a:pt x="395" y="152"/>
                      </a:lnTo>
                      <a:close/>
                      <a:moveTo>
                        <a:pt x="395" y="172"/>
                      </a:moveTo>
                      <a:lnTo>
                        <a:pt x="405" y="172"/>
                      </a:lnTo>
                      <a:lnTo>
                        <a:pt x="405" y="181"/>
                      </a:lnTo>
                      <a:lnTo>
                        <a:pt x="395" y="181"/>
                      </a:lnTo>
                      <a:lnTo>
                        <a:pt x="395" y="172"/>
                      </a:lnTo>
                      <a:close/>
                      <a:moveTo>
                        <a:pt x="395" y="192"/>
                      </a:moveTo>
                      <a:lnTo>
                        <a:pt x="405" y="192"/>
                      </a:lnTo>
                      <a:lnTo>
                        <a:pt x="405" y="202"/>
                      </a:lnTo>
                      <a:lnTo>
                        <a:pt x="395" y="202"/>
                      </a:lnTo>
                      <a:lnTo>
                        <a:pt x="395" y="192"/>
                      </a:lnTo>
                      <a:close/>
                      <a:moveTo>
                        <a:pt x="395" y="213"/>
                      </a:moveTo>
                      <a:lnTo>
                        <a:pt x="405" y="213"/>
                      </a:lnTo>
                      <a:lnTo>
                        <a:pt x="405" y="222"/>
                      </a:lnTo>
                      <a:lnTo>
                        <a:pt x="395" y="222"/>
                      </a:lnTo>
                      <a:lnTo>
                        <a:pt x="395" y="213"/>
                      </a:lnTo>
                      <a:close/>
                      <a:moveTo>
                        <a:pt x="395" y="233"/>
                      </a:moveTo>
                      <a:lnTo>
                        <a:pt x="405" y="233"/>
                      </a:lnTo>
                      <a:lnTo>
                        <a:pt x="405" y="243"/>
                      </a:lnTo>
                      <a:lnTo>
                        <a:pt x="395" y="243"/>
                      </a:lnTo>
                      <a:lnTo>
                        <a:pt x="395" y="233"/>
                      </a:lnTo>
                      <a:close/>
                      <a:moveTo>
                        <a:pt x="395" y="253"/>
                      </a:moveTo>
                      <a:lnTo>
                        <a:pt x="405" y="253"/>
                      </a:lnTo>
                      <a:lnTo>
                        <a:pt x="405" y="262"/>
                      </a:lnTo>
                      <a:lnTo>
                        <a:pt x="395" y="262"/>
                      </a:lnTo>
                      <a:lnTo>
                        <a:pt x="395" y="253"/>
                      </a:lnTo>
                      <a:close/>
                      <a:moveTo>
                        <a:pt x="395" y="273"/>
                      </a:moveTo>
                      <a:lnTo>
                        <a:pt x="405" y="273"/>
                      </a:lnTo>
                      <a:lnTo>
                        <a:pt x="405" y="283"/>
                      </a:lnTo>
                      <a:lnTo>
                        <a:pt x="395" y="283"/>
                      </a:lnTo>
                      <a:lnTo>
                        <a:pt x="395" y="273"/>
                      </a:lnTo>
                      <a:close/>
                      <a:moveTo>
                        <a:pt x="395" y="294"/>
                      </a:moveTo>
                      <a:lnTo>
                        <a:pt x="405" y="294"/>
                      </a:lnTo>
                      <a:lnTo>
                        <a:pt x="405" y="303"/>
                      </a:lnTo>
                      <a:lnTo>
                        <a:pt x="395" y="303"/>
                      </a:lnTo>
                      <a:lnTo>
                        <a:pt x="395" y="294"/>
                      </a:lnTo>
                      <a:close/>
                      <a:moveTo>
                        <a:pt x="395" y="314"/>
                      </a:moveTo>
                      <a:lnTo>
                        <a:pt x="405" y="314"/>
                      </a:lnTo>
                      <a:lnTo>
                        <a:pt x="405" y="324"/>
                      </a:lnTo>
                      <a:lnTo>
                        <a:pt x="395" y="324"/>
                      </a:lnTo>
                      <a:lnTo>
                        <a:pt x="395" y="314"/>
                      </a:lnTo>
                      <a:close/>
                      <a:moveTo>
                        <a:pt x="395" y="333"/>
                      </a:moveTo>
                      <a:lnTo>
                        <a:pt x="405" y="333"/>
                      </a:lnTo>
                      <a:lnTo>
                        <a:pt x="405" y="343"/>
                      </a:lnTo>
                      <a:lnTo>
                        <a:pt x="395" y="343"/>
                      </a:lnTo>
                      <a:lnTo>
                        <a:pt x="395" y="333"/>
                      </a:lnTo>
                      <a:close/>
                      <a:moveTo>
                        <a:pt x="395" y="354"/>
                      </a:moveTo>
                      <a:lnTo>
                        <a:pt x="405" y="354"/>
                      </a:lnTo>
                      <a:lnTo>
                        <a:pt x="405" y="364"/>
                      </a:lnTo>
                      <a:lnTo>
                        <a:pt x="395" y="364"/>
                      </a:lnTo>
                      <a:lnTo>
                        <a:pt x="395" y="354"/>
                      </a:lnTo>
                      <a:close/>
                      <a:moveTo>
                        <a:pt x="395" y="375"/>
                      </a:moveTo>
                      <a:lnTo>
                        <a:pt x="405" y="375"/>
                      </a:lnTo>
                      <a:lnTo>
                        <a:pt x="405" y="384"/>
                      </a:lnTo>
                      <a:lnTo>
                        <a:pt x="395" y="384"/>
                      </a:lnTo>
                      <a:lnTo>
                        <a:pt x="395" y="375"/>
                      </a:lnTo>
                      <a:close/>
                      <a:moveTo>
                        <a:pt x="395" y="395"/>
                      </a:moveTo>
                      <a:lnTo>
                        <a:pt x="405" y="395"/>
                      </a:lnTo>
                      <a:lnTo>
                        <a:pt x="405" y="405"/>
                      </a:lnTo>
                      <a:lnTo>
                        <a:pt x="395" y="405"/>
                      </a:lnTo>
                      <a:lnTo>
                        <a:pt x="395" y="395"/>
                      </a:lnTo>
                      <a:close/>
                      <a:moveTo>
                        <a:pt x="395" y="414"/>
                      </a:moveTo>
                      <a:lnTo>
                        <a:pt x="405" y="414"/>
                      </a:lnTo>
                      <a:lnTo>
                        <a:pt x="405" y="424"/>
                      </a:lnTo>
                      <a:lnTo>
                        <a:pt x="395" y="424"/>
                      </a:lnTo>
                      <a:lnTo>
                        <a:pt x="395" y="414"/>
                      </a:lnTo>
                      <a:close/>
                      <a:moveTo>
                        <a:pt x="395" y="435"/>
                      </a:moveTo>
                      <a:lnTo>
                        <a:pt x="405" y="435"/>
                      </a:lnTo>
                      <a:lnTo>
                        <a:pt x="405" y="444"/>
                      </a:lnTo>
                      <a:lnTo>
                        <a:pt x="395" y="444"/>
                      </a:lnTo>
                      <a:lnTo>
                        <a:pt x="395" y="435"/>
                      </a:lnTo>
                      <a:close/>
                      <a:moveTo>
                        <a:pt x="405" y="455"/>
                      </a:moveTo>
                      <a:lnTo>
                        <a:pt x="405" y="465"/>
                      </a:lnTo>
                      <a:lnTo>
                        <a:pt x="395" y="465"/>
                      </a:lnTo>
                      <a:lnTo>
                        <a:pt x="395" y="455"/>
                      </a:lnTo>
                      <a:lnTo>
                        <a:pt x="405" y="455"/>
                      </a:lnTo>
                      <a:close/>
                      <a:moveTo>
                        <a:pt x="374" y="30"/>
                      </a:moveTo>
                      <a:lnTo>
                        <a:pt x="384" y="30"/>
                      </a:lnTo>
                      <a:lnTo>
                        <a:pt x="384" y="40"/>
                      </a:lnTo>
                      <a:lnTo>
                        <a:pt x="374" y="40"/>
                      </a:lnTo>
                      <a:lnTo>
                        <a:pt x="374" y="30"/>
                      </a:lnTo>
                      <a:close/>
                      <a:moveTo>
                        <a:pt x="374" y="51"/>
                      </a:moveTo>
                      <a:lnTo>
                        <a:pt x="384" y="51"/>
                      </a:lnTo>
                      <a:lnTo>
                        <a:pt x="384" y="61"/>
                      </a:lnTo>
                      <a:lnTo>
                        <a:pt x="374" y="61"/>
                      </a:lnTo>
                      <a:lnTo>
                        <a:pt x="374" y="51"/>
                      </a:lnTo>
                      <a:close/>
                      <a:moveTo>
                        <a:pt x="374" y="72"/>
                      </a:moveTo>
                      <a:lnTo>
                        <a:pt x="384" y="72"/>
                      </a:lnTo>
                      <a:lnTo>
                        <a:pt x="384" y="81"/>
                      </a:lnTo>
                      <a:lnTo>
                        <a:pt x="374" y="81"/>
                      </a:lnTo>
                      <a:lnTo>
                        <a:pt x="374" y="72"/>
                      </a:lnTo>
                      <a:close/>
                      <a:moveTo>
                        <a:pt x="374" y="91"/>
                      </a:moveTo>
                      <a:lnTo>
                        <a:pt x="384" y="91"/>
                      </a:lnTo>
                      <a:lnTo>
                        <a:pt x="384" y="100"/>
                      </a:lnTo>
                      <a:lnTo>
                        <a:pt x="374" y="100"/>
                      </a:lnTo>
                      <a:lnTo>
                        <a:pt x="374" y="91"/>
                      </a:lnTo>
                      <a:close/>
                      <a:moveTo>
                        <a:pt x="374" y="111"/>
                      </a:moveTo>
                      <a:lnTo>
                        <a:pt x="384" y="111"/>
                      </a:lnTo>
                      <a:lnTo>
                        <a:pt x="384" y="121"/>
                      </a:lnTo>
                      <a:lnTo>
                        <a:pt x="374" y="121"/>
                      </a:lnTo>
                      <a:lnTo>
                        <a:pt x="374" y="111"/>
                      </a:lnTo>
                      <a:close/>
                      <a:moveTo>
                        <a:pt x="374" y="132"/>
                      </a:moveTo>
                      <a:lnTo>
                        <a:pt x="384" y="132"/>
                      </a:lnTo>
                      <a:lnTo>
                        <a:pt x="384" y="142"/>
                      </a:lnTo>
                      <a:lnTo>
                        <a:pt x="374" y="142"/>
                      </a:lnTo>
                      <a:lnTo>
                        <a:pt x="374" y="132"/>
                      </a:lnTo>
                      <a:close/>
                      <a:moveTo>
                        <a:pt x="374" y="152"/>
                      </a:moveTo>
                      <a:lnTo>
                        <a:pt x="384" y="152"/>
                      </a:lnTo>
                      <a:lnTo>
                        <a:pt x="384" y="162"/>
                      </a:lnTo>
                      <a:lnTo>
                        <a:pt x="374" y="162"/>
                      </a:lnTo>
                      <a:lnTo>
                        <a:pt x="374" y="152"/>
                      </a:lnTo>
                      <a:close/>
                      <a:moveTo>
                        <a:pt x="374" y="172"/>
                      </a:moveTo>
                      <a:lnTo>
                        <a:pt x="384" y="172"/>
                      </a:lnTo>
                      <a:lnTo>
                        <a:pt x="384" y="181"/>
                      </a:lnTo>
                      <a:lnTo>
                        <a:pt x="374" y="181"/>
                      </a:lnTo>
                      <a:lnTo>
                        <a:pt x="374" y="172"/>
                      </a:lnTo>
                      <a:close/>
                      <a:moveTo>
                        <a:pt x="374" y="192"/>
                      </a:moveTo>
                      <a:lnTo>
                        <a:pt x="384" y="192"/>
                      </a:lnTo>
                      <a:lnTo>
                        <a:pt x="384" y="202"/>
                      </a:lnTo>
                      <a:lnTo>
                        <a:pt x="374" y="202"/>
                      </a:lnTo>
                      <a:lnTo>
                        <a:pt x="374" y="192"/>
                      </a:lnTo>
                      <a:close/>
                      <a:moveTo>
                        <a:pt x="374" y="213"/>
                      </a:moveTo>
                      <a:lnTo>
                        <a:pt x="384" y="213"/>
                      </a:lnTo>
                      <a:lnTo>
                        <a:pt x="384" y="222"/>
                      </a:lnTo>
                      <a:lnTo>
                        <a:pt x="374" y="222"/>
                      </a:lnTo>
                      <a:lnTo>
                        <a:pt x="374" y="213"/>
                      </a:lnTo>
                      <a:close/>
                      <a:moveTo>
                        <a:pt x="374" y="233"/>
                      </a:moveTo>
                      <a:lnTo>
                        <a:pt x="384" y="233"/>
                      </a:lnTo>
                      <a:lnTo>
                        <a:pt x="384" y="243"/>
                      </a:lnTo>
                      <a:lnTo>
                        <a:pt x="374" y="243"/>
                      </a:lnTo>
                      <a:lnTo>
                        <a:pt x="374" y="233"/>
                      </a:lnTo>
                      <a:close/>
                      <a:moveTo>
                        <a:pt x="374" y="253"/>
                      </a:moveTo>
                      <a:lnTo>
                        <a:pt x="384" y="253"/>
                      </a:lnTo>
                      <a:lnTo>
                        <a:pt x="384" y="262"/>
                      </a:lnTo>
                      <a:lnTo>
                        <a:pt x="374" y="262"/>
                      </a:lnTo>
                      <a:lnTo>
                        <a:pt x="374" y="253"/>
                      </a:lnTo>
                      <a:close/>
                      <a:moveTo>
                        <a:pt x="374" y="273"/>
                      </a:moveTo>
                      <a:lnTo>
                        <a:pt x="384" y="273"/>
                      </a:lnTo>
                      <a:lnTo>
                        <a:pt x="384" y="283"/>
                      </a:lnTo>
                      <a:lnTo>
                        <a:pt x="374" y="283"/>
                      </a:lnTo>
                      <a:lnTo>
                        <a:pt x="374" y="273"/>
                      </a:lnTo>
                      <a:close/>
                      <a:moveTo>
                        <a:pt x="374" y="294"/>
                      </a:moveTo>
                      <a:lnTo>
                        <a:pt x="384" y="294"/>
                      </a:lnTo>
                      <a:lnTo>
                        <a:pt x="384" y="303"/>
                      </a:lnTo>
                      <a:lnTo>
                        <a:pt x="374" y="303"/>
                      </a:lnTo>
                      <a:lnTo>
                        <a:pt x="374" y="294"/>
                      </a:lnTo>
                      <a:close/>
                      <a:moveTo>
                        <a:pt x="374" y="314"/>
                      </a:moveTo>
                      <a:lnTo>
                        <a:pt x="384" y="314"/>
                      </a:lnTo>
                      <a:lnTo>
                        <a:pt x="384" y="324"/>
                      </a:lnTo>
                      <a:lnTo>
                        <a:pt x="374" y="324"/>
                      </a:lnTo>
                      <a:lnTo>
                        <a:pt x="374" y="314"/>
                      </a:lnTo>
                      <a:close/>
                      <a:moveTo>
                        <a:pt x="374" y="333"/>
                      </a:moveTo>
                      <a:lnTo>
                        <a:pt x="384" y="333"/>
                      </a:lnTo>
                      <a:lnTo>
                        <a:pt x="384" y="343"/>
                      </a:lnTo>
                      <a:lnTo>
                        <a:pt x="374" y="343"/>
                      </a:lnTo>
                      <a:lnTo>
                        <a:pt x="374" y="333"/>
                      </a:lnTo>
                      <a:close/>
                      <a:moveTo>
                        <a:pt x="374" y="354"/>
                      </a:moveTo>
                      <a:lnTo>
                        <a:pt x="384" y="354"/>
                      </a:lnTo>
                      <a:lnTo>
                        <a:pt x="384" y="364"/>
                      </a:lnTo>
                      <a:lnTo>
                        <a:pt x="374" y="364"/>
                      </a:lnTo>
                      <a:lnTo>
                        <a:pt x="374" y="354"/>
                      </a:lnTo>
                      <a:close/>
                      <a:moveTo>
                        <a:pt x="374" y="375"/>
                      </a:moveTo>
                      <a:lnTo>
                        <a:pt x="384" y="375"/>
                      </a:lnTo>
                      <a:lnTo>
                        <a:pt x="384" y="384"/>
                      </a:lnTo>
                      <a:lnTo>
                        <a:pt x="374" y="384"/>
                      </a:lnTo>
                      <a:lnTo>
                        <a:pt x="374" y="375"/>
                      </a:lnTo>
                      <a:close/>
                      <a:moveTo>
                        <a:pt x="374" y="395"/>
                      </a:moveTo>
                      <a:lnTo>
                        <a:pt x="384" y="395"/>
                      </a:lnTo>
                      <a:lnTo>
                        <a:pt x="384" y="405"/>
                      </a:lnTo>
                      <a:lnTo>
                        <a:pt x="374" y="405"/>
                      </a:lnTo>
                      <a:lnTo>
                        <a:pt x="374" y="395"/>
                      </a:lnTo>
                      <a:close/>
                      <a:moveTo>
                        <a:pt x="374" y="414"/>
                      </a:moveTo>
                      <a:lnTo>
                        <a:pt x="384" y="414"/>
                      </a:lnTo>
                      <a:lnTo>
                        <a:pt x="384" y="424"/>
                      </a:lnTo>
                      <a:lnTo>
                        <a:pt x="374" y="424"/>
                      </a:lnTo>
                      <a:lnTo>
                        <a:pt x="374" y="414"/>
                      </a:lnTo>
                      <a:close/>
                      <a:moveTo>
                        <a:pt x="374" y="435"/>
                      </a:moveTo>
                      <a:lnTo>
                        <a:pt x="384" y="435"/>
                      </a:lnTo>
                      <a:lnTo>
                        <a:pt x="384" y="444"/>
                      </a:lnTo>
                      <a:lnTo>
                        <a:pt x="374" y="444"/>
                      </a:lnTo>
                      <a:lnTo>
                        <a:pt x="374" y="435"/>
                      </a:lnTo>
                      <a:close/>
                      <a:moveTo>
                        <a:pt x="384" y="455"/>
                      </a:moveTo>
                      <a:lnTo>
                        <a:pt x="384" y="465"/>
                      </a:lnTo>
                      <a:lnTo>
                        <a:pt x="374" y="465"/>
                      </a:lnTo>
                      <a:lnTo>
                        <a:pt x="374" y="455"/>
                      </a:lnTo>
                      <a:lnTo>
                        <a:pt x="384" y="455"/>
                      </a:lnTo>
                      <a:close/>
                      <a:moveTo>
                        <a:pt x="355" y="30"/>
                      </a:moveTo>
                      <a:lnTo>
                        <a:pt x="365" y="30"/>
                      </a:lnTo>
                      <a:lnTo>
                        <a:pt x="365" y="40"/>
                      </a:lnTo>
                      <a:lnTo>
                        <a:pt x="355" y="40"/>
                      </a:lnTo>
                      <a:lnTo>
                        <a:pt x="355" y="30"/>
                      </a:lnTo>
                      <a:close/>
                      <a:moveTo>
                        <a:pt x="355" y="51"/>
                      </a:moveTo>
                      <a:lnTo>
                        <a:pt x="365" y="51"/>
                      </a:lnTo>
                      <a:lnTo>
                        <a:pt x="365" y="61"/>
                      </a:lnTo>
                      <a:lnTo>
                        <a:pt x="355" y="61"/>
                      </a:lnTo>
                      <a:lnTo>
                        <a:pt x="355" y="51"/>
                      </a:lnTo>
                      <a:close/>
                      <a:moveTo>
                        <a:pt x="355" y="72"/>
                      </a:moveTo>
                      <a:lnTo>
                        <a:pt x="365" y="72"/>
                      </a:lnTo>
                      <a:lnTo>
                        <a:pt x="365" y="81"/>
                      </a:lnTo>
                      <a:lnTo>
                        <a:pt x="355" y="81"/>
                      </a:lnTo>
                      <a:lnTo>
                        <a:pt x="355" y="72"/>
                      </a:lnTo>
                      <a:close/>
                      <a:moveTo>
                        <a:pt x="355" y="91"/>
                      </a:moveTo>
                      <a:lnTo>
                        <a:pt x="365" y="91"/>
                      </a:lnTo>
                      <a:lnTo>
                        <a:pt x="365" y="100"/>
                      </a:lnTo>
                      <a:lnTo>
                        <a:pt x="355" y="100"/>
                      </a:lnTo>
                      <a:lnTo>
                        <a:pt x="355" y="91"/>
                      </a:lnTo>
                      <a:close/>
                      <a:moveTo>
                        <a:pt x="355" y="111"/>
                      </a:moveTo>
                      <a:lnTo>
                        <a:pt x="365" y="111"/>
                      </a:lnTo>
                      <a:lnTo>
                        <a:pt x="365" y="121"/>
                      </a:lnTo>
                      <a:lnTo>
                        <a:pt x="355" y="121"/>
                      </a:lnTo>
                      <a:lnTo>
                        <a:pt x="355" y="111"/>
                      </a:lnTo>
                      <a:close/>
                      <a:moveTo>
                        <a:pt x="355" y="132"/>
                      </a:moveTo>
                      <a:lnTo>
                        <a:pt x="365" y="132"/>
                      </a:lnTo>
                      <a:lnTo>
                        <a:pt x="365" y="142"/>
                      </a:lnTo>
                      <a:lnTo>
                        <a:pt x="355" y="142"/>
                      </a:lnTo>
                      <a:lnTo>
                        <a:pt x="355" y="132"/>
                      </a:lnTo>
                      <a:close/>
                      <a:moveTo>
                        <a:pt x="355" y="152"/>
                      </a:moveTo>
                      <a:lnTo>
                        <a:pt x="365" y="152"/>
                      </a:lnTo>
                      <a:lnTo>
                        <a:pt x="365" y="162"/>
                      </a:lnTo>
                      <a:lnTo>
                        <a:pt x="355" y="162"/>
                      </a:lnTo>
                      <a:lnTo>
                        <a:pt x="355" y="152"/>
                      </a:lnTo>
                      <a:close/>
                      <a:moveTo>
                        <a:pt x="355" y="172"/>
                      </a:moveTo>
                      <a:lnTo>
                        <a:pt x="365" y="172"/>
                      </a:lnTo>
                      <a:lnTo>
                        <a:pt x="365" y="181"/>
                      </a:lnTo>
                      <a:lnTo>
                        <a:pt x="355" y="181"/>
                      </a:lnTo>
                      <a:lnTo>
                        <a:pt x="355" y="172"/>
                      </a:lnTo>
                      <a:close/>
                      <a:moveTo>
                        <a:pt x="355" y="192"/>
                      </a:moveTo>
                      <a:lnTo>
                        <a:pt x="365" y="192"/>
                      </a:lnTo>
                      <a:lnTo>
                        <a:pt x="365" y="202"/>
                      </a:lnTo>
                      <a:lnTo>
                        <a:pt x="355" y="202"/>
                      </a:lnTo>
                      <a:lnTo>
                        <a:pt x="355" y="192"/>
                      </a:lnTo>
                      <a:close/>
                      <a:moveTo>
                        <a:pt x="355" y="213"/>
                      </a:moveTo>
                      <a:lnTo>
                        <a:pt x="365" y="213"/>
                      </a:lnTo>
                      <a:lnTo>
                        <a:pt x="365" y="222"/>
                      </a:lnTo>
                      <a:lnTo>
                        <a:pt x="355" y="222"/>
                      </a:lnTo>
                      <a:lnTo>
                        <a:pt x="355" y="213"/>
                      </a:lnTo>
                      <a:close/>
                      <a:moveTo>
                        <a:pt x="355" y="233"/>
                      </a:moveTo>
                      <a:lnTo>
                        <a:pt x="365" y="233"/>
                      </a:lnTo>
                      <a:lnTo>
                        <a:pt x="365" y="243"/>
                      </a:lnTo>
                      <a:lnTo>
                        <a:pt x="355" y="243"/>
                      </a:lnTo>
                      <a:lnTo>
                        <a:pt x="355" y="233"/>
                      </a:lnTo>
                      <a:close/>
                      <a:moveTo>
                        <a:pt x="355" y="253"/>
                      </a:moveTo>
                      <a:lnTo>
                        <a:pt x="365" y="253"/>
                      </a:lnTo>
                      <a:lnTo>
                        <a:pt x="365" y="262"/>
                      </a:lnTo>
                      <a:lnTo>
                        <a:pt x="355" y="262"/>
                      </a:lnTo>
                      <a:lnTo>
                        <a:pt x="355" y="253"/>
                      </a:lnTo>
                      <a:close/>
                      <a:moveTo>
                        <a:pt x="355" y="273"/>
                      </a:moveTo>
                      <a:lnTo>
                        <a:pt x="365" y="273"/>
                      </a:lnTo>
                      <a:lnTo>
                        <a:pt x="365" y="283"/>
                      </a:lnTo>
                      <a:lnTo>
                        <a:pt x="355" y="283"/>
                      </a:lnTo>
                      <a:lnTo>
                        <a:pt x="355" y="273"/>
                      </a:lnTo>
                      <a:close/>
                      <a:moveTo>
                        <a:pt x="355" y="294"/>
                      </a:moveTo>
                      <a:lnTo>
                        <a:pt x="365" y="294"/>
                      </a:lnTo>
                      <a:lnTo>
                        <a:pt x="365" y="303"/>
                      </a:lnTo>
                      <a:lnTo>
                        <a:pt x="355" y="303"/>
                      </a:lnTo>
                      <a:lnTo>
                        <a:pt x="355" y="294"/>
                      </a:lnTo>
                      <a:close/>
                      <a:moveTo>
                        <a:pt x="355" y="314"/>
                      </a:moveTo>
                      <a:lnTo>
                        <a:pt x="365" y="314"/>
                      </a:lnTo>
                      <a:lnTo>
                        <a:pt x="365" y="324"/>
                      </a:lnTo>
                      <a:lnTo>
                        <a:pt x="355" y="324"/>
                      </a:lnTo>
                      <a:lnTo>
                        <a:pt x="355" y="314"/>
                      </a:lnTo>
                      <a:close/>
                      <a:moveTo>
                        <a:pt x="355" y="333"/>
                      </a:moveTo>
                      <a:lnTo>
                        <a:pt x="365" y="333"/>
                      </a:lnTo>
                      <a:lnTo>
                        <a:pt x="365" y="343"/>
                      </a:lnTo>
                      <a:lnTo>
                        <a:pt x="355" y="343"/>
                      </a:lnTo>
                      <a:lnTo>
                        <a:pt x="355" y="333"/>
                      </a:lnTo>
                      <a:close/>
                      <a:moveTo>
                        <a:pt x="355" y="354"/>
                      </a:moveTo>
                      <a:lnTo>
                        <a:pt x="365" y="354"/>
                      </a:lnTo>
                      <a:lnTo>
                        <a:pt x="365" y="364"/>
                      </a:lnTo>
                      <a:lnTo>
                        <a:pt x="355" y="364"/>
                      </a:lnTo>
                      <a:lnTo>
                        <a:pt x="355" y="354"/>
                      </a:lnTo>
                      <a:close/>
                      <a:moveTo>
                        <a:pt x="355" y="375"/>
                      </a:moveTo>
                      <a:lnTo>
                        <a:pt x="365" y="375"/>
                      </a:lnTo>
                      <a:lnTo>
                        <a:pt x="365" y="384"/>
                      </a:lnTo>
                      <a:lnTo>
                        <a:pt x="355" y="384"/>
                      </a:lnTo>
                      <a:lnTo>
                        <a:pt x="355" y="375"/>
                      </a:lnTo>
                      <a:close/>
                      <a:moveTo>
                        <a:pt x="355" y="395"/>
                      </a:moveTo>
                      <a:lnTo>
                        <a:pt x="365" y="395"/>
                      </a:lnTo>
                      <a:lnTo>
                        <a:pt x="365" y="405"/>
                      </a:lnTo>
                      <a:lnTo>
                        <a:pt x="355" y="405"/>
                      </a:lnTo>
                      <a:lnTo>
                        <a:pt x="355" y="395"/>
                      </a:lnTo>
                      <a:close/>
                      <a:moveTo>
                        <a:pt x="355" y="414"/>
                      </a:moveTo>
                      <a:lnTo>
                        <a:pt x="365" y="414"/>
                      </a:lnTo>
                      <a:lnTo>
                        <a:pt x="365" y="424"/>
                      </a:lnTo>
                      <a:lnTo>
                        <a:pt x="355" y="424"/>
                      </a:lnTo>
                      <a:lnTo>
                        <a:pt x="355" y="414"/>
                      </a:lnTo>
                      <a:close/>
                      <a:moveTo>
                        <a:pt x="355" y="435"/>
                      </a:moveTo>
                      <a:lnTo>
                        <a:pt x="365" y="435"/>
                      </a:lnTo>
                      <a:lnTo>
                        <a:pt x="365" y="444"/>
                      </a:lnTo>
                      <a:lnTo>
                        <a:pt x="355" y="444"/>
                      </a:lnTo>
                      <a:lnTo>
                        <a:pt x="355" y="435"/>
                      </a:lnTo>
                      <a:close/>
                      <a:moveTo>
                        <a:pt x="365" y="455"/>
                      </a:moveTo>
                      <a:lnTo>
                        <a:pt x="365" y="465"/>
                      </a:lnTo>
                      <a:lnTo>
                        <a:pt x="355" y="465"/>
                      </a:lnTo>
                      <a:lnTo>
                        <a:pt x="355" y="455"/>
                      </a:lnTo>
                      <a:lnTo>
                        <a:pt x="365" y="455"/>
                      </a:lnTo>
                      <a:close/>
                      <a:moveTo>
                        <a:pt x="335" y="30"/>
                      </a:moveTo>
                      <a:lnTo>
                        <a:pt x="344" y="30"/>
                      </a:lnTo>
                      <a:lnTo>
                        <a:pt x="344" y="40"/>
                      </a:lnTo>
                      <a:lnTo>
                        <a:pt x="335" y="40"/>
                      </a:lnTo>
                      <a:lnTo>
                        <a:pt x="335" y="30"/>
                      </a:lnTo>
                      <a:close/>
                      <a:moveTo>
                        <a:pt x="335" y="51"/>
                      </a:moveTo>
                      <a:lnTo>
                        <a:pt x="344" y="51"/>
                      </a:lnTo>
                      <a:lnTo>
                        <a:pt x="344" y="61"/>
                      </a:lnTo>
                      <a:lnTo>
                        <a:pt x="335" y="61"/>
                      </a:lnTo>
                      <a:lnTo>
                        <a:pt x="335" y="51"/>
                      </a:lnTo>
                      <a:close/>
                      <a:moveTo>
                        <a:pt x="335" y="72"/>
                      </a:moveTo>
                      <a:lnTo>
                        <a:pt x="344" y="72"/>
                      </a:lnTo>
                      <a:lnTo>
                        <a:pt x="344" y="81"/>
                      </a:lnTo>
                      <a:lnTo>
                        <a:pt x="335" y="81"/>
                      </a:lnTo>
                      <a:lnTo>
                        <a:pt x="335" y="72"/>
                      </a:lnTo>
                      <a:close/>
                      <a:moveTo>
                        <a:pt x="335" y="91"/>
                      </a:moveTo>
                      <a:lnTo>
                        <a:pt x="344" y="91"/>
                      </a:lnTo>
                      <a:lnTo>
                        <a:pt x="344" y="100"/>
                      </a:lnTo>
                      <a:lnTo>
                        <a:pt x="335" y="100"/>
                      </a:lnTo>
                      <a:lnTo>
                        <a:pt x="335" y="91"/>
                      </a:lnTo>
                      <a:close/>
                      <a:moveTo>
                        <a:pt x="335" y="111"/>
                      </a:moveTo>
                      <a:lnTo>
                        <a:pt x="344" y="111"/>
                      </a:lnTo>
                      <a:lnTo>
                        <a:pt x="344" y="121"/>
                      </a:lnTo>
                      <a:lnTo>
                        <a:pt x="335" y="121"/>
                      </a:lnTo>
                      <a:lnTo>
                        <a:pt x="335" y="111"/>
                      </a:lnTo>
                      <a:close/>
                      <a:moveTo>
                        <a:pt x="335" y="132"/>
                      </a:moveTo>
                      <a:lnTo>
                        <a:pt x="344" y="132"/>
                      </a:lnTo>
                      <a:lnTo>
                        <a:pt x="344" y="142"/>
                      </a:lnTo>
                      <a:lnTo>
                        <a:pt x="335" y="142"/>
                      </a:lnTo>
                      <a:lnTo>
                        <a:pt x="335" y="132"/>
                      </a:lnTo>
                      <a:close/>
                      <a:moveTo>
                        <a:pt x="335" y="152"/>
                      </a:moveTo>
                      <a:lnTo>
                        <a:pt x="344" y="152"/>
                      </a:lnTo>
                      <a:lnTo>
                        <a:pt x="344" y="162"/>
                      </a:lnTo>
                      <a:lnTo>
                        <a:pt x="335" y="162"/>
                      </a:lnTo>
                      <a:lnTo>
                        <a:pt x="335" y="152"/>
                      </a:lnTo>
                      <a:close/>
                      <a:moveTo>
                        <a:pt x="335" y="172"/>
                      </a:moveTo>
                      <a:lnTo>
                        <a:pt x="344" y="172"/>
                      </a:lnTo>
                      <a:lnTo>
                        <a:pt x="344" y="181"/>
                      </a:lnTo>
                      <a:lnTo>
                        <a:pt x="335" y="181"/>
                      </a:lnTo>
                      <a:lnTo>
                        <a:pt x="335" y="172"/>
                      </a:lnTo>
                      <a:close/>
                      <a:moveTo>
                        <a:pt x="335" y="192"/>
                      </a:moveTo>
                      <a:lnTo>
                        <a:pt x="344" y="192"/>
                      </a:lnTo>
                      <a:lnTo>
                        <a:pt x="344" y="202"/>
                      </a:lnTo>
                      <a:lnTo>
                        <a:pt x="335" y="202"/>
                      </a:lnTo>
                      <a:lnTo>
                        <a:pt x="335" y="192"/>
                      </a:lnTo>
                      <a:close/>
                      <a:moveTo>
                        <a:pt x="335" y="213"/>
                      </a:moveTo>
                      <a:lnTo>
                        <a:pt x="344" y="213"/>
                      </a:lnTo>
                      <a:lnTo>
                        <a:pt x="344" y="222"/>
                      </a:lnTo>
                      <a:lnTo>
                        <a:pt x="335" y="222"/>
                      </a:lnTo>
                      <a:lnTo>
                        <a:pt x="335" y="213"/>
                      </a:lnTo>
                      <a:close/>
                      <a:moveTo>
                        <a:pt x="335" y="233"/>
                      </a:moveTo>
                      <a:lnTo>
                        <a:pt x="344" y="233"/>
                      </a:lnTo>
                      <a:lnTo>
                        <a:pt x="344" y="243"/>
                      </a:lnTo>
                      <a:lnTo>
                        <a:pt x="335" y="243"/>
                      </a:lnTo>
                      <a:lnTo>
                        <a:pt x="335" y="233"/>
                      </a:lnTo>
                      <a:close/>
                      <a:moveTo>
                        <a:pt x="335" y="253"/>
                      </a:moveTo>
                      <a:lnTo>
                        <a:pt x="344" y="253"/>
                      </a:lnTo>
                      <a:lnTo>
                        <a:pt x="344" y="262"/>
                      </a:lnTo>
                      <a:lnTo>
                        <a:pt x="335" y="262"/>
                      </a:lnTo>
                      <a:lnTo>
                        <a:pt x="335" y="253"/>
                      </a:lnTo>
                      <a:close/>
                      <a:moveTo>
                        <a:pt x="335" y="273"/>
                      </a:moveTo>
                      <a:lnTo>
                        <a:pt x="344" y="273"/>
                      </a:lnTo>
                      <a:lnTo>
                        <a:pt x="344" y="283"/>
                      </a:lnTo>
                      <a:lnTo>
                        <a:pt x="335" y="283"/>
                      </a:lnTo>
                      <a:lnTo>
                        <a:pt x="335" y="273"/>
                      </a:lnTo>
                      <a:close/>
                      <a:moveTo>
                        <a:pt x="335" y="294"/>
                      </a:moveTo>
                      <a:lnTo>
                        <a:pt x="344" y="294"/>
                      </a:lnTo>
                      <a:lnTo>
                        <a:pt x="344" y="303"/>
                      </a:lnTo>
                      <a:lnTo>
                        <a:pt x="335" y="303"/>
                      </a:lnTo>
                      <a:lnTo>
                        <a:pt x="335" y="294"/>
                      </a:lnTo>
                      <a:close/>
                      <a:moveTo>
                        <a:pt x="335" y="314"/>
                      </a:moveTo>
                      <a:lnTo>
                        <a:pt x="344" y="314"/>
                      </a:lnTo>
                      <a:lnTo>
                        <a:pt x="344" y="324"/>
                      </a:lnTo>
                      <a:lnTo>
                        <a:pt x="335" y="324"/>
                      </a:lnTo>
                      <a:lnTo>
                        <a:pt x="335" y="314"/>
                      </a:lnTo>
                      <a:close/>
                      <a:moveTo>
                        <a:pt x="335" y="333"/>
                      </a:moveTo>
                      <a:lnTo>
                        <a:pt x="344" y="333"/>
                      </a:lnTo>
                      <a:lnTo>
                        <a:pt x="344" y="343"/>
                      </a:lnTo>
                      <a:lnTo>
                        <a:pt x="335" y="343"/>
                      </a:lnTo>
                      <a:lnTo>
                        <a:pt x="335" y="333"/>
                      </a:lnTo>
                      <a:close/>
                      <a:moveTo>
                        <a:pt x="335" y="354"/>
                      </a:moveTo>
                      <a:lnTo>
                        <a:pt x="344" y="354"/>
                      </a:lnTo>
                      <a:lnTo>
                        <a:pt x="344" y="364"/>
                      </a:lnTo>
                      <a:lnTo>
                        <a:pt x="335" y="364"/>
                      </a:lnTo>
                      <a:lnTo>
                        <a:pt x="335" y="354"/>
                      </a:lnTo>
                      <a:close/>
                      <a:moveTo>
                        <a:pt x="335" y="375"/>
                      </a:moveTo>
                      <a:lnTo>
                        <a:pt x="344" y="375"/>
                      </a:lnTo>
                      <a:lnTo>
                        <a:pt x="344" y="384"/>
                      </a:lnTo>
                      <a:lnTo>
                        <a:pt x="335" y="384"/>
                      </a:lnTo>
                      <a:lnTo>
                        <a:pt x="335" y="375"/>
                      </a:lnTo>
                      <a:close/>
                      <a:moveTo>
                        <a:pt x="335" y="395"/>
                      </a:moveTo>
                      <a:lnTo>
                        <a:pt x="344" y="395"/>
                      </a:lnTo>
                      <a:lnTo>
                        <a:pt x="344" y="405"/>
                      </a:lnTo>
                      <a:lnTo>
                        <a:pt x="335" y="405"/>
                      </a:lnTo>
                      <a:lnTo>
                        <a:pt x="335" y="395"/>
                      </a:lnTo>
                      <a:close/>
                      <a:moveTo>
                        <a:pt x="335" y="414"/>
                      </a:moveTo>
                      <a:lnTo>
                        <a:pt x="344" y="414"/>
                      </a:lnTo>
                      <a:lnTo>
                        <a:pt x="344" y="424"/>
                      </a:lnTo>
                      <a:lnTo>
                        <a:pt x="335" y="424"/>
                      </a:lnTo>
                      <a:lnTo>
                        <a:pt x="335" y="414"/>
                      </a:lnTo>
                      <a:close/>
                      <a:moveTo>
                        <a:pt x="335" y="435"/>
                      </a:moveTo>
                      <a:lnTo>
                        <a:pt x="344" y="435"/>
                      </a:lnTo>
                      <a:lnTo>
                        <a:pt x="344" y="444"/>
                      </a:lnTo>
                      <a:lnTo>
                        <a:pt x="335" y="444"/>
                      </a:lnTo>
                      <a:lnTo>
                        <a:pt x="335" y="435"/>
                      </a:lnTo>
                      <a:close/>
                      <a:moveTo>
                        <a:pt x="344" y="455"/>
                      </a:moveTo>
                      <a:lnTo>
                        <a:pt x="344" y="465"/>
                      </a:lnTo>
                      <a:lnTo>
                        <a:pt x="335" y="465"/>
                      </a:lnTo>
                      <a:lnTo>
                        <a:pt x="335" y="455"/>
                      </a:lnTo>
                      <a:lnTo>
                        <a:pt x="344" y="455"/>
                      </a:lnTo>
                      <a:close/>
                      <a:moveTo>
                        <a:pt x="314" y="30"/>
                      </a:moveTo>
                      <a:lnTo>
                        <a:pt x="324" y="30"/>
                      </a:lnTo>
                      <a:lnTo>
                        <a:pt x="324" y="40"/>
                      </a:lnTo>
                      <a:lnTo>
                        <a:pt x="314" y="40"/>
                      </a:lnTo>
                      <a:lnTo>
                        <a:pt x="314" y="30"/>
                      </a:lnTo>
                      <a:close/>
                      <a:moveTo>
                        <a:pt x="314" y="51"/>
                      </a:moveTo>
                      <a:lnTo>
                        <a:pt x="324" y="51"/>
                      </a:lnTo>
                      <a:lnTo>
                        <a:pt x="324" y="61"/>
                      </a:lnTo>
                      <a:lnTo>
                        <a:pt x="314" y="61"/>
                      </a:lnTo>
                      <a:lnTo>
                        <a:pt x="314" y="51"/>
                      </a:lnTo>
                      <a:close/>
                      <a:moveTo>
                        <a:pt x="314" y="72"/>
                      </a:moveTo>
                      <a:lnTo>
                        <a:pt x="324" y="72"/>
                      </a:lnTo>
                      <a:lnTo>
                        <a:pt x="324" y="81"/>
                      </a:lnTo>
                      <a:lnTo>
                        <a:pt x="314" y="81"/>
                      </a:lnTo>
                      <a:lnTo>
                        <a:pt x="314" y="72"/>
                      </a:lnTo>
                      <a:close/>
                      <a:moveTo>
                        <a:pt x="314" y="91"/>
                      </a:moveTo>
                      <a:lnTo>
                        <a:pt x="324" y="91"/>
                      </a:lnTo>
                      <a:lnTo>
                        <a:pt x="324" y="100"/>
                      </a:lnTo>
                      <a:lnTo>
                        <a:pt x="314" y="100"/>
                      </a:lnTo>
                      <a:lnTo>
                        <a:pt x="314" y="91"/>
                      </a:lnTo>
                      <a:close/>
                      <a:moveTo>
                        <a:pt x="314" y="111"/>
                      </a:moveTo>
                      <a:lnTo>
                        <a:pt x="324" y="111"/>
                      </a:lnTo>
                      <a:lnTo>
                        <a:pt x="324" y="121"/>
                      </a:lnTo>
                      <a:lnTo>
                        <a:pt x="314" y="121"/>
                      </a:lnTo>
                      <a:lnTo>
                        <a:pt x="314" y="111"/>
                      </a:lnTo>
                      <a:close/>
                      <a:moveTo>
                        <a:pt x="314" y="132"/>
                      </a:moveTo>
                      <a:lnTo>
                        <a:pt x="324" y="132"/>
                      </a:lnTo>
                      <a:lnTo>
                        <a:pt x="324" y="142"/>
                      </a:lnTo>
                      <a:lnTo>
                        <a:pt x="314" y="142"/>
                      </a:lnTo>
                      <a:lnTo>
                        <a:pt x="314" y="132"/>
                      </a:lnTo>
                      <a:close/>
                      <a:moveTo>
                        <a:pt x="314" y="152"/>
                      </a:moveTo>
                      <a:lnTo>
                        <a:pt x="324" y="152"/>
                      </a:lnTo>
                      <a:lnTo>
                        <a:pt x="324" y="162"/>
                      </a:lnTo>
                      <a:lnTo>
                        <a:pt x="314" y="162"/>
                      </a:lnTo>
                      <a:lnTo>
                        <a:pt x="314" y="152"/>
                      </a:lnTo>
                      <a:close/>
                      <a:moveTo>
                        <a:pt x="314" y="172"/>
                      </a:moveTo>
                      <a:lnTo>
                        <a:pt x="324" y="172"/>
                      </a:lnTo>
                      <a:lnTo>
                        <a:pt x="324" y="181"/>
                      </a:lnTo>
                      <a:lnTo>
                        <a:pt x="314" y="181"/>
                      </a:lnTo>
                      <a:lnTo>
                        <a:pt x="314" y="172"/>
                      </a:lnTo>
                      <a:close/>
                      <a:moveTo>
                        <a:pt x="314" y="192"/>
                      </a:moveTo>
                      <a:lnTo>
                        <a:pt x="324" y="192"/>
                      </a:lnTo>
                      <a:lnTo>
                        <a:pt x="324" y="202"/>
                      </a:lnTo>
                      <a:lnTo>
                        <a:pt x="314" y="202"/>
                      </a:lnTo>
                      <a:lnTo>
                        <a:pt x="314" y="192"/>
                      </a:lnTo>
                      <a:close/>
                      <a:moveTo>
                        <a:pt x="314" y="213"/>
                      </a:moveTo>
                      <a:lnTo>
                        <a:pt x="324" y="213"/>
                      </a:lnTo>
                      <a:lnTo>
                        <a:pt x="324" y="222"/>
                      </a:lnTo>
                      <a:lnTo>
                        <a:pt x="314" y="222"/>
                      </a:lnTo>
                      <a:lnTo>
                        <a:pt x="314" y="213"/>
                      </a:lnTo>
                      <a:close/>
                      <a:moveTo>
                        <a:pt x="314" y="233"/>
                      </a:moveTo>
                      <a:lnTo>
                        <a:pt x="324" y="233"/>
                      </a:lnTo>
                      <a:lnTo>
                        <a:pt x="324" y="243"/>
                      </a:lnTo>
                      <a:lnTo>
                        <a:pt x="314" y="243"/>
                      </a:lnTo>
                      <a:lnTo>
                        <a:pt x="314" y="233"/>
                      </a:lnTo>
                      <a:close/>
                      <a:moveTo>
                        <a:pt x="314" y="253"/>
                      </a:moveTo>
                      <a:lnTo>
                        <a:pt x="324" y="253"/>
                      </a:lnTo>
                      <a:lnTo>
                        <a:pt x="324" y="262"/>
                      </a:lnTo>
                      <a:lnTo>
                        <a:pt x="314" y="262"/>
                      </a:lnTo>
                      <a:lnTo>
                        <a:pt x="314" y="253"/>
                      </a:lnTo>
                      <a:close/>
                      <a:moveTo>
                        <a:pt x="314" y="273"/>
                      </a:moveTo>
                      <a:lnTo>
                        <a:pt x="324" y="273"/>
                      </a:lnTo>
                      <a:lnTo>
                        <a:pt x="324" y="283"/>
                      </a:lnTo>
                      <a:lnTo>
                        <a:pt x="314" y="283"/>
                      </a:lnTo>
                      <a:lnTo>
                        <a:pt x="314" y="273"/>
                      </a:lnTo>
                      <a:close/>
                      <a:moveTo>
                        <a:pt x="314" y="294"/>
                      </a:moveTo>
                      <a:lnTo>
                        <a:pt x="324" y="294"/>
                      </a:lnTo>
                      <a:lnTo>
                        <a:pt x="324" y="303"/>
                      </a:lnTo>
                      <a:lnTo>
                        <a:pt x="314" y="303"/>
                      </a:lnTo>
                      <a:lnTo>
                        <a:pt x="314" y="294"/>
                      </a:lnTo>
                      <a:close/>
                      <a:moveTo>
                        <a:pt x="314" y="314"/>
                      </a:moveTo>
                      <a:lnTo>
                        <a:pt x="324" y="314"/>
                      </a:lnTo>
                      <a:lnTo>
                        <a:pt x="324" y="324"/>
                      </a:lnTo>
                      <a:lnTo>
                        <a:pt x="314" y="324"/>
                      </a:lnTo>
                      <a:lnTo>
                        <a:pt x="314" y="314"/>
                      </a:lnTo>
                      <a:close/>
                      <a:moveTo>
                        <a:pt x="314" y="333"/>
                      </a:moveTo>
                      <a:lnTo>
                        <a:pt x="324" y="333"/>
                      </a:lnTo>
                      <a:lnTo>
                        <a:pt x="324" y="343"/>
                      </a:lnTo>
                      <a:lnTo>
                        <a:pt x="314" y="343"/>
                      </a:lnTo>
                      <a:lnTo>
                        <a:pt x="314" y="333"/>
                      </a:lnTo>
                      <a:close/>
                      <a:moveTo>
                        <a:pt x="314" y="354"/>
                      </a:moveTo>
                      <a:lnTo>
                        <a:pt x="324" y="354"/>
                      </a:lnTo>
                      <a:lnTo>
                        <a:pt x="324" y="364"/>
                      </a:lnTo>
                      <a:lnTo>
                        <a:pt x="314" y="364"/>
                      </a:lnTo>
                      <a:lnTo>
                        <a:pt x="314" y="354"/>
                      </a:lnTo>
                      <a:close/>
                      <a:moveTo>
                        <a:pt x="314" y="375"/>
                      </a:moveTo>
                      <a:lnTo>
                        <a:pt x="324" y="375"/>
                      </a:lnTo>
                      <a:lnTo>
                        <a:pt x="324" y="384"/>
                      </a:lnTo>
                      <a:lnTo>
                        <a:pt x="314" y="384"/>
                      </a:lnTo>
                      <a:lnTo>
                        <a:pt x="314" y="375"/>
                      </a:lnTo>
                      <a:close/>
                      <a:moveTo>
                        <a:pt x="314" y="395"/>
                      </a:moveTo>
                      <a:lnTo>
                        <a:pt x="324" y="395"/>
                      </a:lnTo>
                      <a:lnTo>
                        <a:pt x="324" y="405"/>
                      </a:lnTo>
                      <a:lnTo>
                        <a:pt x="314" y="405"/>
                      </a:lnTo>
                      <a:lnTo>
                        <a:pt x="314" y="395"/>
                      </a:lnTo>
                      <a:close/>
                      <a:moveTo>
                        <a:pt x="314" y="414"/>
                      </a:moveTo>
                      <a:lnTo>
                        <a:pt x="324" y="414"/>
                      </a:lnTo>
                      <a:lnTo>
                        <a:pt x="324" y="424"/>
                      </a:lnTo>
                      <a:lnTo>
                        <a:pt x="314" y="424"/>
                      </a:lnTo>
                      <a:lnTo>
                        <a:pt x="314" y="414"/>
                      </a:lnTo>
                      <a:close/>
                      <a:moveTo>
                        <a:pt x="314" y="435"/>
                      </a:moveTo>
                      <a:lnTo>
                        <a:pt x="324" y="435"/>
                      </a:lnTo>
                      <a:lnTo>
                        <a:pt x="324" y="444"/>
                      </a:lnTo>
                      <a:lnTo>
                        <a:pt x="314" y="444"/>
                      </a:lnTo>
                      <a:lnTo>
                        <a:pt x="314" y="435"/>
                      </a:lnTo>
                      <a:close/>
                      <a:moveTo>
                        <a:pt x="324" y="455"/>
                      </a:moveTo>
                      <a:lnTo>
                        <a:pt x="324" y="465"/>
                      </a:lnTo>
                      <a:lnTo>
                        <a:pt x="314" y="465"/>
                      </a:lnTo>
                      <a:lnTo>
                        <a:pt x="314" y="455"/>
                      </a:lnTo>
                      <a:lnTo>
                        <a:pt x="324" y="455"/>
                      </a:lnTo>
                      <a:close/>
                      <a:moveTo>
                        <a:pt x="293" y="30"/>
                      </a:moveTo>
                      <a:lnTo>
                        <a:pt x="303" y="30"/>
                      </a:lnTo>
                      <a:lnTo>
                        <a:pt x="303" y="40"/>
                      </a:lnTo>
                      <a:lnTo>
                        <a:pt x="293" y="40"/>
                      </a:lnTo>
                      <a:lnTo>
                        <a:pt x="293" y="30"/>
                      </a:lnTo>
                      <a:close/>
                      <a:moveTo>
                        <a:pt x="293" y="51"/>
                      </a:moveTo>
                      <a:lnTo>
                        <a:pt x="303" y="51"/>
                      </a:lnTo>
                      <a:lnTo>
                        <a:pt x="303" y="61"/>
                      </a:lnTo>
                      <a:lnTo>
                        <a:pt x="293" y="61"/>
                      </a:lnTo>
                      <a:lnTo>
                        <a:pt x="293" y="51"/>
                      </a:lnTo>
                      <a:close/>
                      <a:moveTo>
                        <a:pt x="293" y="72"/>
                      </a:moveTo>
                      <a:lnTo>
                        <a:pt x="303" y="72"/>
                      </a:lnTo>
                      <a:lnTo>
                        <a:pt x="303" y="81"/>
                      </a:lnTo>
                      <a:lnTo>
                        <a:pt x="293" y="81"/>
                      </a:lnTo>
                      <a:lnTo>
                        <a:pt x="293" y="72"/>
                      </a:lnTo>
                      <a:close/>
                      <a:moveTo>
                        <a:pt x="293" y="91"/>
                      </a:moveTo>
                      <a:lnTo>
                        <a:pt x="303" y="91"/>
                      </a:lnTo>
                      <a:lnTo>
                        <a:pt x="303" y="100"/>
                      </a:lnTo>
                      <a:lnTo>
                        <a:pt x="293" y="100"/>
                      </a:lnTo>
                      <a:lnTo>
                        <a:pt x="293" y="91"/>
                      </a:lnTo>
                      <a:close/>
                      <a:moveTo>
                        <a:pt x="293" y="111"/>
                      </a:moveTo>
                      <a:lnTo>
                        <a:pt x="303" y="111"/>
                      </a:lnTo>
                      <a:lnTo>
                        <a:pt x="303" y="121"/>
                      </a:lnTo>
                      <a:lnTo>
                        <a:pt x="293" y="121"/>
                      </a:lnTo>
                      <a:lnTo>
                        <a:pt x="293" y="111"/>
                      </a:lnTo>
                      <a:close/>
                      <a:moveTo>
                        <a:pt x="293" y="132"/>
                      </a:moveTo>
                      <a:lnTo>
                        <a:pt x="303" y="132"/>
                      </a:lnTo>
                      <a:lnTo>
                        <a:pt x="303" y="142"/>
                      </a:lnTo>
                      <a:lnTo>
                        <a:pt x="293" y="142"/>
                      </a:lnTo>
                      <a:lnTo>
                        <a:pt x="293" y="132"/>
                      </a:lnTo>
                      <a:close/>
                      <a:moveTo>
                        <a:pt x="293" y="152"/>
                      </a:moveTo>
                      <a:lnTo>
                        <a:pt x="303" y="152"/>
                      </a:lnTo>
                      <a:lnTo>
                        <a:pt x="303" y="162"/>
                      </a:lnTo>
                      <a:lnTo>
                        <a:pt x="293" y="162"/>
                      </a:lnTo>
                      <a:lnTo>
                        <a:pt x="293" y="152"/>
                      </a:lnTo>
                      <a:close/>
                      <a:moveTo>
                        <a:pt x="293" y="172"/>
                      </a:moveTo>
                      <a:lnTo>
                        <a:pt x="303" y="172"/>
                      </a:lnTo>
                      <a:lnTo>
                        <a:pt x="303" y="181"/>
                      </a:lnTo>
                      <a:lnTo>
                        <a:pt x="293" y="181"/>
                      </a:lnTo>
                      <a:lnTo>
                        <a:pt x="293" y="172"/>
                      </a:lnTo>
                      <a:close/>
                      <a:moveTo>
                        <a:pt x="293" y="192"/>
                      </a:moveTo>
                      <a:lnTo>
                        <a:pt x="303" y="192"/>
                      </a:lnTo>
                      <a:lnTo>
                        <a:pt x="303" y="202"/>
                      </a:lnTo>
                      <a:lnTo>
                        <a:pt x="293" y="202"/>
                      </a:lnTo>
                      <a:lnTo>
                        <a:pt x="293" y="192"/>
                      </a:lnTo>
                      <a:close/>
                      <a:moveTo>
                        <a:pt x="293" y="213"/>
                      </a:moveTo>
                      <a:lnTo>
                        <a:pt x="303" y="213"/>
                      </a:lnTo>
                      <a:lnTo>
                        <a:pt x="303" y="222"/>
                      </a:lnTo>
                      <a:lnTo>
                        <a:pt x="293" y="222"/>
                      </a:lnTo>
                      <a:lnTo>
                        <a:pt x="293" y="213"/>
                      </a:lnTo>
                      <a:close/>
                      <a:moveTo>
                        <a:pt x="293" y="233"/>
                      </a:moveTo>
                      <a:lnTo>
                        <a:pt x="303" y="233"/>
                      </a:lnTo>
                      <a:lnTo>
                        <a:pt x="303" y="243"/>
                      </a:lnTo>
                      <a:lnTo>
                        <a:pt x="293" y="243"/>
                      </a:lnTo>
                      <a:lnTo>
                        <a:pt x="293" y="233"/>
                      </a:lnTo>
                      <a:close/>
                      <a:moveTo>
                        <a:pt x="293" y="253"/>
                      </a:moveTo>
                      <a:lnTo>
                        <a:pt x="303" y="253"/>
                      </a:lnTo>
                      <a:lnTo>
                        <a:pt x="303" y="262"/>
                      </a:lnTo>
                      <a:lnTo>
                        <a:pt x="293" y="262"/>
                      </a:lnTo>
                      <a:lnTo>
                        <a:pt x="293" y="253"/>
                      </a:lnTo>
                      <a:close/>
                      <a:moveTo>
                        <a:pt x="293" y="273"/>
                      </a:moveTo>
                      <a:lnTo>
                        <a:pt x="303" y="273"/>
                      </a:lnTo>
                      <a:lnTo>
                        <a:pt x="303" y="283"/>
                      </a:lnTo>
                      <a:lnTo>
                        <a:pt x="293" y="283"/>
                      </a:lnTo>
                      <a:lnTo>
                        <a:pt x="293" y="273"/>
                      </a:lnTo>
                      <a:close/>
                      <a:moveTo>
                        <a:pt x="293" y="294"/>
                      </a:moveTo>
                      <a:lnTo>
                        <a:pt x="303" y="294"/>
                      </a:lnTo>
                      <a:lnTo>
                        <a:pt x="303" y="303"/>
                      </a:lnTo>
                      <a:lnTo>
                        <a:pt x="293" y="303"/>
                      </a:lnTo>
                      <a:lnTo>
                        <a:pt x="293" y="294"/>
                      </a:lnTo>
                      <a:close/>
                      <a:moveTo>
                        <a:pt x="293" y="314"/>
                      </a:moveTo>
                      <a:lnTo>
                        <a:pt x="303" y="314"/>
                      </a:lnTo>
                      <a:lnTo>
                        <a:pt x="303" y="324"/>
                      </a:lnTo>
                      <a:lnTo>
                        <a:pt x="293" y="324"/>
                      </a:lnTo>
                      <a:lnTo>
                        <a:pt x="293" y="314"/>
                      </a:lnTo>
                      <a:close/>
                      <a:moveTo>
                        <a:pt x="293" y="333"/>
                      </a:moveTo>
                      <a:lnTo>
                        <a:pt x="303" y="333"/>
                      </a:lnTo>
                      <a:lnTo>
                        <a:pt x="303" y="343"/>
                      </a:lnTo>
                      <a:lnTo>
                        <a:pt x="293" y="343"/>
                      </a:lnTo>
                      <a:lnTo>
                        <a:pt x="293" y="333"/>
                      </a:lnTo>
                      <a:close/>
                      <a:moveTo>
                        <a:pt x="293" y="354"/>
                      </a:moveTo>
                      <a:lnTo>
                        <a:pt x="303" y="354"/>
                      </a:lnTo>
                      <a:lnTo>
                        <a:pt x="303" y="364"/>
                      </a:lnTo>
                      <a:lnTo>
                        <a:pt x="293" y="364"/>
                      </a:lnTo>
                      <a:lnTo>
                        <a:pt x="293" y="354"/>
                      </a:lnTo>
                      <a:close/>
                      <a:moveTo>
                        <a:pt x="293" y="375"/>
                      </a:moveTo>
                      <a:lnTo>
                        <a:pt x="303" y="375"/>
                      </a:lnTo>
                      <a:lnTo>
                        <a:pt x="303" y="384"/>
                      </a:lnTo>
                      <a:lnTo>
                        <a:pt x="293" y="384"/>
                      </a:lnTo>
                      <a:lnTo>
                        <a:pt x="293" y="375"/>
                      </a:lnTo>
                      <a:close/>
                      <a:moveTo>
                        <a:pt x="293" y="395"/>
                      </a:moveTo>
                      <a:lnTo>
                        <a:pt x="303" y="395"/>
                      </a:lnTo>
                      <a:lnTo>
                        <a:pt x="303" y="405"/>
                      </a:lnTo>
                      <a:lnTo>
                        <a:pt x="293" y="405"/>
                      </a:lnTo>
                      <a:lnTo>
                        <a:pt x="293" y="395"/>
                      </a:lnTo>
                      <a:close/>
                      <a:moveTo>
                        <a:pt x="293" y="414"/>
                      </a:moveTo>
                      <a:lnTo>
                        <a:pt x="303" y="414"/>
                      </a:lnTo>
                      <a:lnTo>
                        <a:pt x="303" y="424"/>
                      </a:lnTo>
                      <a:lnTo>
                        <a:pt x="293" y="424"/>
                      </a:lnTo>
                      <a:lnTo>
                        <a:pt x="293" y="414"/>
                      </a:lnTo>
                      <a:close/>
                      <a:moveTo>
                        <a:pt x="293" y="435"/>
                      </a:moveTo>
                      <a:lnTo>
                        <a:pt x="303" y="435"/>
                      </a:lnTo>
                      <a:lnTo>
                        <a:pt x="303" y="444"/>
                      </a:lnTo>
                      <a:lnTo>
                        <a:pt x="293" y="444"/>
                      </a:lnTo>
                      <a:lnTo>
                        <a:pt x="293" y="435"/>
                      </a:lnTo>
                      <a:close/>
                      <a:moveTo>
                        <a:pt x="303" y="455"/>
                      </a:moveTo>
                      <a:lnTo>
                        <a:pt x="303" y="465"/>
                      </a:lnTo>
                      <a:lnTo>
                        <a:pt x="293" y="465"/>
                      </a:lnTo>
                      <a:lnTo>
                        <a:pt x="293" y="455"/>
                      </a:lnTo>
                      <a:lnTo>
                        <a:pt x="303" y="455"/>
                      </a:lnTo>
                      <a:close/>
                      <a:moveTo>
                        <a:pt x="274" y="30"/>
                      </a:moveTo>
                      <a:lnTo>
                        <a:pt x="284" y="30"/>
                      </a:lnTo>
                      <a:lnTo>
                        <a:pt x="284" y="40"/>
                      </a:lnTo>
                      <a:lnTo>
                        <a:pt x="274" y="40"/>
                      </a:lnTo>
                      <a:lnTo>
                        <a:pt x="274" y="30"/>
                      </a:lnTo>
                      <a:close/>
                      <a:moveTo>
                        <a:pt x="274" y="51"/>
                      </a:moveTo>
                      <a:lnTo>
                        <a:pt x="284" y="51"/>
                      </a:lnTo>
                      <a:lnTo>
                        <a:pt x="284" y="61"/>
                      </a:lnTo>
                      <a:lnTo>
                        <a:pt x="274" y="61"/>
                      </a:lnTo>
                      <a:lnTo>
                        <a:pt x="274" y="51"/>
                      </a:lnTo>
                      <a:close/>
                      <a:moveTo>
                        <a:pt x="274" y="72"/>
                      </a:moveTo>
                      <a:lnTo>
                        <a:pt x="284" y="72"/>
                      </a:lnTo>
                      <a:lnTo>
                        <a:pt x="284" y="81"/>
                      </a:lnTo>
                      <a:lnTo>
                        <a:pt x="274" y="81"/>
                      </a:lnTo>
                      <a:lnTo>
                        <a:pt x="274" y="72"/>
                      </a:lnTo>
                      <a:close/>
                      <a:moveTo>
                        <a:pt x="274" y="91"/>
                      </a:moveTo>
                      <a:lnTo>
                        <a:pt x="284" y="91"/>
                      </a:lnTo>
                      <a:lnTo>
                        <a:pt x="284" y="100"/>
                      </a:lnTo>
                      <a:lnTo>
                        <a:pt x="274" y="100"/>
                      </a:lnTo>
                      <a:lnTo>
                        <a:pt x="274" y="91"/>
                      </a:lnTo>
                      <a:close/>
                      <a:moveTo>
                        <a:pt x="274" y="111"/>
                      </a:moveTo>
                      <a:lnTo>
                        <a:pt x="284" y="111"/>
                      </a:lnTo>
                      <a:lnTo>
                        <a:pt x="284" y="121"/>
                      </a:lnTo>
                      <a:lnTo>
                        <a:pt x="274" y="121"/>
                      </a:lnTo>
                      <a:lnTo>
                        <a:pt x="274" y="111"/>
                      </a:lnTo>
                      <a:close/>
                      <a:moveTo>
                        <a:pt x="274" y="132"/>
                      </a:moveTo>
                      <a:lnTo>
                        <a:pt x="284" y="132"/>
                      </a:lnTo>
                      <a:lnTo>
                        <a:pt x="284" y="142"/>
                      </a:lnTo>
                      <a:lnTo>
                        <a:pt x="274" y="142"/>
                      </a:lnTo>
                      <a:lnTo>
                        <a:pt x="274" y="132"/>
                      </a:lnTo>
                      <a:close/>
                      <a:moveTo>
                        <a:pt x="274" y="152"/>
                      </a:moveTo>
                      <a:lnTo>
                        <a:pt x="284" y="152"/>
                      </a:lnTo>
                      <a:lnTo>
                        <a:pt x="284" y="162"/>
                      </a:lnTo>
                      <a:lnTo>
                        <a:pt x="274" y="162"/>
                      </a:lnTo>
                      <a:lnTo>
                        <a:pt x="274" y="152"/>
                      </a:lnTo>
                      <a:close/>
                      <a:moveTo>
                        <a:pt x="274" y="172"/>
                      </a:moveTo>
                      <a:lnTo>
                        <a:pt x="284" y="172"/>
                      </a:lnTo>
                      <a:lnTo>
                        <a:pt x="284" y="181"/>
                      </a:lnTo>
                      <a:lnTo>
                        <a:pt x="274" y="181"/>
                      </a:lnTo>
                      <a:lnTo>
                        <a:pt x="274" y="172"/>
                      </a:lnTo>
                      <a:close/>
                      <a:moveTo>
                        <a:pt x="274" y="192"/>
                      </a:moveTo>
                      <a:lnTo>
                        <a:pt x="284" y="192"/>
                      </a:lnTo>
                      <a:lnTo>
                        <a:pt x="284" y="202"/>
                      </a:lnTo>
                      <a:lnTo>
                        <a:pt x="274" y="202"/>
                      </a:lnTo>
                      <a:lnTo>
                        <a:pt x="274" y="192"/>
                      </a:lnTo>
                      <a:close/>
                      <a:moveTo>
                        <a:pt x="274" y="213"/>
                      </a:moveTo>
                      <a:lnTo>
                        <a:pt x="284" y="213"/>
                      </a:lnTo>
                      <a:lnTo>
                        <a:pt x="284" y="222"/>
                      </a:lnTo>
                      <a:lnTo>
                        <a:pt x="274" y="222"/>
                      </a:lnTo>
                      <a:lnTo>
                        <a:pt x="274" y="213"/>
                      </a:lnTo>
                      <a:close/>
                      <a:moveTo>
                        <a:pt x="274" y="233"/>
                      </a:moveTo>
                      <a:lnTo>
                        <a:pt x="284" y="233"/>
                      </a:lnTo>
                      <a:lnTo>
                        <a:pt x="284" y="243"/>
                      </a:lnTo>
                      <a:lnTo>
                        <a:pt x="274" y="243"/>
                      </a:lnTo>
                      <a:lnTo>
                        <a:pt x="274" y="233"/>
                      </a:lnTo>
                      <a:close/>
                      <a:moveTo>
                        <a:pt x="274" y="253"/>
                      </a:moveTo>
                      <a:lnTo>
                        <a:pt x="284" y="253"/>
                      </a:lnTo>
                      <a:lnTo>
                        <a:pt x="284" y="262"/>
                      </a:lnTo>
                      <a:lnTo>
                        <a:pt x="274" y="262"/>
                      </a:lnTo>
                      <a:lnTo>
                        <a:pt x="274" y="253"/>
                      </a:lnTo>
                      <a:close/>
                      <a:moveTo>
                        <a:pt x="274" y="273"/>
                      </a:moveTo>
                      <a:lnTo>
                        <a:pt x="284" y="273"/>
                      </a:lnTo>
                      <a:lnTo>
                        <a:pt x="284" y="283"/>
                      </a:lnTo>
                      <a:lnTo>
                        <a:pt x="274" y="283"/>
                      </a:lnTo>
                      <a:lnTo>
                        <a:pt x="274" y="273"/>
                      </a:lnTo>
                      <a:close/>
                      <a:moveTo>
                        <a:pt x="274" y="294"/>
                      </a:moveTo>
                      <a:lnTo>
                        <a:pt x="284" y="294"/>
                      </a:lnTo>
                      <a:lnTo>
                        <a:pt x="284" y="303"/>
                      </a:lnTo>
                      <a:lnTo>
                        <a:pt x="274" y="303"/>
                      </a:lnTo>
                      <a:lnTo>
                        <a:pt x="274" y="294"/>
                      </a:lnTo>
                      <a:close/>
                      <a:moveTo>
                        <a:pt x="274" y="314"/>
                      </a:moveTo>
                      <a:lnTo>
                        <a:pt x="284" y="314"/>
                      </a:lnTo>
                      <a:lnTo>
                        <a:pt x="284" y="324"/>
                      </a:lnTo>
                      <a:lnTo>
                        <a:pt x="274" y="324"/>
                      </a:lnTo>
                      <a:lnTo>
                        <a:pt x="274" y="314"/>
                      </a:lnTo>
                      <a:close/>
                      <a:moveTo>
                        <a:pt x="274" y="333"/>
                      </a:moveTo>
                      <a:lnTo>
                        <a:pt x="284" y="333"/>
                      </a:lnTo>
                      <a:lnTo>
                        <a:pt x="284" y="343"/>
                      </a:lnTo>
                      <a:lnTo>
                        <a:pt x="274" y="343"/>
                      </a:lnTo>
                      <a:lnTo>
                        <a:pt x="274" y="333"/>
                      </a:lnTo>
                      <a:close/>
                      <a:moveTo>
                        <a:pt x="274" y="354"/>
                      </a:moveTo>
                      <a:lnTo>
                        <a:pt x="284" y="354"/>
                      </a:lnTo>
                      <a:lnTo>
                        <a:pt x="284" y="364"/>
                      </a:lnTo>
                      <a:lnTo>
                        <a:pt x="274" y="364"/>
                      </a:lnTo>
                      <a:lnTo>
                        <a:pt x="274" y="354"/>
                      </a:lnTo>
                      <a:close/>
                      <a:moveTo>
                        <a:pt x="274" y="375"/>
                      </a:moveTo>
                      <a:lnTo>
                        <a:pt x="284" y="375"/>
                      </a:lnTo>
                      <a:lnTo>
                        <a:pt x="284" y="384"/>
                      </a:lnTo>
                      <a:lnTo>
                        <a:pt x="274" y="384"/>
                      </a:lnTo>
                      <a:lnTo>
                        <a:pt x="274" y="375"/>
                      </a:lnTo>
                      <a:close/>
                      <a:moveTo>
                        <a:pt x="274" y="395"/>
                      </a:moveTo>
                      <a:lnTo>
                        <a:pt x="284" y="395"/>
                      </a:lnTo>
                      <a:lnTo>
                        <a:pt x="284" y="405"/>
                      </a:lnTo>
                      <a:lnTo>
                        <a:pt x="274" y="405"/>
                      </a:lnTo>
                      <a:lnTo>
                        <a:pt x="274" y="395"/>
                      </a:lnTo>
                      <a:close/>
                      <a:moveTo>
                        <a:pt x="274" y="414"/>
                      </a:moveTo>
                      <a:lnTo>
                        <a:pt x="284" y="414"/>
                      </a:lnTo>
                      <a:lnTo>
                        <a:pt x="284" y="424"/>
                      </a:lnTo>
                      <a:lnTo>
                        <a:pt x="274" y="424"/>
                      </a:lnTo>
                      <a:lnTo>
                        <a:pt x="274" y="414"/>
                      </a:lnTo>
                      <a:close/>
                      <a:moveTo>
                        <a:pt x="274" y="435"/>
                      </a:moveTo>
                      <a:lnTo>
                        <a:pt x="284" y="435"/>
                      </a:lnTo>
                      <a:lnTo>
                        <a:pt x="284" y="444"/>
                      </a:lnTo>
                      <a:lnTo>
                        <a:pt x="274" y="444"/>
                      </a:lnTo>
                      <a:lnTo>
                        <a:pt x="274" y="435"/>
                      </a:lnTo>
                      <a:close/>
                      <a:moveTo>
                        <a:pt x="284" y="455"/>
                      </a:moveTo>
                      <a:lnTo>
                        <a:pt x="284" y="465"/>
                      </a:lnTo>
                      <a:lnTo>
                        <a:pt x="274" y="465"/>
                      </a:lnTo>
                      <a:lnTo>
                        <a:pt x="274" y="455"/>
                      </a:lnTo>
                      <a:lnTo>
                        <a:pt x="284" y="455"/>
                      </a:lnTo>
                      <a:close/>
                      <a:moveTo>
                        <a:pt x="254" y="30"/>
                      </a:moveTo>
                      <a:lnTo>
                        <a:pt x="263" y="30"/>
                      </a:lnTo>
                      <a:lnTo>
                        <a:pt x="263" y="40"/>
                      </a:lnTo>
                      <a:lnTo>
                        <a:pt x="254" y="40"/>
                      </a:lnTo>
                      <a:lnTo>
                        <a:pt x="254" y="30"/>
                      </a:lnTo>
                      <a:close/>
                      <a:moveTo>
                        <a:pt x="254" y="51"/>
                      </a:moveTo>
                      <a:lnTo>
                        <a:pt x="263" y="51"/>
                      </a:lnTo>
                      <a:lnTo>
                        <a:pt x="263" y="61"/>
                      </a:lnTo>
                      <a:lnTo>
                        <a:pt x="254" y="61"/>
                      </a:lnTo>
                      <a:lnTo>
                        <a:pt x="254" y="51"/>
                      </a:lnTo>
                      <a:close/>
                      <a:moveTo>
                        <a:pt x="254" y="72"/>
                      </a:moveTo>
                      <a:lnTo>
                        <a:pt x="263" y="72"/>
                      </a:lnTo>
                      <a:lnTo>
                        <a:pt x="263" y="81"/>
                      </a:lnTo>
                      <a:lnTo>
                        <a:pt x="254" y="81"/>
                      </a:lnTo>
                      <a:lnTo>
                        <a:pt x="254" y="72"/>
                      </a:lnTo>
                      <a:close/>
                      <a:moveTo>
                        <a:pt x="254" y="91"/>
                      </a:moveTo>
                      <a:lnTo>
                        <a:pt x="263" y="91"/>
                      </a:lnTo>
                      <a:lnTo>
                        <a:pt x="263" y="100"/>
                      </a:lnTo>
                      <a:lnTo>
                        <a:pt x="254" y="100"/>
                      </a:lnTo>
                      <a:lnTo>
                        <a:pt x="254" y="91"/>
                      </a:lnTo>
                      <a:close/>
                      <a:moveTo>
                        <a:pt x="254" y="111"/>
                      </a:moveTo>
                      <a:lnTo>
                        <a:pt x="263" y="111"/>
                      </a:lnTo>
                      <a:lnTo>
                        <a:pt x="263" y="121"/>
                      </a:lnTo>
                      <a:lnTo>
                        <a:pt x="254" y="121"/>
                      </a:lnTo>
                      <a:lnTo>
                        <a:pt x="254" y="111"/>
                      </a:lnTo>
                      <a:close/>
                      <a:moveTo>
                        <a:pt x="254" y="132"/>
                      </a:moveTo>
                      <a:lnTo>
                        <a:pt x="263" y="132"/>
                      </a:lnTo>
                      <a:lnTo>
                        <a:pt x="263" y="142"/>
                      </a:lnTo>
                      <a:lnTo>
                        <a:pt x="254" y="142"/>
                      </a:lnTo>
                      <a:lnTo>
                        <a:pt x="254" y="132"/>
                      </a:lnTo>
                      <a:close/>
                      <a:moveTo>
                        <a:pt x="254" y="152"/>
                      </a:moveTo>
                      <a:lnTo>
                        <a:pt x="263" y="152"/>
                      </a:lnTo>
                      <a:lnTo>
                        <a:pt x="263" y="162"/>
                      </a:lnTo>
                      <a:lnTo>
                        <a:pt x="254" y="162"/>
                      </a:lnTo>
                      <a:lnTo>
                        <a:pt x="254" y="152"/>
                      </a:lnTo>
                      <a:close/>
                      <a:moveTo>
                        <a:pt x="254" y="172"/>
                      </a:moveTo>
                      <a:lnTo>
                        <a:pt x="263" y="172"/>
                      </a:lnTo>
                      <a:lnTo>
                        <a:pt x="263" y="181"/>
                      </a:lnTo>
                      <a:lnTo>
                        <a:pt x="254" y="181"/>
                      </a:lnTo>
                      <a:lnTo>
                        <a:pt x="254" y="172"/>
                      </a:lnTo>
                      <a:close/>
                      <a:moveTo>
                        <a:pt x="254" y="192"/>
                      </a:moveTo>
                      <a:lnTo>
                        <a:pt x="263" y="192"/>
                      </a:lnTo>
                      <a:lnTo>
                        <a:pt x="263" y="202"/>
                      </a:lnTo>
                      <a:lnTo>
                        <a:pt x="254" y="202"/>
                      </a:lnTo>
                      <a:lnTo>
                        <a:pt x="254" y="192"/>
                      </a:lnTo>
                      <a:close/>
                      <a:moveTo>
                        <a:pt x="254" y="213"/>
                      </a:moveTo>
                      <a:lnTo>
                        <a:pt x="263" y="213"/>
                      </a:lnTo>
                      <a:lnTo>
                        <a:pt x="263" y="222"/>
                      </a:lnTo>
                      <a:lnTo>
                        <a:pt x="254" y="222"/>
                      </a:lnTo>
                      <a:lnTo>
                        <a:pt x="254" y="213"/>
                      </a:lnTo>
                      <a:close/>
                      <a:moveTo>
                        <a:pt x="254" y="233"/>
                      </a:moveTo>
                      <a:lnTo>
                        <a:pt x="263" y="233"/>
                      </a:lnTo>
                      <a:lnTo>
                        <a:pt x="263" y="243"/>
                      </a:lnTo>
                      <a:lnTo>
                        <a:pt x="254" y="243"/>
                      </a:lnTo>
                      <a:lnTo>
                        <a:pt x="254" y="233"/>
                      </a:lnTo>
                      <a:close/>
                      <a:moveTo>
                        <a:pt x="254" y="253"/>
                      </a:moveTo>
                      <a:lnTo>
                        <a:pt x="263" y="253"/>
                      </a:lnTo>
                      <a:lnTo>
                        <a:pt x="263" y="262"/>
                      </a:lnTo>
                      <a:lnTo>
                        <a:pt x="254" y="262"/>
                      </a:lnTo>
                      <a:lnTo>
                        <a:pt x="254" y="253"/>
                      </a:lnTo>
                      <a:close/>
                      <a:moveTo>
                        <a:pt x="254" y="273"/>
                      </a:moveTo>
                      <a:lnTo>
                        <a:pt x="263" y="273"/>
                      </a:lnTo>
                      <a:lnTo>
                        <a:pt x="263" y="283"/>
                      </a:lnTo>
                      <a:lnTo>
                        <a:pt x="254" y="283"/>
                      </a:lnTo>
                      <a:lnTo>
                        <a:pt x="254" y="273"/>
                      </a:lnTo>
                      <a:close/>
                      <a:moveTo>
                        <a:pt x="254" y="294"/>
                      </a:moveTo>
                      <a:lnTo>
                        <a:pt x="263" y="294"/>
                      </a:lnTo>
                      <a:lnTo>
                        <a:pt x="263" y="303"/>
                      </a:lnTo>
                      <a:lnTo>
                        <a:pt x="254" y="303"/>
                      </a:lnTo>
                      <a:lnTo>
                        <a:pt x="254" y="294"/>
                      </a:lnTo>
                      <a:close/>
                      <a:moveTo>
                        <a:pt x="254" y="314"/>
                      </a:moveTo>
                      <a:lnTo>
                        <a:pt x="263" y="314"/>
                      </a:lnTo>
                      <a:lnTo>
                        <a:pt x="263" y="324"/>
                      </a:lnTo>
                      <a:lnTo>
                        <a:pt x="254" y="324"/>
                      </a:lnTo>
                      <a:lnTo>
                        <a:pt x="254" y="314"/>
                      </a:lnTo>
                      <a:close/>
                      <a:moveTo>
                        <a:pt x="254" y="333"/>
                      </a:moveTo>
                      <a:lnTo>
                        <a:pt x="263" y="333"/>
                      </a:lnTo>
                      <a:lnTo>
                        <a:pt x="263" y="343"/>
                      </a:lnTo>
                      <a:lnTo>
                        <a:pt x="254" y="343"/>
                      </a:lnTo>
                      <a:lnTo>
                        <a:pt x="254" y="333"/>
                      </a:lnTo>
                      <a:close/>
                      <a:moveTo>
                        <a:pt x="254" y="354"/>
                      </a:moveTo>
                      <a:lnTo>
                        <a:pt x="263" y="354"/>
                      </a:lnTo>
                      <a:lnTo>
                        <a:pt x="263" y="364"/>
                      </a:lnTo>
                      <a:lnTo>
                        <a:pt x="254" y="364"/>
                      </a:lnTo>
                      <a:lnTo>
                        <a:pt x="254" y="354"/>
                      </a:lnTo>
                      <a:close/>
                      <a:moveTo>
                        <a:pt x="254" y="375"/>
                      </a:moveTo>
                      <a:lnTo>
                        <a:pt x="263" y="375"/>
                      </a:lnTo>
                      <a:lnTo>
                        <a:pt x="263" y="384"/>
                      </a:lnTo>
                      <a:lnTo>
                        <a:pt x="254" y="384"/>
                      </a:lnTo>
                      <a:lnTo>
                        <a:pt x="254" y="375"/>
                      </a:lnTo>
                      <a:close/>
                      <a:moveTo>
                        <a:pt x="254" y="395"/>
                      </a:moveTo>
                      <a:lnTo>
                        <a:pt x="263" y="395"/>
                      </a:lnTo>
                      <a:lnTo>
                        <a:pt x="263" y="405"/>
                      </a:lnTo>
                      <a:lnTo>
                        <a:pt x="254" y="405"/>
                      </a:lnTo>
                      <a:lnTo>
                        <a:pt x="254" y="395"/>
                      </a:lnTo>
                      <a:close/>
                      <a:moveTo>
                        <a:pt x="254" y="414"/>
                      </a:moveTo>
                      <a:lnTo>
                        <a:pt x="263" y="414"/>
                      </a:lnTo>
                      <a:lnTo>
                        <a:pt x="263" y="424"/>
                      </a:lnTo>
                      <a:lnTo>
                        <a:pt x="254" y="424"/>
                      </a:lnTo>
                      <a:lnTo>
                        <a:pt x="254" y="414"/>
                      </a:lnTo>
                      <a:close/>
                      <a:moveTo>
                        <a:pt x="254" y="435"/>
                      </a:moveTo>
                      <a:lnTo>
                        <a:pt x="263" y="435"/>
                      </a:lnTo>
                      <a:lnTo>
                        <a:pt x="263" y="444"/>
                      </a:lnTo>
                      <a:lnTo>
                        <a:pt x="254" y="444"/>
                      </a:lnTo>
                      <a:lnTo>
                        <a:pt x="254" y="435"/>
                      </a:lnTo>
                      <a:close/>
                      <a:moveTo>
                        <a:pt x="263" y="455"/>
                      </a:moveTo>
                      <a:lnTo>
                        <a:pt x="263" y="465"/>
                      </a:lnTo>
                      <a:lnTo>
                        <a:pt x="254" y="465"/>
                      </a:lnTo>
                      <a:lnTo>
                        <a:pt x="254" y="455"/>
                      </a:lnTo>
                      <a:lnTo>
                        <a:pt x="263" y="455"/>
                      </a:lnTo>
                      <a:close/>
                      <a:moveTo>
                        <a:pt x="233" y="30"/>
                      </a:moveTo>
                      <a:lnTo>
                        <a:pt x="243" y="30"/>
                      </a:lnTo>
                      <a:lnTo>
                        <a:pt x="243" y="40"/>
                      </a:lnTo>
                      <a:lnTo>
                        <a:pt x="233" y="40"/>
                      </a:lnTo>
                      <a:lnTo>
                        <a:pt x="233" y="30"/>
                      </a:lnTo>
                      <a:close/>
                      <a:moveTo>
                        <a:pt x="233" y="51"/>
                      </a:moveTo>
                      <a:lnTo>
                        <a:pt x="243" y="51"/>
                      </a:lnTo>
                      <a:lnTo>
                        <a:pt x="243" y="61"/>
                      </a:lnTo>
                      <a:lnTo>
                        <a:pt x="233" y="61"/>
                      </a:lnTo>
                      <a:lnTo>
                        <a:pt x="233" y="51"/>
                      </a:lnTo>
                      <a:close/>
                      <a:moveTo>
                        <a:pt x="233" y="72"/>
                      </a:moveTo>
                      <a:lnTo>
                        <a:pt x="243" y="72"/>
                      </a:lnTo>
                      <a:lnTo>
                        <a:pt x="243" y="81"/>
                      </a:lnTo>
                      <a:lnTo>
                        <a:pt x="233" y="81"/>
                      </a:lnTo>
                      <a:lnTo>
                        <a:pt x="233" y="72"/>
                      </a:lnTo>
                      <a:close/>
                      <a:moveTo>
                        <a:pt x="233" y="91"/>
                      </a:moveTo>
                      <a:lnTo>
                        <a:pt x="243" y="91"/>
                      </a:lnTo>
                      <a:lnTo>
                        <a:pt x="243" y="100"/>
                      </a:lnTo>
                      <a:lnTo>
                        <a:pt x="233" y="100"/>
                      </a:lnTo>
                      <a:lnTo>
                        <a:pt x="233" y="91"/>
                      </a:lnTo>
                      <a:close/>
                      <a:moveTo>
                        <a:pt x="233" y="111"/>
                      </a:moveTo>
                      <a:lnTo>
                        <a:pt x="243" y="111"/>
                      </a:lnTo>
                      <a:lnTo>
                        <a:pt x="243" y="121"/>
                      </a:lnTo>
                      <a:lnTo>
                        <a:pt x="233" y="121"/>
                      </a:lnTo>
                      <a:lnTo>
                        <a:pt x="233" y="111"/>
                      </a:lnTo>
                      <a:close/>
                      <a:moveTo>
                        <a:pt x="233" y="132"/>
                      </a:moveTo>
                      <a:lnTo>
                        <a:pt x="243" y="132"/>
                      </a:lnTo>
                      <a:lnTo>
                        <a:pt x="243" y="142"/>
                      </a:lnTo>
                      <a:lnTo>
                        <a:pt x="233" y="142"/>
                      </a:lnTo>
                      <a:lnTo>
                        <a:pt x="233" y="132"/>
                      </a:lnTo>
                      <a:close/>
                      <a:moveTo>
                        <a:pt x="233" y="152"/>
                      </a:moveTo>
                      <a:lnTo>
                        <a:pt x="243" y="152"/>
                      </a:lnTo>
                      <a:lnTo>
                        <a:pt x="243" y="162"/>
                      </a:lnTo>
                      <a:lnTo>
                        <a:pt x="233" y="162"/>
                      </a:lnTo>
                      <a:lnTo>
                        <a:pt x="233" y="152"/>
                      </a:lnTo>
                      <a:close/>
                      <a:moveTo>
                        <a:pt x="233" y="172"/>
                      </a:moveTo>
                      <a:lnTo>
                        <a:pt x="243" y="172"/>
                      </a:lnTo>
                      <a:lnTo>
                        <a:pt x="243" y="181"/>
                      </a:lnTo>
                      <a:lnTo>
                        <a:pt x="233" y="181"/>
                      </a:lnTo>
                      <a:lnTo>
                        <a:pt x="233" y="172"/>
                      </a:lnTo>
                      <a:close/>
                      <a:moveTo>
                        <a:pt x="233" y="192"/>
                      </a:moveTo>
                      <a:lnTo>
                        <a:pt x="243" y="192"/>
                      </a:lnTo>
                      <a:lnTo>
                        <a:pt x="243" y="202"/>
                      </a:lnTo>
                      <a:lnTo>
                        <a:pt x="233" y="202"/>
                      </a:lnTo>
                      <a:lnTo>
                        <a:pt x="233" y="192"/>
                      </a:lnTo>
                      <a:close/>
                      <a:moveTo>
                        <a:pt x="233" y="213"/>
                      </a:moveTo>
                      <a:lnTo>
                        <a:pt x="243" y="213"/>
                      </a:lnTo>
                      <a:lnTo>
                        <a:pt x="243" y="222"/>
                      </a:lnTo>
                      <a:lnTo>
                        <a:pt x="233" y="222"/>
                      </a:lnTo>
                      <a:lnTo>
                        <a:pt x="233" y="213"/>
                      </a:lnTo>
                      <a:close/>
                      <a:moveTo>
                        <a:pt x="233" y="233"/>
                      </a:moveTo>
                      <a:lnTo>
                        <a:pt x="243" y="233"/>
                      </a:lnTo>
                      <a:lnTo>
                        <a:pt x="243" y="243"/>
                      </a:lnTo>
                      <a:lnTo>
                        <a:pt x="233" y="243"/>
                      </a:lnTo>
                      <a:lnTo>
                        <a:pt x="233" y="233"/>
                      </a:lnTo>
                      <a:close/>
                      <a:moveTo>
                        <a:pt x="233" y="253"/>
                      </a:moveTo>
                      <a:lnTo>
                        <a:pt x="243" y="253"/>
                      </a:lnTo>
                      <a:lnTo>
                        <a:pt x="243" y="262"/>
                      </a:lnTo>
                      <a:lnTo>
                        <a:pt x="233" y="262"/>
                      </a:lnTo>
                      <a:lnTo>
                        <a:pt x="233" y="253"/>
                      </a:lnTo>
                      <a:close/>
                      <a:moveTo>
                        <a:pt x="233" y="273"/>
                      </a:moveTo>
                      <a:lnTo>
                        <a:pt x="243" y="273"/>
                      </a:lnTo>
                      <a:lnTo>
                        <a:pt x="243" y="283"/>
                      </a:lnTo>
                      <a:lnTo>
                        <a:pt x="233" y="283"/>
                      </a:lnTo>
                      <a:lnTo>
                        <a:pt x="233" y="273"/>
                      </a:lnTo>
                      <a:close/>
                      <a:moveTo>
                        <a:pt x="233" y="294"/>
                      </a:moveTo>
                      <a:lnTo>
                        <a:pt x="243" y="294"/>
                      </a:lnTo>
                      <a:lnTo>
                        <a:pt x="243" y="303"/>
                      </a:lnTo>
                      <a:lnTo>
                        <a:pt x="233" y="303"/>
                      </a:lnTo>
                      <a:lnTo>
                        <a:pt x="233" y="294"/>
                      </a:lnTo>
                      <a:close/>
                      <a:moveTo>
                        <a:pt x="233" y="314"/>
                      </a:moveTo>
                      <a:lnTo>
                        <a:pt x="243" y="314"/>
                      </a:lnTo>
                      <a:lnTo>
                        <a:pt x="243" y="324"/>
                      </a:lnTo>
                      <a:lnTo>
                        <a:pt x="233" y="324"/>
                      </a:lnTo>
                      <a:lnTo>
                        <a:pt x="233" y="314"/>
                      </a:lnTo>
                      <a:close/>
                      <a:moveTo>
                        <a:pt x="233" y="333"/>
                      </a:moveTo>
                      <a:lnTo>
                        <a:pt x="243" y="333"/>
                      </a:lnTo>
                      <a:lnTo>
                        <a:pt x="243" y="343"/>
                      </a:lnTo>
                      <a:lnTo>
                        <a:pt x="233" y="343"/>
                      </a:lnTo>
                      <a:lnTo>
                        <a:pt x="233" y="333"/>
                      </a:lnTo>
                      <a:close/>
                      <a:moveTo>
                        <a:pt x="233" y="354"/>
                      </a:moveTo>
                      <a:lnTo>
                        <a:pt x="243" y="354"/>
                      </a:lnTo>
                      <a:lnTo>
                        <a:pt x="243" y="364"/>
                      </a:lnTo>
                      <a:lnTo>
                        <a:pt x="233" y="364"/>
                      </a:lnTo>
                      <a:lnTo>
                        <a:pt x="233" y="354"/>
                      </a:lnTo>
                      <a:close/>
                      <a:moveTo>
                        <a:pt x="233" y="375"/>
                      </a:moveTo>
                      <a:lnTo>
                        <a:pt x="243" y="375"/>
                      </a:lnTo>
                      <a:lnTo>
                        <a:pt x="243" y="384"/>
                      </a:lnTo>
                      <a:lnTo>
                        <a:pt x="233" y="384"/>
                      </a:lnTo>
                      <a:lnTo>
                        <a:pt x="233" y="375"/>
                      </a:lnTo>
                      <a:close/>
                      <a:moveTo>
                        <a:pt x="233" y="395"/>
                      </a:moveTo>
                      <a:lnTo>
                        <a:pt x="243" y="395"/>
                      </a:lnTo>
                      <a:lnTo>
                        <a:pt x="243" y="405"/>
                      </a:lnTo>
                      <a:lnTo>
                        <a:pt x="233" y="405"/>
                      </a:lnTo>
                      <a:lnTo>
                        <a:pt x="233" y="395"/>
                      </a:lnTo>
                      <a:close/>
                      <a:moveTo>
                        <a:pt x="233" y="414"/>
                      </a:moveTo>
                      <a:lnTo>
                        <a:pt x="243" y="414"/>
                      </a:lnTo>
                      <a:lnTo>
                        <a:pt x="243" y="424"/>
                      </a:lnTo>
                      <a:lnTo>
                        <a:pt x="233" y="424"/>
                      </a:lnTo>
                      <a:lnTo>
                        <a:pt x="233" y="414"/>
                      </a:lnTo>
                      <a:close/>
                      <a:moveTo>
                        <a:pt x="233" y="435"/>
                      </a:moveTo>
                      <a:lnTo>
                        <a:pt x="243" y="435"/>
                      </a:lnTo>
                      <a:lnTo>
                        <a:pt x="243" y="444"/>
                      </a:lnTo>
                      <a:lnTo>
                        <a:pt x="233" y="444"/>
                      </a:lnTo>
                      <a:lnTo>
                        <a:pt x="233" y="435"/>
                      </a:lnTo>
                      <a:close/>
                      <a:moveTo>
                        <a:pt x="243" y="455"/>
                      </a:moveTo>
                      <a:lnTo>
                        <a:pt x="243" y="465"/>
                      </a:lnTo>
                      <a:lnTo>
                        <a:pt x="233" y="465"/>
                      </a:lnTo>
                      <a:lnTo>
                        <a:pt x="233" y="455"/>
                      </a:lnTo>
                      <a:lnTo>
                        <a:pt x="243" y="455"/>
                      </a:lnTo>
                      <a:close/>
                      <a:moveTo>
                        <a:pt x="213" y="30"/>
                      </a:moveTo>
                      <a:lnTo>
                        <a:pt x="222" y="30"/>
                      </a:lnTo>
                      <a:lnTo>
                        <a:pt x="222" y="40"/>
                      </a:lnTo>
                      <a:lnTo>
                        <a:pt x="213" y="40"/>
                      </a:lnTo>
                      <a:lnTo>
                        <a:pt x="213" y="30"/>
                      </a:lnTo>
                      <a:close/>
                      <a:moveTo>
                        <a:pt x="213" y="51"/>
                      </a:moveTo>
                      <a:lnTo>
                        <a:pt x="222" y="51"/>
                      </a:lnTo>
                      <a:lnTo>
                        <a:pt x="222" y="61"/>
                      </a:lnTo>
                      <a:lnTo>
                        <a:pt x="213" y="61"/>
                      </a:lnTo>
                      <a:lnTo>
                        <a:pt x="213" y="51"/>
                      </a:lnTo>
                      <a:close/>
                      <a:moveTo>
                        <a:pt x="213" y="72"/>
                      </a:moveTo>
                      <a:lnTo>
                        <a:pt x="222" y="72"/>
                      </a:lnTo>
                      <a:lnTo>
                        <a:pt x="222" y="81"/>
                      </a:lnTo>
                      <a:lnTo>
                        <a:pt x="213" y="81"/>
                      </a:lnTo>
                      <a:lnTo>
                        <a:pt x="213" y="72"/>
                      </a:lnTo>
                      <a:close/>
                      <a:moveTo>
                        <a:pt x="213" y="91"/>
                      </a:moveTo>
                      <a:lnTo>
                        <a:pt x="222" y="91"/>
                      </a:lnTo>
                      <a:lnTo>
                        <a:pt x="222" y="100"/>
                      </a:lnTo>
                      <a:lnTo>
                        <a:pt x="213" y="100"/>
                      </a:lnTo>
                      <a:lnTo>
                        <a:pt x="213" y="91"/>
                      </a:lnTo>
                      <a:close/>
                      <a:moveTo>
                        <a:pt x="213" y="111"/>
                      </a:moveTo>
                      <a:lnTo>
                        <a:pt x="222" y="111"/>
                      </a:lnTo>
                      <a:lnTo>
                        <a:pt x="222" y="121"/>
                      </a:lnTo>
                      <a:lnTo>
                        <a:pt x="213" y="121"/>
                      </a:lnTo>
                      <a:lnTo>
                        <a:pt x="213" y="111"/>
                      </a:lnTo>
                      <a:close/>
                      <a:moveTo>
                        <a:pt x="213" y="132"/>
                      </a:moveTo>
                      <a:lnTo>
                        <a:pt x="222" y="132"/>
                      </a:lnTo>
                      <a:lnTo>
                        <a:pt x="222" y="142"/>
                      </a:lnTo>
                      <a:lnTo>
                        <a:pt x="213" y="142"/>
                      </a:lnTo>
                      <a:lnTo>
                        <a:pt x="213" y="132"/>
                      </a:lnTo>
                      <a:close/>
                      <a:moveTo>
                        <a:pt x="213" y="152"/>
                      </a:moveTo>
                      <a:lnTo>
                        <a:pt x="222" y="152"/>
                      </a:lnTo>
                      <a:lnTo>
                        <a:pt x="222" y="162"/>
                      </a:lnTo>
                      <a:lnTo>
                        <a:pt x="213" y="162"/>
                      </a:lnTo>
                      <a:lnTo>
                        <a:pt x="213" y="152"/>
                      </a:lnTo>
                      <a:close/>
                      <a:moveTo>
                        <a:pt x="213" y="172"/>
                      </a:moveTo>
                      <a:lnTo>
                        <a:pt x="222" y="172"/>
                      </a:lnTo>
                      <a:lnTo>
                        <a:pt x="222" y="181"/>
                      </a:lnTo>
                      <a:lnTo>
                        <a:pt x="213" y="181"/>
                      </a:lnTo>
                      <a:lnTo>
                        <a:pt x="213" y="172"/>
                      </a:lnTo>
                      <a:close/>
                      <a:moveTo>
                        <a:pt x="213" y="192"/>
                      </a:moveTo>
                      <a:lnTo>
                        <a:pt x="222" y="192"/>
                      </a:lnTo>
                      <a:lnTo>
                        <a:pt x="222" y="202"/>
                      </a:lnTo>
                      <a:lnTo>
                        <a:pt x="213" y="202"/>
                      </a:lnTo>
                      <a:lnTo>
                        <a:pt x="213" y="192"/>
                      </a:lnTo>
                      <a:close/>
                      <a:moveTo>
                        <a:pt x="213" y="213"/>
                      </a:moveTo>
                      <a:lnTo>
                        <a:pt x="222" y="213"/>
                      </a:lnTo>
                      <a:lnTo>
                        <a:pt x="222" y="222"/>
                      </a:lnTo>
                      <a:lnTo>
                        <a:pt x="213" y="222"/>
                      </a:lnTo>
                      <a:lnTo>
                        <a:pt x="213" y="213"/>
                      </a:lnTo>
                      <a:close/>
                      <a:moveTo>
                        <a:pt x="213" y="233"/>
                      </a:moveTo>
                      <a:lnTo>
                        <a:pt x="222" y="233"/>
                      </a:lnTo>
                      <a:lnTo>
                        <a:pt x="222" y="243"/>
                      </a:lnTo>
                      <a:lnTo>
                        <a:pt x="213" y="243"/>
                      </a:lnTo>
                      <a:lnTo>
                        <a:pt x="213" y="233"/>
                      </a:lnTo>
                      <a:close/>
                      <a:moveTo>
                        <a:pt x="213" y="253"/>
                      </a:moveTo>
                      <a:lnTo>
                        <a:pt x="222" y="253"/>
                      </a:lnTo>
                      <a:lnTo>
                        <a:pt x="222" y="262"/>
                      </a:lnTo>
                      <a:lnTo>
                        <a:pt x="213" y="262"/>
                      </a:lnTo>
                      <a:lnTo>
                        <a:pt x="213" y="253"/>
                      </a:lnTo>
                      <a:close/>
                      <a:moveTo>
                        <a:pt x="213" y="273"/>
                      </a:moveTo>
                      <a:lnTo>
                        <a:pt x="222" y="273"/>
                      </a:lnTo>
                      <a:lnTo>
                        <a:pt x="222" y="283"/>
                      </a:lnTo>
                      <a:lnTo>
                        <a:pt x="213" y="283"/>
                      </a:lnTo>
                      <a:lnTo>
                        <a:pt x="213" y="273"/>
                      </a:lnTo>
                      <a:close/>
                      <a:moveTo>
                        <a:pt x="213" y="294"/>
                      </a:moveTo>
                      <a:lnTo>
                        <a:pt x="222" y="294"/>
                      </a:lnTo>
                      <a:lnTo>
                        <a:pt x="222" y="303"/>
                      </a:lnTo>
                      <a:lnTo>
                        <a:pt x="213" y="303"/>
                      </a:lnTo>
                      <a:lnTo>
                        <a:pt x="213" y="294"/>
                      </a:lnTo>
                      <a:close/>
                      <a:moveTo>
                        <a:pt x="213" y="314"/>
                      </a:moveTo>
                      <a:lnTo>
                        <a:pt x="222" y="314"/>
                      </a:lnTo>
                      <a:lnTo>
                        <a:pt x="222" y="324"/>
                      </a:lnTo>
                      <a:lnTo>
                        <a:pt x="213" y="324"/>
                      </a:lnTo>
                      <a:lnTo>
                        <a:pt x="213" y="314"/>
                      </a:lnTo>
                      <a:close/>
                      <a:moveTo>
                        <a:pt x="213" y="333"/>
                      </a:moveTo>
                      <a:lnTo>
                        <a:pt x="222" y="333"/>
                      </a:lnTo>
                      <a:lnTo>
                        <a:pt x="222" y="343"/>
                      </a:lnTo>
                      <a:lnTo>
                        <a:pt x="213" y="343"/>
                      </a:lnTo>
                      <a:lnTo>
                        <a:pt x="213" y="333"/>
                      </a:lnTo>
                      <a:close/>
                      <a:moveTo>
                        <a:pt x="213" y="354"/>
                      </a:moveTo>
                      <a:lnTo>
                        <a:pt x="222" y="354"/>
                      </a:lnTo>
                      <a:lnTo>
                        <a:pt x="222" y="364"/>
                      </a:lnTo>
                      <a:lnTo>
                        <a:pt x="213" y="364"/>
                      </a:lnTo>
                      <a:lnTo>
                        <a:pt x="213" y="354"/>
                      </a:lnTo>
                      <a:close/>
                      <a:moveTo>
                        <a:pt x="213" y="375"/>
                      </a:moveTo>
                      <a:lnTo>
                        <a:pt x="222" y="375"/>
                      </a:lnTo>
                      <a:lnTo>
                        <a:pt x="222" y="384"/>
                      </a:lnTo>
                      <a:lnTo>
                        <a:pt x="213" y="384"/>
                      </a:lnTo>
                      <a:lnTo>
                        <a:pt x="213" y="375"/>
                      </a:lnTo>
                      <a:close/>
                      <a:moveTo>
                        <a:pt x="213" y="395"/>
                      </a:moveTo>
                      <a:lnTo>
                        <a:pt x="222" y="395"/>
                      </a:lnTo>
                      <a:lnTo>
                        <a:pt x="222" y="405"/>
                      </a:lnTo>
                      <a:lnTo>
                        <a:pt x="213" y="405"/>
                      </a:lnTo>
                      <a:lnTo>
                        <a:pt x="213" y="395"/>
                      </a:lnTo>
                      <a:close/>
                      <a:moveTo>
                        <a:pt x="213" y="414"/>
                      </a:moveTo>
                      <a:lnTo>
                        <a:pt x="222" y="414"/>
                      </a:lnTo>
                      <a:lnTo>
                        <a:pt x="222" y="424"/>
                      </a:lnTo>
                      <a:lnTo>
                        <a:pt x="213" y="424"/>
                      </a:lnTo>
                      <a:lnTo>
                        <a:pt x="213" y="414"/>
                      </a:lnTo>
                      <a:close/>
                      <a:moveTo>
                        <a:pt x="213" y="435"/>
                      </a:moveTo>
                      <a:lnTo>
                        <a:pt x="222" y="435"/>
                      </a:lnTo>
                      <a:lnTo>
                        <a:pt x="222" y="444"/>
                      </a:lnTo>
                      <a:lnTo>
                        <a:pt x="213" y="444"/>
                      </a:lnTo>
                      <a:lnTo>
                        <a:pt x="213" y="435"/>
                      </a:lnTo>
                      <a:close/>
                      <a:moveTo>
                        <a:pt x="222" y="455"/>
                      </a:moveTo>
                      <a:lnTo>
                        <a:pt x="222" y="465"/>
                      </a:lnTo>
                      <a:lnTo>
                        <a:pt x="213" y="465"/>
                      </a:lnTo>
                      <a:lnTo>
                        <a:pt x="213" y="455"/>
                      </a:lnTo>
                      <a:lnTo>
                        <a:pt x="222" y="455"/>
                      </a:lnTo>
                      <a:close/>
                      <a:moveTo>
                        <a:pt x="193" y="30"/>
                      </a:moveTo>
                      <a:lnTo>
                        <a:pt x="203" y="30"/>
                      </a:lnTo>
                      <a:lnTo>
                        <a:pt x="203" y="40"/>
                      </a:lnTo>
                      <a:lnTo>
                        <a:pt x="193" y="40"/>
                      </a:lnTo>
                      <a:lnTo>
                        <a:pt x="193" y="30"/>
                      </a:lnTo>
                      <a:close/>
                      <a:moveTo>
                        <a:pt x="193" y="51"/>
                      </a:moveTo>
                      <a:lnTo>
                        <a:pt x="203" y="51"/>
                      </a:lnTo>
                      <a:lnTo>
                        <a:pt x="203" y="61"/>
                      </a:lnTo>
                      <a:lnTo>
                        <a:pt x="193" y="61"/>
                      </a:lnTo>
                      <a:lnTo>
                        <a:pt x="193" y="51"/>
                      </a:lnTo>
                      <a:close/>
                      <a:moveTo>
                        <a:pt x="193" y="72"/>
                      </a:moveTo>
                      <a:lnTo>
                        <a:pt x="203" y="72"/>
                      </a:lnTo>
                      <a:lnTo>
                        <a:pt x="203" y="81"/>
                      </a:lnTo>
                      <a:lnTo>
                        <a:pt x="193" y="81"/>
                      </a:lnTo>
                      <a:lnTo>
                        <a:pt x="193" y="72"/>
                      </a:lnTo>
                      <a:close/>
                      <a:moveTo>
                        <a:pt x="193" y="91"/>
                      </a:moveTo>
                      <a:lnTo>
                        <a:pt x="203" y="91"/>
                      </a:lnTo>
                      <a:lnTo>
                        <a:pt x="203" y="100"/>
                      </a:lnTo>
                      <a:lnTo>
                        <a:pt x="193" y="100"/>
                      </a:lnTo>
                      <a:lnTo>
                        <a:pt x="193" y="91"/>
                      </a:lnTo>
                      <a:close/>
                      <a:moveTo>
                        <a:pt x="193" y="111"/>
                      </a:moveTo>
                      <a:lnTo>
                        <a:pt x="203" y="111"/>
                      </a:lnTo>
                      <a:lnTo>
                        <a:pt x="203" y="121"/>
                      </a:lnTo>
                      <a:lnTo>
                        <a:pt x="193" y="121"/>
                      </a:lnTo>
                      <a:lnTo>
                        <a:pt x="193" y="111"/>
                      </a:lnTo>
                      <a:close/>
                      <a:moveTo>
                        <a:pt x="193" y="132"/>
                      </a:moveTo>
                      <a:lnTo>
                        <a:pt x="203" y="132"/>
                      </a:lnTo>
                      <a:lnTo>
                        <a:pt x="203" y="142"/>
                      </a:lnTo>
                      <a:lnTo>
                        <a:pt x="193" y="142"/>
                      </a:lnTo>
                      <a:lnTo>
                        <a:pt x="193" y="132"/>
                      </a:lnTo>
                      <a:close/>
                      <a:moveTo>
                        <a:pt x="193" y="152"/>
                      </a:moveTo>
                      <a:lnTo>
                        <a:pt x="203" y="152"/>
                      </a:lnTo>
                      <a:lnTo>
                        <a:pt x="203" y="162"/>
                      </a:lnTo>
                      <a:lnTo>
                        <a:pt x="193" y="162"/>
                      </a:lnTo>
                      <a:lnTo>
                        <a:pt x="193" y="152"/>
                      </a:lnTo>
                      <a:close/>
                      <a:moveTo>
                        <a:pt x="193" y="172"/>
                      </a:moveTo>
                      <a:lnTo>
                        <a:pt x="203" y="172"/>
                      </a:lnTo>
                      <a:lnTo>
                        <a:pt x="203" y="181"/>
                      </a:lnTo>
                      <a:lnTo>
                        <a:pt x="193" y="181"/>
                      </a:lnTo>
                      <a:lnTo>
                        <a:pt x="193" y="172"/>
                      </a:lnTo>
                      <a:close/>
                      <a:moveTo>
                        <a:pt x="193" y="192"/>
                      </a:moveTo>
                      <a:lnTo>
                        <a:pt x="203" y="192"/>
                      </a:lnTo>
                      <a:lnTo>
                        <a:pt x="203" y="202"/>
                      </a:lnTo>
                      <a:lnTo>
                        <a:pt x="193" y="202"/>
                      </a:lnTo>
                      <a:lnTo>
                        <a:pt x="193" y="192"/>
                      </a:lnTo>
                      <a:close/>
                      <a:moveTo>
                        <a:pt x="193" y="213"/>
                      </a:moveTo>
                      <a:lnTo>
                        <a:pt x="203" y="213"/>
                      </a:lnTo>
                      <a:lnTo>
                        <a:pt x="203" y="222"/>
                      </a:lnTo>
                      <a:lnTo>
                        <a:pt x="193" y="222"/>
                      </a:lnTo>
                      <a:lnTo>
                        <a:pt x="193" y="213"/>
                      </a:lnTo>
                      <a:close/>
                      <a:moveTo>
                        <a:pt x="193" y="233"/>
                      </a:moveTo>
                      <a:lnTo>
                        <a:pt x="203" y="233"/>
                      </a:lnTo>
                      <a:lnTo>
                        <a:pt x="203" y="243"/>
                      </a:lnTo>
                      <a:lnTo>
                        <a:pt x="193" y="243"/>
                      </a:lnTo>
                      <a:lnTo>
                        <a:pt x="193" y="233"/>
                      </a:lnTo>
                      <a:close/>
                      <a:moveTo>
                        <a:pt x="193" y="253"/>
                      </a:moveTo>
                      <a:lnTo>
                        <a:pt x="203" y="253"/>
                      </a:lnTo>
                      <a:lnTo>
                        <a:pt x="203" y="262"/>
                      </a:lnTo>
                      <a:lnTo>
                        <a:pt x="193" y="262"/>
                      </a:lnTo>
                      <a:lnTo>
                        <a:pt x="193" y="253"/>
                      </a:lnTo>
                      <a:close/>
                      <a:moveTo>
                        <a:pt x="193" y="273"/>
                      </a:moveTo>
                      <a:lnTo>
                        <a:pt x="203" y="273"/>
                      </a:lnTo>
                      <a:lnTo>
                        <a:pt x="203" y="283"/>
                      </a:lnTo>
                      <a:lnTo>
                        <a:pt x="193" y="283"/>
                      </a:lnTo>
                      <a:lnTo>
                        <a:pt x="193" y="273"/>
                      </a:lnTo>
                      <a:close/>
                      <a:moveTo>
                        <a:pt x="193" y="294"/>
                      </a:moveTo>
                      <a:lnTo>
                        <a:pt x="203" y="294"/>
                      </a:lnTo>
                      <a:lnTo>
                        <a:pt x="203" y="303"/>
                      </a:lnTo>
                      <a:lnTo>
                        <a:pt x="193" y="303"/>
                      </a:lnTo>
                      <a:lnTo>
                        <a:pt x="193" y="294"/>
                      </a:lnTo>
                      <a:close/>
                      <a:moveTo>
                        <a:pt x="193" y="314"/>
                      </a:moveTo>
                      <a:lnTo>
                        <a:pt x="203" y="314"/>
                      </a:lnTo>
                      <a:lnTo>
                        <a:pt x="203" y="324"/>
                      </a:lnTo>
                      <a:lnTo>
                        <a:pt x="193" y="324"/>
                      </a:lnTo>
                      <a:lnTo>
                        <a:pt x="193" y="314"/>
                      </a:lnTo>
                      <a:close/>
                      <a:moveTo>
                        <a:pt x="193" y="333"/>
                      </a:moveTo>
                      <a:lnTo>
                        <a:pt x="203" y="333"/>
                      </a:lnTo>
                      <a:lnTo>
                        <a:pt x="203" y="343"/>
                      </a:lnTo>
                      <a:lnTo>
                        <a:pt x="193" y="343"/>
                      </a:lnTo>
                      <a:lnTo>
                        <a:pt x="193" y="333"/>
                      </a:lnTo>
                      <a:close/>
                      <a:moveTo>
                        <a:pt x="193" y="354"/>
                      </a:moveTo>
                      <a:lnTo>
                        <a:pt x="203" y="354"/>
                      </a:lnTo>
                      <a:lnTo>
                        <a:pt x="203" y="364"/>
                      </a:lnTo>
                      <a:lnTo>
                        <a:pt x="193" y="364"/>
                      </a:lnTo>
                      <a:lnTo>
                        <a:pt x="193" y="354"/>
                      </a:lnTo>
                      <a:close/>
                      <a:moveTo>
                        <a:pt x="193" y="375"/>
                      </a:moveTo>
                      <a:lnTo>
                        <a:pt x="203" y="375"/>
                      </a:lnTo>
                      <a:lnTo>
                        <a:pt x="203" y="384"/>
                      </a:lnTo>
                      <a:lnTo>
                        <a:pt x="193" y="384"/>
                      </a:lnTo>
                      <a:lnTo>
                        <a:pt x="193" y="375"/>
                      </a:lnTo>
                      <a:close/>
                      <a:moveTo>
                        <a:pt x="193" y="395"/>
                      </a:moveTo>
                      <a:lnTo>
                        <a:pt x="203" y="395"/>
                      </a:lnTo>
                      <a:lnTo>
                        <a:pt x="203" y="405"/>
                      </a:lnTo>
                      <a:lnTo>
                        <a:pt x="193" y="405"/>
                      </a:lnTo>
                      <a:lnTo>
                        <a:pt x="193" y="395"/>
                      </a:lnTo>
                      <a:close/>
                      <a:moveTo>
                        <a:pt x="193" y="414"/>
                      </a:moveTo>
                      <a:lnTo>
                        <a:pt x="203" y="414"/>
                      </a:lnTo>
                      <a:lnTo>
                        <a:pt x="203" y="424"/>
                      </a:lnTo>
                      <a:lnTo>
                        <a:pt x="193" y="424"/>
                      </a:lnTo>
                      <a:lnTo>
                        <a:pt x="193" y="414"/>
                      </a:lnTo>
                      <a:close/>
                      <a:moveTo>
                        <a:pt x="193" y="435"/>
                      </a:moveTo>
                      <a:lnTo>
                        <a:pt x="203" y="435"/>
                      </a:lnTo>
                      <a:lnTo>
                        <a:pt x="203" y="444"/>
                      </a:lnTo>
                      <a:lnTo>
                        <a:pt x="193" y="444"/>
                      </a:lnTo>
                      <a:lnTo>
                        <a:pt x="193" y="435"/>
                      </a:lnTo>
                      <a:close/>
                      <a:moveTo>
                        <a:pt x="203" y="455"/>
                      </a:moveTo>
                      <a:lnTo>
                        <a:pt x="203" y="465"/>
                      </a:lnTo>
                      <a:lnTo>
                        <a:pt x="193" y="465"/>
                      </a:lnTo>
                      <a:lnTo>
                        <a:pt x="193" y="455"/>
                      </a:lnTo>
                      <a:lnTo>
                        <a:pt x="203" y="455"/>
                      </a:lnTo>
                      <a:close/>
                      <a:moveTo>
                        <a:pt x="173" y="30"/>
                      </a:moveTo>
                      <a:lnTo>
                        <a:pt x="182" y="30"/>
                      </a:lnTo>
                      <a:lnTo>
                        <a:pt x="182" y="40"/>
                      </a:lnTo>
                      <a:lnTo>
                        <a:pt x="173" y="40"/>
                      </a:lnTo>
                      <a:lnTo>
                        <a:pt x="173" y="30"/>
                      </a:lnTo>
                      <a:close/>
                      <a:moveTo>
                        <a:pt x="173" y="51"/>
                      </a:moveTo>
                      <a:lnTo>
                        <a:pt x="182" y="51"/>
                      </a:lnTo>
                      <a:lnTo>
                        <a:pt x="182" y="61"/>
                      </a:lnTo>
                      <a:lnTo>
                        <a:pt x="173" y="61"/>
                      </a:lnTo>
                      <a:lnTo>
                        <a:pt x="173" y="51"/>
                      </a:lnTo>
                      <a:close/>
                      <a:moveTo>
                        <a:pt x="173" y="72"/>
                      </a:moveTo>
                      <a:lnTo>
                        <a:pt x="182" y="72"/>
                      </a:lnTo>
                      <a:lnTo>
                        <a:pt x="182" y="81"/>
                      </a:lnTo>
                      <a:lnTo>
                        <a:pt x="173" y="81"/>
                      </a:lnTo>
                      <a:lnTo>
                        <a:pt x="173" y="72"/>
                      </a:lnTo>
                      <a:close/>
                      <a:moveTo>
                        <a:pt x="173" y="91"/>
                      </a:moveTo>
                      <a:lnTo>
                        <a:pt x="182" y="91"/>
                      </a:lnTo>
                      <a:lnTo>
                        <a:pt x="182" y="100"/>
                      </a:lnTo>
                      <a:lnTo>
                        <a:pt x="173" y="100"/>
                      </a:lnTo>
                      <a:lnTo>
                        <a:pt x="173" y="91"/>
                      </a:lnTo>
                      <a:close/>
                      <a:moveTo>
                        <a:pt x="173" y="111"/>
                      </a:moveTo>
                      <a:lnTo>
                        <a:pt x="182" y="111"/>
                      </a:lnTo>
                      <a:lnTo>
                        <a:pt x="182" y="121"/>
                      </a:lnTo>
                      <a:lnTo>
                        <a:pt x="173" y="121"/>
                      </a:lnTo>
                      <a:lnTo>
                        <a:pt x="173" y="111"/>
                      </a:lnTo>
                      <a:close/>
                      <a:moveTo>
                        <a:pt x="173" y="132"/>
                      </a:moveTo>
                      <a:lnTo>
                        <a:pt x="182" y="132"/>
                      </a:lnTo>
                      <a:lnTo>
                        <a:pt x="182" y="142"/>
                      </a:lnTo>
                      <a:lnTo>
                        <a:pt x="173" y="142"/>
                      </a:lnTo>
                      <a:lnTo>
                        <a:pt x="173" y="132"/>
                      </a:lnTo>
                      <a:close/>
                      <a:moveTo>
                        <a:pt x="173" y="152"/>
                      </a:moveTo>
                      <a:lnTo>
                        <a:pt x="182" y="152"/>
                      </a:lnTo>
                      <a:lnTo>
                        <a:pt x="182" y="162"/>
                      </a:lnTo>
                      <a:lnTo>
                        <a:pt x="173" y="162"/>
                      </a:lnTo>
                      <a:lnTo>
                        <a:pt x="173" y="152"/>
                      </a:lnTo>
                      <a:close/>
                      <a:moveTo>
                        <a:pt x="173" y="172"/>
                      </a:moveTo>
                      <a:lnTo>
                        <a:pt x="182" y="172"/>
                      </a:lnTo>
                      <a:lnTo>
                        <a:pt x="182" y="181"/>
                      </a:lnTo>
                      <a:lnTo>
                        <a:pt x="173" y="181"/>
                      </a:lnTo>
                      <a:lnTo>
                        <a:pt x="173" y="172"/>
                      </a:lnTo>
                      <a:close/>
                      <a:moveTo>
                        <a:pt x="173" y="192"/>
                      </a:moveTo>
                      <a:lnTo>
                        <a:pt x="182" y="192"/>
                      </a:lnTo>
                      <a:lnTo>
                        <a:pt x="182" y="202"/>
                      </a:lnTo>
                      <a:lnTo>
                        <a:pt x="173" y="202"/>
                      </a:lnTo>
                      <a:lnTo>
                        <a:pt x="173" y="192"/>
                      </a:lnTo>
                      <a:close/>
                      <a:moveTo>
                        <a:pt x="173" y="213"/>
                      </a:moveTo>
                      <a:lnTo>
                        <a:pt x="182" y="213"/>
                      </a:lnTo>
                      <a:lnTo>
                        <a:pt x="182" y="222"/>
                      </a:lnTo>
                      <a:lnTo>
                        <a:pt x="173" y="222"/>
                      </a:lnTo>
                      <a:lnTo>
                        <a:pt x="173" y="213"/>
                      </a:lnTo>
                      <a:close/>
                      <a:moveTo>
                        <a:pt x="173" y="233"/>
                      </a:moveTo>
                      <a:lnTo>
                        <a:pt x="182" y="233"/>
                      </a:lnTo>
                      <a:lnTo>
                        <a:pt x="182" y="243"/>
                      </a:lnTo>
                      <a:lnTo>
                        <a:pt x="173" y="243"/>
                      </a:lnTo>
                      <a:lnTo>
                        <a:pt x="173" y="233"/>
                      </a:lnTo>
                      <a:close/>
                      <a:moveTo>
                        <a:pt x="173" y="253"/>
                      </a:moveTo>
                      <a:lnTo>
                        <a:pt x="182" y="253"/>
                      </a:lnTo>
                      <a:lnTo>
                        <a:pt x="182" y="262"/>
                      </a:lnTo>
                      <a:lnTo>
                        <a:pt x="173" y="262"/>
                      </a:lnTo>
                      <a:lnTo>
                        <a:pt x="173" y="253"/>
                      </a:lnTo>
                      <a:close/>
                      <a:moveTo>
                        <a:pt x="173" y="273"/>
                      </a:moveTo>
                      <a:lnTo>
                        <a:pt x="182" y="273"/>
                      </a:lnTo>
                      <a:lnTo>
                        <a:pt x="182" y="283"/>
                      </a:lnTo>
                      <a:lnTo>
                        <a:pt x="173" y="283"/>
                      </a:lnTo>
                      <a:lnTo>
                        <a:pt x="173" y="273"/>
                      </a:lnTo>
                      <a:close/>
                      <a:moveTo>
                        <a:pt x="173" y="294"/>
                      </a:moveTo>
                      <a:lnTo>
                        <a:pt x="182" y="294"/>
                      </a:lnTo>
                      <a:lnTo>
                        <a:pt x="182" y="303"/>
                      </a:lnTo>
                      <a:lnTo>
                        <a:pt x="173" y="303"/>
                      </a:lnTo>
                      <a:lnTo>
                        <a:pt x="173" y="294"/>
                      </a:lnTo>
                      <a:close/>
                      <a:moveTo>
                        <a:pt x="173" y="314"/>
                      </a:moveTo>
                      <a:lnTo>
                        <a:pt x="182" y="314"/>
                      </a:lnTo>
                      <a:lnTo>
                        <a:pt x="182" y="324"/>
                      </a:lnTo>
                      <a:lnTo>
                        <a:pt x="173" y="324"/>
                      </a:lnTo>
                      <a:lnTo>
                        <a:pt x="173" y="314"/>
                      </a:lnTo>
                      <a:close/>
                      <a:moveTo>
                        <a:pt x="173" y="333"/>
                      </a:moveTo>
                      <a:lnTo>
                        <a:pt x="182" y="333"/>
                      </a:lnTo>
                      <a:lnTo>
                        <a:pt x="182" y="343"/>
                      </a:lnTo>
                      <a:lnTo>
                        <a:pt x="173" y="343"/>
                      </a:lnTo>
                      <a:lnTo>
                        <a:pt x="173" y="333"/>
                      </a:lnTo>
                      <a:close/>
                      <a:moveTo>
                        <a:pt x="173" y="354"/>
                      </a:moveTo>
                      <a:lnTo>
                        <a:pt x="182" y="354"/>
                      </a:lnTo>
                      <a:lnTo>
                        <a:pt x="182" y="364"/>
                      </a:lnTo>
                      <a:lnTo>
                        <a:pt x="173" y="364"/>
                      </a:lnTo>
                      <a:lnTo>
                        <a:pt x="173" y="354"/>
                      </a:lnTo>
                      <a:close/>
                      <a:moveTo>
                        <a:pt x="173" y="375"/>
                      </a:moveTo>
                      <a:lnTo>
                        <a:pt x="182" y="375"/>
                      </a:lnTo>
                      <a:lnTo>
                        <a:pt x="182" y="384"/>
                      </a:lnTo>
                      <a:lnTo>
                        <a:pt x="173" y="384"/>
                      </a:lnTo>
                      <a:lnTo>
                        <a:pt x="173" y="375"/>
                      </a:lnTo>
                      <a:close/>
                      <a:moveTo>
                        <a:pt x="173" y="395"/>
                      </a:moveTo>
                      <a:lnTo>
                        <a:pt x="182" y="395"/>
                      </a:lnTo>
                      <a:lnTo>
                        <a:pt x="182" y="405"/>
                      </a:lnTo>
                      <a:lnTo>
                        <a:pt x="173" y="405"/>
                      </a:lnTo>
                      <a:lnTo>
                        <a:pt x="173" y="395"/>
                      </a:lnTo>
                      <a:close/>
                      <a:moveTo>
                        <a:pt x="173" y="414"/>
                      </a:moveTo>
                      <a:lnTo>
                        <a:pt x="182" y="414"/>
                      </a:lnTo>
                      <a:lnTo>
                        <a:pt x="182" y="424"/>
                      </a:lnTo>
                      <a:lnTo>
                        <a:pt x="173" y="424"/>
                      </a:lnTo>
                      <a:lnTo>
                        <a:pt x="173" y="414"/>
                      </a:lnTo>
                      <a:close/>
                      <a:moveTo>
                        <a:pt x="173" y="435"/>
                      </a:moveTo>
                      <a:lnTo>
                        <a:pt x="182" y="435"/>
                      </a:lnTo>
                      <a:lnTo>
                        <a:pt x="182" y="444"/>
                      </a:lnTo>
                      <a:lnTo>
                        <a:pt x="173" y="444"/>
                      </a:lnTo>
                      <a:lnTo>
                        <a:pt x="173" y="435"/>
                      </a:lnTo>
                      <a:close/>
                      <a:moveTo>
                        <a:pt x="182" y="455"/>
                      </a:moveTo>
                      <a:lnTo>
                        <a:pt x="182" y="465"/>
                      </a:lnTo>
                      <a:lnTo>
                        <a:pt x="173" y="465"/>
                      </a:lnTo>
                      <a:lnTo>
                        <a:pt x="173" y="455"/>
                      </a:lnTo>
                      <a:lnTo>
                        <a:pt x="182" y="455"/>
                      </a:lnTo>
                      <a:close/>
                      <a:moveTo>
                        <a:pt x="152" y="30"/>
                      </a:moveTo>
                      <a:lnTo>
                        <a:pt x="162" y="30"/>
                      </a:lnTo>
                      <a:lnTo>
                        <a:pt x="162" y="40"/>
                      </a:lnTo>
                      <a:lnTo>
                        <a:pt x="152" y="40"/>
                      </a:lnTo>
                      <a:lnTo>
                        <a:pt x="152" y="30"/>
                      </a:lnTo>
                      <a:close/>
                      <a:moveTo>
                        <a:pt x="152" y="51"/>
                      </a:moveTo>
                      <a:lnTo>
                        <a:pt x="162" y="51"/>
                      </a:lnTo>
                      <a:lnTo>
                        <a:pt x="162" y="61"/>
                      </a:lnTo>
                      <a:lnTo>
                        <a:pt x="152" y="61"/>
                      </a:lnTo>
                      <a:lnTo>
                        <a:pt x="152" y="51"/>
                      </a:lnTo>
                      <a:close/>
                      <a:moveTo>
                        <a:pt x="152" y="72"/>
                      </a:moveTo>
                      <a:lnTo>
                        <a:pt x="162" y="72"/>
                      </a:lnTo>
                      <a:lnTo>
                        <a:pt x="162" y="81"/>
                      </a:lnTo>
                      <a:lnTo>
                        <a:pt x="152" y="81"/>
                      </a:lnTo>
                      <a:lnTo>
                        <a:pt x="152" y="72"/>
                      </a:lnTo>
                      <a:close/>
                      <a:moveTo>
                        <a:pt x="152" y="91"/>
                      </a:moveTo>
                      <a:lnTo>
                        <a:pt x="162" y="91"/>
                      </a:lnTo>
                      <a:lnTo>
                        <a:pt x="162" y="100"/>
                      </a:lnTo>
                      <a:lnTo>
                        <a:pt x="152" y="100"/>
                      </a:lnTo>
                      <a:lnTo>
                        <a:pt x="152" y="91"/>
                      </a:lnTo>
                      <a:close/>
                      <a:moveTo>
                        <a:pt x="152" y="111"/>
                      </a:moveTo>
                      <a:lnTo>
                        <a:pt x="162" y="111"/>
                      </a:lnTo>
                      <a:lnTo>
                        <a:pt x="162" y="121"/>
                      </a:lnTo>
                      <a:lnTo>
                        <a:pt x="152" y="121"/>
                      </a:lnTo>
                      <a:lnTo>
                        <a:pt x="152" y="111"/>
                      </a:lnTo>
                      <a:close/>
                      <a:moveTo>
                        <a:pt x="152" y="132"/>
                      </a:moveTo>
                      <a:lnTo>
                        <a:pt x="162" y="132"/>
                      </a:lnTo>
                      <a:lnTo>
                        <a:pt x="162" y="142"/>
                      </a:lnTo>
                      <a:lnTo>
                        <a:pt x="152" y="142"/>
                      </a:lnTo>
                      <a:lnTo>
                        <a:pt x="152" y="132"/>
                      </a:lnTo>
                      <a:close/>
                      <a:moveTo>
                        <a:pt x="152" y="152"/>
                      </a:moveTo>
                      <a:lnTo>
                        <a:pt x="162" y="152"/>
                      </a:lnTo>
                      <a:lnTo>
                        <a:pt x="162" y="162"/>
                      </a:lnTo>
                      <a:lnTo>
                        <a:pt x="152" y="162"/>
                      </a:lnTo>
                      <a:lnTo>
                        <a:pt x="152" y="152"/>
                      </a:lnTo>
                      <a:close/>
                      <a:moveTo>
                        <a:pt x="152" y="172"/>
                      </a:moveTo>
                      <a:lnTo>
                        <a:pt x="162" y="172"/>
                      </a:lnTo>
                      <a:lnTo>
                        <a:pt x="162" y="181"/>
                      </a:lnTo>
                      <a:lnTo>
                        <a:pt x="152" y="181"/>
                      </a:lnTo>
                      <a:lnTo>
                        <a:pt x="152" y="172"/>
                      </a:lnTo>
                      <a:close/>
                      <a:moveTo>
                        <a:pt x="152" y="192"/>
                      </a:moveTo>
                      <a:lnTo>
                        <a:pt x="162" y="192"/>
                      </a:lnTo>
                      <a:lnTo>
                        <a:pt x="162" y="202"/>
                      </a:lnTo>
                      <a:lnTo>
                        <a:pt x="152" y="202"/>
                      </a:lnTo>
                      <a:lnTo>
                        <a:pt x="152" y="192"/>
                      </a:lnTo>
                      <a:close/>
                      <a:moveTo>
                        <a:pt x="152" y="213"/>
                      </a:moveTo>
                      <a:lnTo>
                        <a:pt x="162" y="213"/>
                      </a:lnTo>
                      <a:lnTo>
                        <a:pt x="162" y="222"/>
                      </a:lnTo>
                      <a:lnTo>
                        <a:pt x="152" y="222"/>
                      </a:lnTo>
                      <a:lnTo>
                        <a:pt x="152" y="213"/>
                      </a:lnTo>
                      <a:close/>
                      <a:moveTo>
                        <a:pt x="152" y="233"/>
                      </a:moveTo>
                      <a:lnTo>
                        <a:pt x="162" y="233"/>
                      </a:lnTo>
                      <a:lnTo>
                        <a:pt x="162" y="243"/>
                      </a:lnTo>
                      <a:lnTo>
                        <a:pt x="152" y="243"/>
                      </a:lnTo>
                      <a:lnTo>
                        <a:pt x="152" y="233"/>
                      </a:lnTo>
                      <a:close/>
                      <a:moveTo>
                        <a:pt x="152" y="253"/>
                      </a:moveTo>
                      <a:lnTo>
                        <a:pt x="162" y="253"/>
                      </a:lnTo>
                      <a:lnTo>
                        <a:pt x="162" y="262"/>
                      </a:lnTo>
                      <a:lnTo>
                        <a:pt x="152" y="262"/>
                      </a:lnTo>
                      <a:lnTo>
                        <a:pt x="152" y="253"/>
                      </a:lnTo>
                      <a:close/>
                      <a:moveTo>
                        <a:pt x="152" y="273"/>
                      </a:moveTo>
                      <a:lnTo>
                        <a:pt x="162" y="273"/>
                      </a:lnTo>
                      <a:lnTo>
                        <a:pt x="162" y="283"/>
                      </a:lnTo>
                      <a:lnTo>
                        <a:pt x="152" y="283"/>
                      </a:lnTo>
                      <a:lnTo>
                        <a:pt x="152" y="273"/>
                      </a:lnTo>
                      <a:close/>
                      <a:moveTo>
                        <a:pt x="152" y="294"/>
                      </a:moveTo>
                      <a:lnTo>
                        <a:pt x="162" y="294"/>
                      </a:lnTo>
                      <a:lnTo>
                        <a:pt x="162" y="303"/>
                      </a:lnTo>
                      <a:lnTo>
                        <a:pt x="152" y="303"/>
                      </a:lnTo>
                      <a:lnTo>
                        <a:pt x="152" y="294"/>
                      </a:lnTo>
                      <a:close/>
                      <a:moveTo>
                        <a:pt x="152" y="314"/>
                      </a:moveTo>
                      <a:lnTo>
                        <a:pt x="162" y="314"/>
                      </a:lnTo>
                      <a:lnTo>
                        <a:pt x="162" y="324"/>
                      </a:lnTo>
                      <a:lnTo>
                        <a:pt x="152" y="324"/>
                      </a:lnTo>
                      <a:lnTo>
                        <a:pt x="152" y="314"/>
                      </a:lnTo>
                      <a:close/>
                      <a:moveTo>
                        <a:pt x="152" y="333"/>
                      </a:moveTo>
                      <a:lnTo>
                        <a:pt x="162" y="333"/>
                      </a:lnTo>
                      <a:lnTo>
                        <a:pt x="162" y="343"/>
                      </a:lnTo>
                      <a:lnTo>
                        <a:pt x="152" y="343"/>
                      </a:lnTo>
                      <a:lnTo>
                        <a:pt x="152" y="333"/>
                      </a:lnTo>
                      <a:close/>
                      <a:moveTo>
                        <a:pt x="152" y="354"/>
                      </a:moveTo>
                      <a:lnTo>
                        <a:pt x="162" y="354"/>
                      </a:lnTo>
                      <a:lnTo>
                        <a:pt x="162" y="364"/>
                      </a:lnTo>
                      <a:lnTo>
                        <a:pt x="152" y="364"/>
                      </a:lnTo>
                      <a:lnTo>
                        <a:pt x="152" y="354"/>
                      </a:lnTo>
                      <a:close/>
                      <a:moveTo>
                        <a:pt x="152" y="375"/>
                      </a:moveTo>
                      <a:lnTo>
                        <a:pt x="162" y="375"/>
                      </a:lnTo>
                      <a:lnTo>
                        <a:pt x="162" y="384"/>
                      </a:lnTo>
                      <a:lnTo>
                        <a:pt x="152" y="384"/>
                      </a:lnTo>
                      <a:lnTo>
                        <a:pt x="152" y="375"/>
                      </a:lnTo>
                      <a:close/>
                      <a:moveTo>
                        <a:pt x="152" y="395"/>
                      </a:moveTo>
                      <a:lnTo>
                        <a:pt x="162" y="395"/>
                      </a:lnTo>
                      <a:lnTo>
                        <a:pt x="162" y="405"/>
                      </a:lnTo>
                      <a:lnTo>
                        <a:pt x="152" y="405"/>
                      </a:lnTo>
                      <a:lnTo>
                        <a:pt x="152" y="395"/>
                      </a:lnTo>
                      <a:close/>
                      <a:moveTo>
                        <a:pt x="152" y="414"/>
                      </a:moveTo>
                      <a:lnTo>
                        <a:pt x="162" y="414"/>
                      </a:lnTo>
                      <a:lnTo>
                        <a:pt x="162" y="424"/>
                      </a:lnTo>
                      <a:lnTo>
                        <a:pt x="152" y="424"/>
                      </a:lnTo>
                      <a:lnTo>
                        <a:pt x="152" y="414"/>
                      </a:lnTo>
                      <a:close/>
                      <a:moveTo>
                        <a:pt x="152" y="435"/>
                      </a:moveTo>
                      <a:lnTo>
                        <a:pt x="162" y="435"/>
                      </a:lnTo>
                      <a:lnTo>
                        <a:pt x="162" y="444"/>
                      </a:lnTo>
                      <a:lnTo>
                        <a:pt x="152" y="444"/>
                      </a:lnTo>
                      <a:lnTo>
                        <a:pt x="152" y="435"/>
                      </a:lnTo>
                      <a:close/>
                      <a:moveTo>
                        <a:pt x="162" y="455"/>
                      </a:moveTo>
                      <a:lnTo>
                        <a:pt x="162" y="465"/>
                      </a:lnTo>
                      <a:lnTo>
                        <a:pt x="152" y="465"/>
                      </a:lnTo>
                      <a:lnTo>
                        <a:pt x="152" y="455"/>
                      </a:lnTo>
                      <a:lnTo>
                        <a:pt x="162" y="455"/>
                      </a:lnTo>
                      <a:close/>
                      <a:moveTo>
                        <a:pt x="132" y="30"/>
                      </a:moveTo>
                      <a:lnTo>
                        <a:pt x="141" y="30"/>
                      </a:lnTo>
                      <a:lnTo>
                        <a:pt x="141" y="40"/>
                      </a:lnTo>
                      <a:lnTo>
                        <a:pt x="132" y="40"/>
                      </a:lnTo>
                      <a:lnTo>
                        <a:pt x="132" y="30"/>
                      </a:lnTo>
                      <a:close/>
                      <a:moveTo>
                        <a:pt x="132" y="51"/>
                      </a:moveTo>
                      <a:lnTo>
                        <a:pt x="141" y="51"/>
                      </a:lnTo>
                      <a:lnTo>
                        <a:pt x="141" y="61"/>
                      </a:lnTo>
                      <a:lnTo>
                        <a:pt x="132" y="61"/>
                      </a:lnTo>
                      <a:lnTo>
                        <a:pt x="132" y="51"/>
                      </a:lnTo>
                      <a:close/>
                      <a:moveTo>
                        <a:pt x="132" y="72"/>
                      </a:moveTo>
                      <a:lnTo>
                        <a:pt x="141" y="72"/>
                      </a:lnTo>
                      <a:lnTo>
                        <a:pt x="141" y="81"/>
                      </a:lnTo>
                      <a:lnTo>
                        <a:pt x="132" y="81"/>
                      </a:lnTo>
                      <a:lnTo>
                        <a:pt x="132" y="72"/>
                      </a:lnTo>
                      <a:close/>
                      <a:moveTo>
                        <a:pt x="132" y="91"/>
                      </a:moveTo>
                      <a:lnTo>
                        <a:pt x="141" y="91"/>
                      </a:lnTo>
                      <a:lnTo>
                        <a:pt x="141" y="100"/>
                      </a:lnTo>
                      <a:lnTo>
                        <a:pt x="132" y="100"/>
                      </a:lnTo>
                      <a:lnTo>
                        <a:pt x="132" y="91"/>
                      </a:lnTo>
                      <a:close/>
                      <a:moveTo>
                        <a:pt x="132" y="111"/>
                      </a:moveTo>
                      <a:lnTo>
                        <a:pt x="141" y="111"/>
                      </a:lnTo>
                      <a:lnTo>
                        <a:pt x="141" y="121"/>
                      </a:lnTo>
                      <a:lnTo>
                        <a:pt x="132" y="121"/>
                      </a:lnTo>
                      <a:lnTo>
                        <a:pt x="132" y="111"/>
                      </a:lnTo>
                      <a:close/>
                      <a:moveTo>
                        <a:pt x="132" y="132"/>
                      </a:moveTo>
                      <a:lnTo>
                        <a:pt x="141" y="132"/>
                      </a:lnTo>
                      <a:lnTo>
                        <a:pt x="141" y="142"/>
                      </a:lnTo>
                      <a:lnTo>
                        <a:pt x="132" y="142"/>
                      </a:lnTo>
                      <a:lnTo>
                        <a:pt x="132" y="132"/>
                      </a:lnTo>
                      <a:close/>
                      <a:moveTo>
                        <a:pt x="132" y="152"/>
                      </a:moveTo>
                      <a:lnTo>
                        <a:pt x="141" y="152"/>
                      </a:lnTo>
                      <a:lnTo>
                        <a:pt x="141" y="162"/>
                      </a:lnTo>
                      <a:lnTo>
                        <a:pt x="132" y="162"/>
                      </a:lnTo>
                      <a:lnTo>
                        <a:pt x="132" y="152"/>
                      </a:lnTo>
                      <a:close/>
                      <a:moveTo>
                        <a:pt x="132" y="172"/>
                      </a:moveTo>
                      <a:lnTo>
                        <a:pt x="141" y="172"/>
                      </a:lnTo>
                      <a:lnTo>
                        <a:pt x="141" y="181"/>
                      </a:lnTo>
                      <a:lnTo>
                        <a:pt x="132" y="181"/>
                      </a:lnTo>
                      <a:lnTo>
                        <a:pt x="132" y="172"/>
                      </a:lnTo>
                      <a:close/>
                      <a:moveTo>
                        <a:pt x="132" y="192"/>
                      </a:moveTo>
                      <a:lnTo>
                        <a:pt x="141" y="192"/>
                      </a:lnTo>
                      <a:lnTo>
                        <a:pt x="141" y="202"/>
                      </a:lnTo>
                      <a:lnTo>
                        <a:pt x="132" y="202"/>
                      </a:lnTo>
                      <a:lnTo>
                        <a:pt x="132" y="192"/>
                      </a:lnTo>
                      <a:close/>
                      <a:moveTo>
                        <a:pt x="132" y="213"/>
                      </a:moveTo>
                      <a:lnTo>
                        <a:pt x="141" y="213"/>
                      </a:lnTo>
                      <a:lnTo>
                        <a:pt x="141" y="222"/>
                      </a:lnTo>
                      <a:lnTo>
                        <a:pt x="132" y="222"/>
                      </a:lnTo>
                      <a:lnTo>
                        <a:pt x="132" y="213"/>
                      </a:lnTo>
                      <a:close/>
                      <a:moveTo>
                        <a:pt x="132" y="233"/>
                      </a:moveTo>
                      <a:lnTo>
                        <a:pt x="141" y="233"/>
                      </a:lnTo>
                      <a:lnTo>
                        <a:pt x="141" y="243"/>
                      </a:lnTo>
                      <a:lnTo>
                        <a:pt x="132" y="243"/>
                      </a:lnTo>
                      <a:lnTo>
                        <a:pt x="132" y="233"/>
                      </a:lnTo>
                      <a:close/>
                      <a:moveTo>
                        <a:pt x="132" y="253"/>
                      </a:moveTo>
                      <a:lnTo>
                        <a:pt x="141" y="253"/>
                      </a:lnTo>
                      <a:lnTo>
                        <a:pt x="141" y="262"/>
                      </a:lnTo>
                      <a:lnTo>
                        <a:pt x="132" y="262"/>
                      </a:lnTo>
                      <a:lnTo>
                        <a:pt x="132" y="253"/>
                      </a:lnTo>
                      <a:close/>
                      <a:moveTo>
                        <a:pt x="132" y="273"/>
                      </a:moveTo>
                      <a:lnTo>
                        <a:pt x="141" y="273"/>
                      </a:lnTo>
                      <a:lnTo>
                        <a:pt x="141" y="283"/>
                      </a:lnTo>
                      <a:lnTo>
                        <a:pt x="132" y="283"/>
                      </a:lnTo>
                      <a:lnTo>
                        <a:pt x="132" y="273"/>
                      </a:lnTo>
                      <a:close/>
                      <a:moveTo>
                        <a:pt x="132" y="294"/>
                      </a:moveTo>
                      <a:lnTo>
                        <a:pt x="141" y="294"/>
                      </a:lnTo>
                      <a:lnTo>
                        <a:pt x="141" y="303"/>
                      </a:lnTo>
                      <a:lnTo>
                        <a:pt x="132" y="303"/>
                      </a:lnTo>
                      <a:lnTo>
                        <a:pt x="132" y="294"/>
                      </a:lnTo>
                      <a:close/>
                      <a:moveTo>
                        <a:pt x="132" y="314"/>
                      </a:moveTo>
                      <a:lnTo>
                        <a:pt x="141" y="314"/>
                      </a:lnTo>
                      <a:lnTo>
                        <a:pt x="141" y="324"/>
                      </a:lnTo>
                      <a:lnTo>
                        <a:pt x="132" y="324"/>
                      </a:lnTo>
                      <a:lnTo>
                        <a:pt x="132" y="314"/>
                      </a:lnTo>
                      <a:close/>
                      <a:moveTo>
                        <a:pt x="132" y="333"/>
                      </a:moveTo>
                      <a:lnTo>
                        <a:pt x="141" y="333"/>
                      </a:lnTo>
                      <a:lnTo>
                        <a:pt x="141" y="343"/>
                      </a:lnTo>
                      <a:lnTo>
                        <a:pt x="132" y="343"/>
                      </a:lnTo>
                      <a:lnTo>
                        <a:pt x="132" y="333"/>
                      </a:lnTo>
                      <a:close/>
                      <a:moveTo>
                        <a:pt x="132" y="354"/>
                      </a:moveTo>
                      <a:lnTo>
                        <a:pt x="141" y="354"/>
                      </a:lnTo>
                      <a:lnTo>
                        <a:pt x="141" y="364"/>
                      </a:lnTo>
                      <a:lnTo>
                        <a:pt x="132" y="364"/>
                      </a:lnTo>
                      <a:lnTo>
                        <a:pt x="132" y="354"/>
                      </a:lnTo>
                      <a:close/>
                      <a:moveTo>
                        <a:pt x="132" y="375"/>
                      </a:moveTo>
                      <a:lnTo>
                        <a:pt x="141" y="375"/>
                      </a:lnTo>
                      <a:lnTo>
                        <a:pt x="141" y="384"/>
                      </a:lnTo>
                      <a:lnTo>
                        <a:pt x="132" y="384"/>
                      </a:lnTo>
                      <a:lnTo>
                        <a:pt x="132" y="375"/>
                      </a:lnTo>
                      <a:close/>
                      <a:moveTo>
                        <a:pt x="132" y="395"/>
                      </a:moveTo>
                      <a:lnTo>
                        <a:pt x="141" y="395"/>
                      </a:lnTo>
                      <a:lnTo>
                        <a:pt x="141" y="405"/>
                      </a:lnTo>
                      <a:lnTo>
                        <a:pt x="132" y="405"/>
                      </a:lnTo>
                      <a:lnTo>
                        <a:pt x="132" y="395"/>
                      </a:lnTo>
                      <a:close/>
                      <a:moveTo>
                        <a:pt x="132" y="414"/>
                      </a:moveTo>
                      <a:lnTo>
                        <a:pt x="141" y="414"/>
                      </a:lnTo>
                      <a:lnTo>
                        <a:pt x="141" y="424"/>
                      </a:lnTo>
                      <a:lnTo>
                        <a:pt x="132" y="424"/>
                      </a:lnTo>
                      <a:lnTo>
                        <a:pt x="132" y="414"/>
                      </a:lnTo>
                      <a:close/>
                      <a:moveTo>
                        <a:pt x="132" y="435"/>
                      </a:moveTo>
                      <a:lnTo>
                        <a:pt x="141" y="435"/>
                      </a:lnTo>
                      <a:lnTo>
                        <a:pt x="141" y="444"/>
                      </a:lnTo>
                      <a:lnTo>
                        <a:pt x="132" y="444"/>
                      </a:lnTo>
                      <a:lnTo>
                        <a:pt x="132" y="435"/>
                      </a:lnTo>
                      <a:close/>
                      <a:moveTo>
                        <a:pt x="141" y="455"/>
                      </a:moveTo>
                      <a:lnTo>
                        <a:pt x="141" y="465"/>
                      </a:lnTo>
                      <a:lnTo>
                        <a:pt x="132" y="465"/>
                      </a:lnTo>
                      <a:lnTo>
                        <a:pt x="132" y="455"/>
                      </a:lnTo>
                      <a:lnTo>
                        <a:pt x="141" y="455"/>
                      </a:lnTo>
                      <a:close/>
                      <a:moveTo>
                        <a:pt x="112" y="30"/>
                      </a:moveTo>
                      <a:lnTo>
                        <a:pt x="122" y="30"/>
                      </a:lnTo>
                      <a:lnTo>
                        <a:pt x="122" y="40"/>
                      </a:lnTo>
                      <a:lnTo>
                        <a:pt x="112" y="40"/>
                      </a:lnTo>
                      <a:lnTo>
                        <a:pt x="112" y="30"/>
                      </a:lnTo>
                      <a:close/>
                      <a:moveTo>
                        <a:pt x="112" y="51"/>
                      </a:moveTo>
                      <a:lnTo>
                        <a:pt x="122" y="51"/>
                      </a:lnTo>
                      <a:lnTo>
                        <a:pt x="122" y="61"/>
                      </a:lnTo>
                      <a:lnTo>
                        <a:pt x="112" y="61"/>
                      </a:lnTo>
                      <a:lnTo>
                        <a:pt x="112" y="51"/>
                      </a:lnTo>
                      <a:close/>
                      <a:moveTo>
                        <a:pt x="112" y="72"/>
                      </a:moveTo>
                      <a:lnTo>
                        <a:pt x="122" y="72"/>
                      </a:lnTo>
                      <a:lnTo>
                        <a:pt x="122" y="81"/>
                      </a:lnTo>
                      <a:lnTo>
                        <a:pt x="112" y="81"/>
                      </a:lnTo>
                      <a:lnTo>
                        <a:pt x="112" y="72"/>
                      </a:lnTo>
                      <a:close/>
                      <a:moveTo>
                        <a:pt x="112" y="91"/>
                      </a:moveTo>
                      <a:lnTo>
                        <a:pt x="122" y="91"/>
                      </a:lnTo>
                      <a:lnTo>
                        <a:pt x="122" y="100"/>
                      </a:lnTo>
                      <a:lnTo>
                        <a:pt x="112" y="100"/>
                      </a:lnTo>
                      <a:lnTo>
                        <a:pt x="112" y="91"/>
                      </a:lnTo>
                      <a:close/>
                      <a:moveTo>
                        <a:pt x="112" y="111"/>
                      </a:moveTo>
                      <a:lnTo>
                        <a:pt x="122" y="111"/>
                      </a:lnTo>
                      <a:lnTo>
                        <a:pt x="122" y="121"/>
                      </a:lnTo>
                      <a:lnTo>
                        <a:pt x="112" y="121"/>
                      </a:lnTo>
                      <a:lnTo>
                        <a:pt x="112" y="111"/>
                      </a:lnTo>
                      <a:close/>
                      <a:moveTo>
                        <a:pt x="112" y="132"/>
                      </a:moveTo>
                      <a:lnTo>
                        <a:pt x="122" y="132"/>
                      </a:lnTo>
                      <a:lnTo>
                        <a:pt x="122" y="142"/>
                      </a:lnTo>
                      <a:lnTo>
                        <a:pt x="112" y="142"/>
                      </a:lnTo>
                      <a:lnTo>
                        <a:pt x="112" y="132"/>
                      </a:lnTo>
                      <a:close/>
                      <a:moveTo>
                        <a:pt x="112" y="152"/>
                      </a:moveTo>
                      <a:lnTo>
                        <a:pt x="122" y="152"/>
                      </a:lnTo>
                      <a:lnTo>
                        <a:pt x="122" y="162"/>
                      </a:lnTo>
                      <a:lnTo>
                        <a:pt x="112" y="162"/>
                      </a:lnTo>
                      <a:lnTo>
                        <a:pt x="112" y="152"/>
                      </a:lnTo>
                      <a:close/>
                      <a:moveTo>
                        <a:pt x="112" y="172"/>
                      </a:moveTo>
                      <a:lnTo>
                        <a:pt x="122" y="172"/>
                      </a:lnTo>
                      <a:lnTo>
                        <a:pt x="122" y="181"/>
                      </a:lnTo>
                      <a:lnTo>
                        <a:pt x="112" y="181"/>
                      </a:lnTo>
                      <a:lnTo>
                        <a:pt x="112" y="172"/>
                      </a:lnTo>
                      <a:close/>
                      <a:moveTo>
                        <a:pt x="112" y="192"/>
                      </a:moveTo>
                      <a:lnTo>
                        <a:pt x="122" y="192"/>
                      </a:lnTo>
                      <a:lnTo>
                        <a:pt x="122" y="202"/>
                      </a:lnTo>
                      <a:lnTo>
                        <a:pt x="112" y="202"/>
                      </a:lnTo>
                      <a:lnTo>
                        <a:pt x="112" y="192"/>
                      </a:lnTo>
                      <a:close/>
                      <a:moveTo>
                        <a:pt x="112" y="213"/>
                      </a:moveTo>
                      <a:lnTo>
                        <a:pt x="122" y="213"/>
                      </a:lnTo>
                      <a:lnTo>
                        <a:pt x="122" y="222"/>
                      </a:lnTo>
                      <a:lnTo>
                        <a:pt x="112" y="222"/>
                      </a:lnTo>
                      <a:lnTo>
                        <a:pt x="112" y="213"/>
                      </a:lnTo>
                      <a:close/>
                      <a:moveTo>
                        <a:pt x="112" y="233"/>
                      </a:moveTo>
                      <a:lnTo>
                        <a:pt x="122" y="233"/>
                      </a:lnTo>
                      <a:lnTo>
                        <a:pt x="122" y="243"/>
                      </a:lnTo>
                      <a:lnTo>
                        <a:pt x="112" y="243"/>
                      </a:lnTo>
                      <a:lnTo>
                        <a:pt x="112" y="233"/>
                      </a:lnTo>
                      <a:close/>
                      <a:moveTo>
                        <a:pt x="112" y="253"/>
                      </a:moveTo>
                      <a:lnTo>
                        <a:pt x="122" y="253"/>
                      </a:lnTo>
                      <a:lnTo>
                        <a:pt x="122" y="262"/>
                      </a:lnTo>
                      <a:lnTo>
                        <a:pt x="112" y="262"/>
                      </a:lnTo>
                      <a:lnTo>
                        <a:pt x="112" y="253"/>
                      </a:lnTo>
                      <a:close/>
                      <a:moveTo>
                        <a:pt x="112" y="273"/>
                      </a:moveTo>
                      <a:lnTo>
                        <a:pt x="122" y="273"/>
                      </a:lnTo>
                      <a:lnTo>
                        <a:pt x="122" y="283"/>
                      </a:lnTo>
                      <a:lnTo>
                        <a:pt x="112" y="283"/>
                      </a:lnTo>
                      <a:lnTo>
                        <a:pt x="112" y="273"/>
                      </a:lnTo>
                      <a:close/>
                      <a:moveTo>
                        <a:pt x="112" y="294"/>
                      </a:moveTo>
                      <a:lnTo>
                        <a:pt x="122" y="294"/>
                      </a:lnTo>
                      <a:lnTo>
                        <a:pt x="122" y="303"/>
                      </a:lnTo>
                      <a:lnTo>
                        <a:pt x="112" y="303"/>
                      </a:lnTo>
                      <a:lnTo>
                        <a:pt x="112" y="294"/>
                      </a:lnTo>
                      <a:close/>
                      <a:moveTo>
                        <a:pt x="112" y="314"/>
                      </a:moveTo>
                      <a:lnTo>
                        <a:pt x="122" y="314"/>
                      </a:lnTo>
                      <a:lnTo>
                        <a:pt x="122" y="324"/>
                      </a:lnTo>
                      <a:lnTo>
                        <a:pt x="112" y="324"/>
                      </a:lnTo>
                      <a:lnTo>
                        <a:pt x="112" y="314"/>
                      </a:lnTo>
                      <a:close/>
                      <a:moveTo>
                        <a:pt x="112" y="333"/>
                      </a:moveTo>
                      <a:lnTo>
                        <a:pt x="122" y="333"/>
                      </a:lnTo>
                      <a:lnTo>
                        <a:pt x="122" y="343"/>
                      </a:lnTo>
                      <a:lnTo>
                        <a:pt x="112" y="343"/>
                      </a:lnTo>
                      <a:lnTo>
                        <a:pt x="112" y="333"/>
                      </a:lnTo>
                      <a:close/>
                      <a:moveTo>
                        <a:pt x="112" y="354"/>
                      </a:moveTo>
                      <a:lnTo>
                        <a:pt x="122" y="354"/>
                      </a:lnTo>
                      <a:lnTo>
                        <a:pt x="122" y="364"/>
                      </a:lnTo>
                      <a:lnTo>
                        <a:pt x="112" y="364"/>
                      </a:lnTo>
                      <a:lnTo>
                        <a:pt x="112" y="354"/>
                      </a:lnTo>
                      <a:close/>
                      <a:moveTo>
                        <a:pt x="112" y="375"/>
                      </a:moveTo>
                      <a:lnTo>
                        <a:pt x="122" y="375"/>
                      </a:lnTo>
                      <a:lnTo>
                        <a:pt x="122" y="384"/>
                      </a:lnTo>
                      <a:lnTo>
                        <a:pt x="112" y="384"/>
                      </a:lnTo>
                      <a:lnTo>
                        <a:pt x="112" y="375"/>
                      </a:lnTo>
                      <a:close/>
                      <a:moveTo>
                        <a:pt x="112" y="395"/>
                      </a:moveTo>
                      <a:lnTo>
                        <a:pt x="122" y="395"/>
                      </a:lnTo>
                      <a:lnTo>
                        <a:pt x="122" y="405"/>
                      </a:lnTo>
                      <a:lnTo>
                        <a:pt x="112" y="405"/>
                      </a:lnTo>
                      <a:lnTo>
                        <a:pt x="112" y="395"/>
                      </a:lnTo>
                      <a:close/>
                      <a:moveTo>
                        <a:pt x="112" y="414"/>
                      </a:moveTo>
                      <a:lnTo>
                        <a:pt x="122" y="414"/>
                      </a:lnTo>
                      <a:lnTo>
                        <a:pt x="122" y="424"/>
                      </a:lnTo>
                      <a:lnTo>
                        <a:pt x="112" y="424"/>
                      </a:lnTo>
                      <a:lnTo>
                        <a:pt x="112" y="414"/>
                      </a:lnTo>
                      <a:close/>
                      <a:moveTo>
                        <a:pt x="112" y="435"/>
                      </a:moveTo>
                      <a:lnTo>
                        <a:pt x="122" y="435"/>
                      </a:lnTo>
                      <a:lnTo>
                        <a:pt x="122" y="444"/>
                      </a:lnTo>
                      <a:lnTo>
                        <a:pt x="112" y="444"/>
                      </a:lnTo>
                      <a:lnTo>
                        <a:pt x="112" y="435"/>
                      </a:lnTo>
                      <a:close/>
                      <a:moveTo>
                        <a:pt x="122" y="455"/>
                      </a:moveTo>
                      <a:lnTo>
                        <a:pt x="122" y="465"/>
                      </a:lnTo>
                      <a:lnTo>
                        <a:pt x="112" y="465"/>
                      </a:lnTo>
                      <a:lnTo>
                        <a:pt x="112" y="455"/>
                      </a:lnTo>
                      <a:lnTo>
                        <a:pt x="122" y="455"/>
                      </a:lnTo>
                      <a:close/>
                      <a:moveTo>
                        <a:pt x="92" y="30"/>
                      </a:moveTo>
                      <a:lnTo>
                        <a:pt x="101" y="30"/>
                      </a:lnTo>
                      <a:lnTo>
                        <a:pt x="101" y="40"/>
                      </a:lnTo>
                      <a:lnTo>
                        <a:pt x="92" y="40"/>
                      </a:lnTo>
                      <a:lnTo>
                        <a:pt x="92" y="30"/>
                      </a:lnTo>
                      <a:close/>
                      <a:moveTo>
                        <a:pt x="92" y="51"/>
                      </a:moveTo>
                      <a:lnTo>
                        <a:pt x="101" y="51"/>
                      </a:lnTo>
                      <a:lnTo>
                        <a:pt x="101" y="61"/>
                      </a:lnTo>
                      <a:lnTo>
                        <a:pt x="92" y="61"/>
                      </a:lnTo>
                      <a:lnTo>
                        <a:pt x="92" y="51"/>
                      </a:lnTo>
                      <a:close/>
                      <a:moveTo>
                        <a:pt x="92" y="72"/>
                      </a:moveTo>
                      <a:lnTo>
                        <a:pt x="101" y="72"/>
                      </a:lnTo>
                      <a:lnTo>
                        <a:pt x="101" y="81"/>
                      </a:lnTo>
                      <a:lnTo>
                        <a:pt x="92" y="81"/>
                      </a:lnTo>
                      <a:lnTo>
                        <a:pt x="92" y="72"/>
                      </a:lnTo>
                      <a:close/>
                      <a:moveTo>
                        <a:pt x="92" y="91"/>
                      </a:moveTo>
                      <a:lnTo>
                        <a:pt x="101" y="91"/>
                      </a:lnTo>
                      <a:lnTo>
                        <a:pt x="101" y="100"/>
                      </a:lnTo>
                      <a:lnTo>
                        <a:pt x="92" y="100"/>
                      </a:lnTo>
                      <a:lnTo>
                        <a:pt x="92" y="91"/>
                      </a:lnTo>
                      <a:close/>
                      <a:moveTo>
                        <a:pt x="92" y="111"/>
                      </a:moveTo>
                      <a:lnTo>
                        <a:pt x="101" y="111"/>
                      </a:lnTo>
                      <a:lnTo>
                        <a:pt x="101" y="121"/>
                      </a:lnTo>
                      <a:lnTo>
                        <a:pt x="92" y="121"/>
                      </a:lnTo>
                      <a:lnTo>
                        <a:pt x="92" y="111"/>
                      </a:lnTo>
                      <a:close/>
                      <a:moveTo>
                        <a:pt x="92" y="132"/>
                      </a:moveTo>
                      <a:lnTo>
                        <a:pt x="101" y="132"/>
                      </a:lnTo>
                      <a:lnTo>
                        <a:pt x="101" y="142"/>
                      </a:lnTo>
                      <a:lnTo>
                        <a:pt x="92" y="142"/>
                      </a:lnTo>
                      <a:lnTo>
                        <a:pt x="92" y="132"/>
                      </a:lnTo>
                      <a:close/>
                      <a:moveTo>
                        <a:pt x="92" y="152"/>
                      </a:moveTo>
                      <a:lnTo>
                        <a:pt x="101" y="152"/>
                      </a:lnTo>
                      <a:lnTo>
                        <a:pt x="101" y="162"/>
                      </a:lnTo>
                      <a:lnTo>
                        <a:pt x="92" y="162"/>
                      </a:lnTo>
                      <a:lnTo>
                        <a:pt x="92" y="152"/>
                      </a:lnTo>
                      <a:close/>
                      <a:moveTo>
                        <a:pt x="92" y="172"/>
                      </a:moveTo>
                      <a:lnTo>
                        <a:pt x="101" y="172"/>
                      </a:lnTo>
                      <a:lnTo>
                        <a:pt x="101" y="181"/>
                      </a:lnTo>
                      <a:lnTo>
                        <a:pt x="92" y="181"/>
                      </a:lnTo>
                      <a:lnTo>
                        <a:pt x="92" y="172"/>
                      </a:lnTo>
                      <a:close/>
                      <a:moveTo>
                        <a:pt x="92" y="192"/>
                      </a:moveTo>
                      <a:lnTo>
                        <a:pt x="101" y="192"/>
                      </a:lnTo>
                      <a:lnTo>
                        <a:pt x="101" y="202"/>
                      </a:lnTo>
                      <a:lnTo>
                        <a:pt x="92" y="202"/>
                      </a:lnTo>
                      <a:lnTo>
                        <a:pt x="92" y="192"/>
                      </a:lnTo>
                      <a:close/>
                      <a:moveTo>
                        <a:pt x="92" y="213"/>
                      </a:moveTo>
                      <a:lnTo>
                        <a:pt x="101" y="213"/>
                      </a:lnTo>
                      <a:lnTo>
                        <a:pt x="101" y="222"/>
                      </a:lnTo>
                      <a:lnTo>
                        <a:pt x="92" y="222"/>
                      </a:lnTo>
                      <a:lnTo>
                        <a:pt x="92" y="213"/>
                      </a:lnTo>
                      <a:close/>
                      <a:moveTo>
                        <a:pt x="92" y="233"/>
                      </a:moveTo>
                      <a:lnTo>
                        <a:pt x="101" y="233"/>
                      </a:lnTo>
                      <a:lnTo>
                        <a:pt x="101" y="243"/>
                      </a:lnTo>
                      <a:lnTo>
                        <a:pt x="92" y="243"/>
                      </a:lnTo>
                      <a:lnTo>
                        <a:pt x="92" y="233"/>
                      </a:lnTo>
                      <a:close/>
                      <a:moveTo>
                        <a:pt x="92" y="253"/>
                      </a:moveTo>
                      <a:lnTo>
                        <a:pt x="101" y="253"/>
                      </a:lnTo>
                      <a:lnTo>
                        <a:pt x="101" y="262"/>
                      </a:lnTo>
                      <a:lnTo>
                        <a:pt x="92" y="262"/>
                      </a:lnTo>
                      <a:lnTo>
                        <a:pt x="92" y="253"/>
                      </a:lnTo>
                      <a:close/>
                      <a:moveTo>
                        <a:pt x="92" y="273"/>
                      </a:moveTo>
                      <a:lnTo>
                        <a:pt x="101" y="273"/>
                      </a:lnTo>
                      <a:lnTo>
                        <a:pt x="101" y="283"/>
                      </a:lnTo>
                      <a:lnTo>
                        <a:pt x="92" y="283"/>
                      </a:lnTo>
                      <a:lnTo>
                        <a:pt x="92" y="273"/>
                      </a:lnTo>
                      <a:close/>
                      <a:moveTo>
                        <a:pt x="92" y="294"/>
                      </a:moveTo>
                      <a:lnTo>
                        <a:pt x="101" y="294"/>
                      </a:lnTo>
                      <a:lnTo>
                        <a:pt x="101" y="303"/>
                      </a:lnTo>
                      <a:lnTo>
                        <a:pt x="92" y="303"/>
                      </a:lnTo>
                      <a:lnTo>
                        <a:pt x="92" y="294"/>
                      </a:lnTo>
                      <a:close/>
                      <a:moveTo>
                        <a:pt x="92" y="314"/>
                      </a:moveTo>
                      <a:lnTo>
                        <a:pt x="101" y="314"/>
                      </a:lnTo>
                      <a:lnTo>
                        <a:pt x="101" y="324"/>
                      </a:lnTo>
                      <a:lnTo>
                        <a:pt x="92" y="324"/>
                      </a:lnTo>
                      <a:lnTo>
                        <a:pt x="92" y="314"/>
                      </a:lnTo>
                      <a:close/>
                      <a:moveTo>
                        <a:pt x="92" y="333"/>
                      </a:moveTo>
                      <a:lnTo>
                        <a:pt x="101" y="333"/>
                      </a:lnTo>
                      <a:lnTo>
                        <a:pt x="101" y="343"/>
                      </a:lnTo>
                      <a:lnTo>
                        <a:pt x="92" y="343"/>
                      </a:lnTo>
                      <a:lnTo>
                        <a:pt x="92" y="333"/>
                      </a:lnTo>
                      <a:close/>
                      <a:moveTo>
                        <a:pt x="92" y="354"/>
                      </a:moveTo>
                      <a:lnTo>
                        <a:pt x="101" y="354"/>
                      </a:lnTo>
                      <a:lnTo>
                        <a:pt x="101" y="364"/>
                      </a:lnTo>
                      <a:lnTo>
                        <a:pt x="92" y="364"/>
                      </a:lnTo>
                      <a:lnTo>
                        <a:pt x="92" y="354"/>
                      </a:lnTo>
                      <a:close/>
                      <a:moveTo>
                        <a:pt x="92" y="375"/>
                      </a:moveTo>
                      <a:lnTo>
                        <a:pt x="101" y="375"/>
                      </a:lnTo>
                      <a:lnTo>
                        <a:pt x="101" y="384"/>
                      </a:lnTo>
                      <a:lnTo>
                        <a:pt x="92" y="384"/>
                      </a:lnTo>
                      <a:lnTo>
                        <a:pt x="92" y="375"/>
                      </a:lnTo>
                      <a:close/>
                      <a:moveTo>
                        <a:pt x="92" y="395"/>
                      </a:moveTo>
                      <a:lnTo>
                        <a:pt x="101" y="395"/>
                      </a:lnTo>
                      <a:lnTo>
                        <a:pt x="101" y="405"/>
                      </a:lnTo>
                      <a:lnTo>
                        <a:pt x="92" y="405"/>
                      </a:lnTo>
                      <a:lnTo>
                        <a:pt x="92" y="395"/>
                      </a:lnTo>
                      <a:close/>
                      <a:moveTo>
                        <a:pt x="92" y="414"/>
                      </a:moveTo>
                      <a:lnTo>
                        <a:pt x="101" y="414"/>
                      </a:lnTo>
                      <a:lnTo>
                        <a:pt x="101" y="424"/>
                      </a:lnTo>
                      <a:lnTo>
                        <a:pt x="92" y="424"/>
                      </a:lnTo>
                      <a:lnTo>
                        <a:pt x="92" y="414"/>
                      </a:lnTo>
                      <a:close/>
                      <a:moveTo>
                        <a:pt x="92" y="435"/>
                      </a:moveTo>
                      <a:lnTo>
                        <a:pt x="101" y="435"/>
                      </a:lnTo>
                      <a:lnTo>
                        <a:pt x="101" y="444"/>
                      </a:lnTo>
                      <a:lnTo>
                        <a:pt x="92" y="444"/>
                      </a:lnTo>
                      <a:lnTo>
                        <a:pt x="92" y="435"/>
                      </a:lnTo>
                      <a:close/>
                      <a:moveTo>
                        <a:pt x="101" y="455"/>
                      </a:moveTo>
                      <a:lnTo>
                        <a:pt x="101" y="465"/>
                      </a:lnTo>
                      <a:lnTo>
                        <a:pt x="92" y="465"/>
                      </a:lnTo>
                      <a:lnTo>
                        <a:pt x="92" y="455"/>
                      </a:lnTo>
                      <a:lnTo>
                        <a:pt x="101" y="455"/>
                      </a:lnTo>
                      <a:close/>
                      <a:moveTo>
                        <a:pt x="71" y="30"/>
                      </a:moveTo>
                      <a:lnTo>
                        <a:pt x="81" y="30"/>
                      </a:lnTo>
                      <a:lnTo>
                        <a:pt x="81" y="40"/>
                      </a:lnTo>
                      <a:lnTo>
                        <a:pt x="71" y="40"/>
                      </a:lnTo>
                      <a:lnTo>
                        <a:pt x="71" y="30"/>
                      </a:lnTo>
                      <a:close/>
                      <a:moveTo>
                        <a:pt x="71" y="51"/>
                      </a:moveTo>
                      <a:lnTo>
                        <a:pt x="81" y="51"/>
                      </a:lnTo>
                      <a:lnTo>
                        <a:pt x="81" y="61"/>
                      </a:lnTo>
                      <a:lnTo>
                        <a:pt x="71" y="61"/>
                      </a:lnTo>
                      <a:lnTo>
                        <a:pt x="71" y="51"/>
                      </a:lnTo>
                      <a:close/>
                      <a:moveTo>
                        <a:pt x="71" y="72"/>
                      </a:moveTo>
                      <a:lnTo>
                        <a:pt x="81" y="72"/>
                      </a:lnTo>
                      <a:lnTo>
                        <a:pt x="81" y="81"/>
                      </a:lnTo>
                      <a:lnTo>
                        <a:pt x="71" y="81"/>
                      </a:lnTo>
                      <a:lnTo>
                        <a:pt x="71" y="72"/>
                      </a:lnTo>
                      <a:close/>
                      <a:moveTo>
                        <a:pt x="71" y="91"/>
                      </a:moveTo>
                      <a:lnTo>
                        <a:pt x="81" y="91"/>
                      </a:lnTo>
                      <a:lnTo>
                        <a:pt x="81" y="100"/>
                      </a:lnTo>
                      <a:lnTo>
                        <a:pt x="71" y="100"/>
                      </a:lnTo>
                      <a:lnTo>
                        <a:pt x="71" y="91"/>
                      </a:lnTo>
                      <a:close/>
                      <a:moveTo>
                        <a:pt x="71" y="111"/>
                      </a:moveTo>
                      <a:lnTo>
                        <a:pt x="81" y="111"/>
                      </a:lnTo>
                      <a:lnTo>
                        <a:pt x="81" y="121"/>
                      </a:lnTo>
                      <a:lnTo>
                        <a:pt x="71" y="121"/>
                      </a:lnTo>
                      <a:lnTo>
                        <a:pt x="71" y="111"/>
                      </a:lnTo>
                      <a:close/>
                      <a:moveTo>
                        <a:pt x="71" y="132"/>
                      </a:moveTo>
                      <a:lnTo>
                        <a:pt x="81" y="132"/>
                      </a:lnTo>
                      <a:lnTo>
                        <a:pt x="81" y="142"/>
                      </a:lnTo>
                      <a:lnTo>
                        <a:pt x="71" y="142"/>
                      </a:lnTo>
                      <a:lnTo>
                        <a:pt x="71" y="132"/>
                      </a:lnTo>
                      <a:close/>
                      <a:moveTo>
                        <a:pt x="71" y="152"/>
                      </a:moveTo>
                      <a:lnTo>
                        <a:pt x="81" y="152"/>
                      </a:lnTo>
                      <a:lnTo>
                        <a:pt x="81" y="162"/>
                      </a:lnTo>
                      <a:lnTo>
                        <a:pt x="71" y="162"/>
                      </a:lnTo>
                      <a:lnTo>
                        <a:pt x="71" y="152"/>
                      </a:lnTo>
                      <a:close/>
                      <a:moveTo>
                        <a:pt x="71" y="172"/>
                      </a:moveTo>
                      <a:lnTo>
                        <a:pt x="81" y="172"/>
                      </a:lnTo>
                      <a:lnTo>
                        <a:pt x="81" y="181"/>
                      </a:lnTo>
                      <a:lnTo>
                        <a:pt x="71" y="181"/>
                      </a:lnTo>
                      <a:lnTo>
                        <a:pt x="71" y="172"/>
                      </a:lnTo>
                      <a:close/>
                      <a:moveTo>
                        <a:pt x="71" y="192"/>
                      </a:moveTo>
                      <a:lnTo>
                        <a:pt x="81" y="192"/>
                      </a:lnTo>
                      <a:lnTo>
                        <a:pt x="81" y="202"/>
                      </a:lnTo>
                      <a:lnTo>
                        <a:pt x="71" y="202"/>
                      </a:lnTo>
                      <a:lnTo>
                        <a:pt x="71" y="192"/>
                      </a:lnTo>
                      <a:close/>
                      <a:moveTo>
                        <a:pt x="71" y="213"/>
                      </a:moveTo>
                      <a:lnTo>
                        <a:pt x="81" y="213"/>
                      </a:lnTo>
                      <a:lnTo>
                        <a:pt x="81" y="222"/>
                      </a:lnTo>
                      <a:lnTo>
                        <a:pt x="71" y="222"/>
                      </a:lnTo>
                      <a:lnTo>
                        <a:pt x="71" y="213"/>
                      </a:lnTo>
                      <a:close/>
                      <a:moveTo>
                        <a:pt x="71" y="233"/>
                      </a:moveTo>
                      <a:lnTo>
                        <a:pt x="81" y="233"/>
                      </a:lnTo>
                      <a:lnTo>
                        <a:pt x="81" y="243"/>
                      </a:lnTo>
                      <a:lnTo>
                        <a:pt x="71" y="243"/>
                      </a:lnTo>
                      <a:lnTo>
                        <a:pt x="71" y="233"/>
                      </a:lnTo>
                      <a:close/>
                      <a:moveTo>
                        <a:pt x="71" y="253"/>
                      </a:moveTo>
                      <a:lnTo>
                        <a:pt x="81" y="253"/>
                      </a:lnTo>
                      <a:lnTo>
                        <a:pt x="81" y="262"/>
                      </a:lnTo>
                      <a:lnTo>
                        <a:pt x="71" y="262"/>
                      </a:lnTo>
                      <a:lnTo>
                        <a:pt x="71" y="253"/>
                      </a:lnTo>
                      <a:close/>
                      <a:moveTo>
                        <a:pt x="71" y="273"/>
                      </a:moveTo>
                      <a:lnTo>
                        <a:pt x="81" y="273"/>
                      </a:lnTo>
                      <a:lnTo>
                        <a:pt x="81" y="283"/>
                      </a:lnTo>
                      <a:lnTo>
                        <a:pt x="71" y="283"/>
                      </a:lnTo>
                      <a:lnTo>
                        <a:pt x="71" y="273"/>
                      </a:lnTo>
                      <a:close/>
                      <a:moveTo>
                        <a:pt x="71" y="294"/>
                      </a:moveTo>
                      <a:lnTo>
                        <a:pt x="81" y="294"/>
                      </a:lnTo>
                      <a:lnTo>
                        <a:pt x="81" y="303"/>
                      </a:lnTo>
                      <a:lnTo>
                        <a:pt x="71" y="303"/>
                      </a:lnTo>
                      <a:lnTo>
                        <a:pt x="71" y="294"/>
                      </a:lnTo>
                      <a:close/>
                      <a:moveTo>
                        <a:pt x="71" y="314"/>
                      </a:moveTo>
                      <a:lnTo>
                        <a:pt x="81" y="314"/>
                      </a:lnTo>
                      <a:lnTo>
                        <a:pt x="81" y="324"/>
                      </a:lnTo>
                      <a:lnTo>
                        <a:pt x="71" y="324"/>
                      </a:lnTo>
                      <a:lnTo>
                        <a:pt x="71" y="314"/>
                      </a:lnTo>
                      <a:close/>
                      <a:moveTo>
                        <a:pt x="71" y="333"/>
                      </a:moveTo>
                      <a:lnTo>
                        <a:pt x="81" y="333"/>
                      </a:lnTo>
                      <a:lnTo>
                        <a:pt x="81" y="343"/>
                      </a:lnTo>
                      <a:lnTo>
                        <a:pt x="71" y="343"/>
                      </a:lnTo>
                      <a:lnTo>
                        <a:pt x="71" y="333"/>
                      </a:lnTo>
                      <a:close/>
                      <a:moveTo>
                        <a:pt x="71" y="354"/>
                      </a:moveTo>
                      <a:lnTo>
                        <a:pt x="81" y="354"/>
                      </a:lnTo>
                      <a:lnTo>
                        <a:pt x="81" y="364"/>
                      </a:lnTo>
                      <a:lnTo>
                        <a:pt x="71" y="364"/>
                      </a:lnTo>
                      <a:lnTo>
                        <a:pt x="71" y="354"/>
                      </a:lnTo>
                      <a:close/>
                      <a:moveTo>
                        <a:pt x="71" y="375"/>
                      </a:moveTo>
                      <a:lnTo>
                        <a:pt x="81" y="375"/>
                      </a:lnTo>
                      <a:lnTo>
                        <a:pt x="81" y="384"/>
                      </a:lnTo>
                      <a:lnTo>
                        <a:pt x="71" y="384"/>
                      </a:lnTo>
                      <a:lnTo>
                        <a:pt x="71" y="375"/>
                      </a:lnTo>
                      <a:close/>
                      <a:moveTo>
                        <a:pt x="71" y="395"/>
                      </a:moveTo>
                      <a:lnTo>
                        <a:pt x="81" y="395"/>
                      </a:lnTo>
                      <a:lnTo>
                        <a:pt x="81" y="405"/>
                      </a:lnTo>
                      <a:lnTo>
                        <a:pt x="71" y="405"/>
                      </a:lnTo>
                      <a:lnTo>
                        <a:pt x="71" y="395"/>
                      </a:lnTo>
                      <a:close/>
                      <a:moveTo>
                        <a:pt x="71" y="414"/>
                      </a:moveTo>
                      <a:lnTo>
                        <a:pt x="81" y="414"/>
                      </a:lnTo>
                      <a:lnTo>
                        <a:pt x="81" y="424"/>
                      </a:lnTo>
                      <a:lnTo>
                        <a:pt x="71" y="424"/>
                      </a:lnTo>
                      <a:lnTo>
                        <a:pt x="71" y="414"/>
                      </a:lnTo>
                      <a:close/>
                      <a:moveTo>
                        <a:pt x="71" y="435"/>
                      </a:moveTo>
                      <a:lnTo>
                        <a:pt x="81" y="435"/>
                      </a:lnTo>
                      <a:lnTo>
                        <a:pt x="81" y="444"/>
                      </a:lnTo>
                      <a:lnTo>
                        <a:pt x="71" y="444"/>
                      </a:lnTo>
                      <a:lnTo>
                        <a:pt x="71" y="435"/>
                      </a:lnTo>
                      <a:close/>
                      <a:moveTo>
                        <a:pt x="81" y="455"/>
                      </a:moveTo>
                      <a:lnTo>
                        <a:pt x="81" y="465"/>
                      </a:lnTo>
                      <a:lnTo>
                        <a:pt x="71" y="465"/>
                      </a:lnTo>
                      <a:lnTo>
                        <a:pt x="71" y="455"/>
                      </a:lnTo>
                      <a:lnTo>
                        <a:pt x="81" y="455"/>
                      </a:lnTo>
                      <a:close/>
                      <a:moveTo>
                        <a:pt x="51" y="30"/>
                      </a:moveTo>
                      <a:lnTo>
                        <a:pt x="60" y="30"/>
                      </a:lnTo>
                      <a:lnTo>
                        <a:pt x="60" y="40"/>
                      </a:lnTo>
                      <a:lnTo>
                        <a:pt x="51" y="40"/>
                      </a:lnTo>
                      <a:lnTo>
                        <a:pt x="51" y="30"/>
                      </a:lnTo>
                      <a:close/>
                      <a:moveTo>
                        <a:pt x="51" y="51"/>
                      </a:moveTo>
                      <a:lnTo>
                        <a:pt x="60" y="51"/>
                      </a:lnTo>
                      <a:lnTo>
                        <a:pt x="60" y="61"/>
                      </a:lnTo>
                      <a:lnTo>
                        <a:pt x="51" y="61"/>
                      </a:lnTo>
                      <a:lnTo>
                        <a:pt x="51" y="51"/>
                      </a:lnTo>
                      <a:close/>
                      <a:moveTo>
                        <a:pt x="51" y="72"/>
                      </a:moveTo>
                      <a:lnTo>
                        <a:pt x="60" y="72"/>
                      </a:lnTo>
                      <a:lnTo>
                        <a:pt x="60" y="81"/>
                      </a:lnTo>
                      <a:lnTo>
                        <a:pt x="51" y="81"/>
                      </a:lnTo>
                      <a:lnTo>
                        <a:pt x="51" y="72"/>
                      </a:lnTo>
                      <a:close/>
                      <a:moveTo>
                        <a:pt x="51" y="91"/>
                      </a:moveTo>
                      <a:lnTo>
                        <a:pt x="60" y="91"/>
                      </a:lnTo>
                      <a:lnTo>
                        <a:pt x="60" y="100"/>
                      </a:lnTo>
                      <a:lnTo>
                        <a:pt x="51" y="100"/>
                      </a:lnTo>
                      <a:lnTo>
                        <a:pt x="51" y="91"/>
                      </a:lnTo>
                      <a:close/>
                      <a:moveTo>
                        <a:pt x="51" y="111"/>
                      </a:moveTo>
                      <a:lnTo>
                        <a:pt x="60" y="111"/>
                      </a:lnTo>
                      <a:lnTo>
                        <a:pt x="60" y="121"/>
                      </a:lnTo>
                      <a:lnTo>
                        <a:pt x="51" y="121"/>
                      </a:lnTo>
                      <a:lnTo>
                        <a:pt x="51" y="111"/>
                      </a:lnTo>
                      <a:close/>
                      <a:moveTo>
                        <a:pt x="51" y="132"/>
                      </a:moveTo>
                      <a:lnTo>
                        <a:pt x="60" y="132"/>
                      </a:lnTo>
                      <a:lnTo>
                        <a:pt x="60" y="142"/>
                      </a:lnTo>
                      <a:lnTo>
                        <a:pt x="51" y="142"/>
                      </a:lnTo>
                      <a:lnTo>
                        <a:pt x="51" y="132"/>
                      </a:lnTo>
                      <a:close/>
                      <a:moveTo>
                        <a:pt x="51" y="152"/>
                      </a:moveTo>
                      <a:lnTo>
                        <a:pt x="60" y="152"/>
                      </a:lnTo>
                      <a:lnTo>
                        <a:pt x="60" y="162"/>
                      </a:lnTo>
                      <a:lnTo>
                        <a:pt x="51" y="162"/>
                      </a:lnTo>
                      <a:lnTo>
                        <a:pt x="51" y="152"/>
                      </a:lnTo>
                      <a:close/>
                      <a:moveTo>
                        <a:pt x="51" y="172"/>
                      </a:moveTo>
                      <a:lnTo>
                        <a:pt x="60" y="172"/>
                      </a:lnTo>
                      <a:lnTo>
                        <a:pt x="60" y="181"/>
                      </a:lnTo>
                      <a:lnTo>
                        <a:pt x="51" y="181"/>
                      </a:lnTo>
                      <a:lnTo>
                        <a:pt x="51" y="172"/>
                      </a:lnTo>
                      <a:close/>
                      <a:moveTo>
                        <a:pt x="51" y="192"/>
                      </a:moveTo>
                      <a:lnTo>
                        <a:pt x="60" y="192"/>
                      </a:lnTo>
                      <a:lnTo>
                        <a:pt x="60" y="202"/>
                      </a:lnTo>
                      <a:lnTo>
                        <a:pt x="51" y="202"/>
                      </a:lnTo>
                      <a:lnTo>
                        <a:pt x="51" y="192"/>
                      </a:lnTo>
                      <a:close/>
                      <a:moveTo>
                        <a:pt x="51" y="213"/>
                      </a:moveTo>
                      <a:lnTo>
                        <a:pt x="60" y="213"/>
                      </a:lnTo>
                      <a:lnTo>
                        <a:pt x="60" y="222"/>
                      </a:lnTo>
                      <a:lnTo>
                        <a:pt x="51" y="222"/>
                      </a:lnTo>
                      <a:lnTo>
                        <a:pt x="51" y="213"/>
                      </a:lnTo>
                      <a:close/>
                      <a:moveTo>
                        <a:pt x="51" y="233"/>
                      </a:moveTo>
                      <a:lnTo>
                        <a:pt x="60" y="233"/>
                      </a:lnTo>
                      <a:lnTo>
                        <a:pt x="60" y="243"/>
                      </a:lnTo>
                      <a:lnTo>
                        <a:pt x="51" y="243"/>
                      </a:lnTo>
                      <a:lnTo>
                        <a:pt x="51" y="233"/>
                      </a:lnTo>
                      <a:close/>
                      <a:moveTo>
                        <a:pt x="51" y="253"/>
                      </a:moveTo>
                      <a:lnTo>
                        <a:pt x="60" y="253"/>
                      </a:lnTo>
                      <a:lnTo>
                        <a:pt x="60" y="262"/>
                      </a:lnTo>
                      <a:lnTo>
                        <a:pt x="51" y="262"/>
                      </a:lnTo>
                      <a:lnTo>
                        <a:pt x="51" y="253"/>
                      </a:lnTo>
                      <a:close/>
                      <a:moveTo>
                        <a:pt x="51" y="273"/>
                      </a:moveTo>
                      <a:lnTo>
                        <a:pt x="60" y="273"/>
                      </a:lnTo>
                      <a:lnTo>
                        <a:pt x="60" y="283"/>
                      </a:lnTo>
                      <a:lnTo>
                        <a:pt x="51" y="283"/>
                      </a:lnTo>
                      <a:lnTo>
                        <a:pt x="51" y="273"/>
                      </a:lnTo>
                      <a:close/>
                      <a:moveTo>
                        <a:pt x="51" y="294"/>
                      </a:moveTo>
                      <a:lnTo>
                        <a:pt x="60" y="294"/>
                      </a:lnTo>
                      <a:lnTo>
                        <a:pt x="60" y="303"/>
                      </a:lnTo>
                      <a:lnTo>
                        <a:pt x="51" y="303"/>
                      </a:lnTo>
                      <a:lnTo>
                        <a:pt x="51" y="294"/>
                      </a:lnTo>
                      <a:close/>
                      <a:moveTo>
                        <a:pt x="51" y="314"/>
                      </a:moveTo>
                      <a:lnTo>
                        <a:pt x="60" y="314"/>
                      </a:lnTo>
                      <a:lnTo>
                        <a:pt x="60" y="324"/>
                      </a:lnTo>
                      <a:lnTo>
                        <a:pt x="51" y="324"/>
                      </a:lnTo>
                      <a:lnTo>
                        <a:pt x="51" y="314"/>
                      </a:lnTo>
                      <a:close/>
                      <a:moveTo>
                        <a:pt x="51" y="333"/>
                      </a:moveTo>
                      <a:lnTo>
                        <a:pt x="60" y="333"/>
                      </a:lnTo>
                      <a:lnTo>
                        <a:pt x="60" y="343"/>
                      </a:lnTo>
                      <a:lnTo>
                        <a:pt x="51" y="343"/>
                      </a:lnTo>
                      <a:lnTo>
                        <a:pt x="51" y="333"/>
                      </a:lnTo>
                      <a:close/>
                      <a:moveTo>
                        <a:pt x="51" y="354"/>
                      </a:moveTo>
                      <a:lnTo>
                        <a:pt x="60" y="354"/>
                      </a:lnTo>
                      <a:lnTo>
                        <a:pt x="60" y="364"/>
                      </a:lnTo>
                      <a:lnTo>
                        <a:pt x="51" y="364"/>
                      </a:lnTo>
                      <a:lnTo>
                        <a:pt x="51" y="354"/>
                      </a:lnTo>
                      <a:close/>
                      <a:moveTo>
                        <a:pt x="51" y="375"/>
                      </a:moveTo>
                      <a:lnTo>
                        <a:pt x="60" y="375"/>
                      </a:lnTo>
                      <a:lnTo>
                        <a:pt x="60" y="384"/>
                      </a:lnTo>
                      <a:lnTo>
                        <a:pt x="51" y="384"/>
                      </a:lnTo>
                      <a:lnTo>
                        <a:pt x="51" y="375"/>
                      </a:lnTo>
                      <a:close/>
                      <a:moveTo>
                        <a:pt x="51" y="395"/>
                      </a:moveTo>
                      <a:lnTo>
                        <a:pt x="60" y="395"/>
                      </a:lnTo>
                      <a:lnTo>
                        <a:pt x="60" y="405"/>
                      </a:lnTo>
                      <a:lnTo>
                        <a:pt x="51" y="405"/>
                      </a:lnTo>
                      <a:lnTo>
                        <a:pt x="51" y="395"/>
                      </a:lnTo>
                      <a:close/>
                      <a:moveTo>
                        <a:pt x="51" y="414"/>
                      </a:moveTo>
                      <a:lnTo>
                        <a:pt x="60" y="414"/>
                      </a:lnTo>
                      <a:lnTo>
                        <a:pt x="60" y="424"/>
                      </a:lnTo>
                      <a:lnTo>
                        <a:pt x="51" y="424"/>
                      </a:lnTo>
                      <a:lnTo>
                        <a:pt x="51" y="414"/>
                      </a:lnTo>
                      <a:close/>
                      <a:moveTo>
                        <a:pt x="51" y="435"/>
                      </a:moveTo>
                      <a:lnTo>
                        <a:pt x="60" y="435"/>
                      </a:lnTo>
                      <a:lnTo>
                        <a:pt x="60" y="444"/>
                      </a:lnTo>
                      <a:lnTo>
                        <a:pt x="51" y="444"/>
                      </a:lnTo>
                      <a:lnTo>
                        <a:pt x="51" y="435"/>
                      </a:lnTo>
                      <a:close/>
                      <a:moveTo>
                        <a:pt x="60" y="455"/>
                      </a:moveTo>
                      <a:lnTo>
                        <a:pt x="60" y="465"/>
                      </a:lnTo>
                      <a:lnTo>
                        <a:pt x="51" y="465"/>
                      </a:lnTo>
                      <a:lnTo>
                        <a:pt x="51" y="455"/>
                      </a:lnTo>
                      <a:lnTo>
                        <a:pt x="60" y="455"/>
                      </a:lnTo>
                      <a:close/>
                      <a:moveTo>
                        <a:pt x="31" y="30"/>
                      </a:moveTo>
                      <a:lnTo>
                        <a:pt x="41" y="30"/>
                      </a:lnTo>
                      <a:lnTo>
                        <a:pt x="41" y="40"/>
                      </a:lnTo>
                      <a:lnTo>
                        <a:pt x="31" y="40"/>
                      </a:lnTo>
                      <a:lnTo>
                        <a:pt x="31" y="30"/>
                      </a:lnTo>
                      <a:close/>
                      <a:moveTo>
                        <a:pt x="31" y="51"/>
                      </a:moveTo>
                      <a:lnTo>
                        <a:pt x="41" y="51"/>
                      </a:lnTo>
                      <a:lnTo>
                        <a:pt x="41" y="61"/>
                      </a:lnTo>
                      <a:lnTo>
                        <a:pt x="31" y="61"/>
                      </a:lnTo>
                      <a:lnTo>
                        <a:pt x="31" y="51"/>
                      </a:lnTo>
                      <a:close/>
                      <a:moveTo>
                        <a:pt x="31" y="72"/>
                      </a:moveTo>
                      <a:lnTo>
                        <a:pt x="41" y="72"/>
                      </a:lnTo>
                      <a:lnTo>
                        <a:pt x="41" y="81"/>
                      </a:lnTo>
                      <a:lnTo>
                        <a:pt x="31" y="81"/>
                      </a:lnTo>
                      <a:lnTo>
                        <a:pt x="31" y="72"/>
                      </a:lnTo>
                      <a:close/>
                      <a:moveTo>
                        <a:pt x="31" y="91"/>
                      </a:moveTo>
                      <a:lnTo>
                        <a:pt x="41" y="91"/>
                      </a:lnTo>
                      <a:lnTo>
                        <a:pt x="41" y="100"/>
                      </a:lnTo>
                      <a:lnTo>
                        <a:pt x="31" y="100"/>
                      </a:lnTo>
                      <a:lnTo>
                        <a:pt x="31" y="91"/>
                      </a:lnTo>
                      <a:close/>
                      <a:moveTo>
                        <a:pt x="31" y="111"/>
                      </a:moveTo>
                      <a:lnTo>
                        <a:pt x="41" y="111"/>
                      </a:lnTo>
                      <a:lnTo>
                        <a:pt x="41" y="121"/>
                      </a:lnTo>
                      <a:lnTo>
                        <a:pt x="31" y="121"/>
                      </a:lnTo>
                      <a:lnTo>
                        <a:pt x="31" y="111"/>
                      </a:lnTo>
                      <a:close/>
                      <a:moveTo>
                        <a:pt x="31" y="132"/>
                      </a:moveTo>
                      <a:lnTo>
                        <a:pt x="41" y="132"/>
                      </a:lnTo>
                      <a:lnTo>
                        <a:pt x="41" y="142"/>
                      </a:lnTo>
                      <a:lnTo>
                        <a:pt x="31" y="142"/>
                      </a:lnTo>
                      <a:lnTo>
                        <a:pt x="31" y="132"/>
                      </a:lnTo>
                      <a:close/>
                      <a:moveTo>
                        <a:pt x="31" y="152"/>
                      </a:moveTo>
                      <a:lnTo>
                        <a:pt x="41" y="152"/>
                      </a:lnTo>
                      <a:lnTo>
                        <a:pt x="41" y="162"/>
                      </a:lnTo>
                      <a:lnTo>
                        <a:pt x="31" y="162"/>
                      </a:lnTo>
                      <a:lnTo>
                        <a:pt x="31" y="152"/>
                      </a:lnTo>
                      <a:close/>
                      <a:moveTo>
                        <a:pt x="31" y="172"/>
                      </a:moveTo>
                      <a:lnTo>
                        <a:pt x="41" y="172"/>
                      </a:lnTo>
                      <a:lnTo>
                        <a:pt x="41" y="181"/>
                      </a:lnTo>
                      <a:lnTo>
                        <a:pt x="31" y="181"/>
                      </a:lnTo>
                      <a:lnTo>
                        <a:pt x="31" y="172"/>
                      </a:lnTo>
                      <a:close/>
                      <a:moveTo>
                        <a:pt x="31" y="192"/>
                      </a:moveTo>
                      <a:lnTo>
                        <a:pt x="41" y="192"/>
                      </a:lnTo>
                      <a:lnTo>
                        <a:pt x="41" y="202"/>
                      </a:lnTo>
                      <a:lnTo>
                        <a:pt x="31" y="202"/>
                      </a:lnTo>
                      <a:lnTo>
                        <a:pt x="31" y="192"/>
                      </a:lnTo>
                      <a:close/>
                      <a:moveTo>
                        <a:pt x="31" y="213"/>
                      </a:moveTo>
                      <a:lnTo>
                        <a:pt x="41" y="213"/>
                      </a:lnTo>
                      <a:lnTo>
                        <a:pt x="41" y="222"/>
                      </a:lnTo>
                      <a:lnTo>
                        <a:pt x="31" y="222"/>
                      </a:lnTo>
                      <a:lnTo>
                        <a:pt x="31" y="213"/>
                      </a:lnTo>
                      <a:close/>
                      <a:moveTo>
                        <a:pt x="31" y="233"/>
                      </a:moveTo>
                      <a:lnTo>
                        <a:pt x="41" y="233"/>
                      </a:lnTo>
                      <a:lnTo>
                        <a:pt x="41" y="243"/>
                      </a:lnTo>
                      <a:lnTo>
                        <a:pt x="31" y="243"/>
                      </a:lnTo>
                      <a:lnTo>
                        <a:pt x="31" y="233"/>
                      </a:lnTo>
                      <a:close/>
                      <a:moveTo>
                        <a:pt x="31" y="253"/>
                      </a:moveTo>
                      <a:lnTo>
                        <a:pt x="41" y="253"/>
                      </a:lnTo>
                      <a:lnTo>
                        <a:pt x="41" y="262"/>
                      </a:lnTo>
                      <a:lnTo>
                        <a:pt x="31" y="262"/>
                      </a:lnTo>
                      <a:lnTo>
                        <a:pt x="31" y="253"/>
                      </a:lnTo>
                      <a:close/>
                      <a:moveTo>
                        <a:pt x="31" y="273"/>
                      </a:moveTo>
                      <a:lnTo>
                        <a:pt x="41" y="273"/>
                      </a:lnTo>
                      <a:lnTo>
                        <a:pt x="41" y="283"/>
                      </a:lnTo>
                      <a:lnTo>
                        <a:pt x="31" y="283"/>
                      </a:lnTo>
                      <a:lnTo>
                        <a:pt x="31" y="273"/>
                      </a:lnTo>
                      <a:close/>
                      <a:moveTo>
                        <a:pt x="31" y="294"/>
                      </a:moveTo>
                      <a:lnTo>
                        <a:pt x="41" y="294"/>
                      </a:lnTo>
                      <a:lnTo>
                        <a:pt x="41" y="303"/>
                      </a:lnTo>
                      <a:lnTo>
                        <a:pt x="31" y="303"/>
                      </a:lnTo>
                      <a:lnTo>
                        <a:pt x="31" y="294"/>
                      </a:lnTo>
                      <a:close/>
                      <a:moveTo>
                        <a:pt x="31" y="314"/>
                      </a:moveTo>
                      <a:lnTo>
                        <a:pt x="41" y="314"/>
                      </a:lnTo>
                      <a:lnTo>
                        <a:pt x="41" y="324"/>
                      </a:lnTo>
                      <a:lnTo>
                        <a:pt x="31" y="324"/>
                      </a:lnTo>
                      <a:lnTo>
                        <a:pt x="31" y="314"/>
                      </a:lnTo>
                      <a:close/>
                      <a:moveTo>
                        <a:pt x="31" y="333"/>
                      </a:moveTo>
                      <a:lnTo>
                        <a:pt x="41" y="333"/>
                      </a:lnTo>
                      <a:lnTo>
                        <a:pt x="41" y="343"/>
                      </a:lnTo>
                      <a:lnTo>
                        <a:pt x="31" y="343"/>
                      </a:lnTo>
                      <a:lnTo>
                        <a:pt x="31" y="333"/>
                      </a:lnTo>
                      <a:close/>
                      <a:moveTo>
                        <a:pt x="31" y="354"/>
                      </a:moveTo>
                      <a:lnTo>
                        <a:pt x="41" y="354"/>
                      </a:lnTo>
                      <a:lnTo>
                        <a:pt x="41" y="364"/>
                      </a:lnTo>
                      <a:lnTo>
                        <a:pt x="31" y="364"/>
                      </a:lnTo>
                      <a:lnTo>
                        <a:pt x="31" y="354"/>
                      </a:lnTo>
                      <a:close/>
                      <a:moveTo>
                        <a:pt x="31" y="375"/>
                      </a:moveTo>
                      <a:lnTo>
                        <a:pt x="41" y="375"/>
                      </a:lnTo>
                      <a:lnTo>
                        <a:pt x="41" y="384"/>
                      </a:lnTo>
                      <a:lnTo>
                        <a:pt x="31" y="384"/>
                      </a:lnTo>
                      <a:lnTo>
                        <a:pt x="31" y="375"/>
                      </a:lnTo>
                      <a:close/>
                      <a:moveTo>
                        <a:pt x="31" y="395"/>
                      </a:moveTo>
                      <a:lnTo>
                        <a:pt x="41" y="395"/>
                      </a:lnTo>
                      <a:lnTo>
                        <a:pt x="41" y="405"/>
                      </a:lnTo>
                      <a:lnTo>
                        <a:pt x="31" y="405"/>
                      </a:lnTo>
                      <a:lnTo>
                        <a:pt x="31" y="395"/>
                      </a:lnTo>
                      <a:close/>
                      <a:moveTo>
                        <a:pt x="31" y="414"/>
                      </a:moveTo>
                      <a:lnTo>
                        <a:pt x="41" y="414"/>
                      </a:lnTo>
                      <a:lnTo>
                        <a:pt x="41" y="424"/>
                      </a:lnTo>
                      <a:lnTo>
                        <a:pt x="31" y="424"/>
                      </a:lnTo>
                      <a:lnTo>
                        <a:pt x="31" y="414"/>
                      </a:lnTo>
                      <a:close/>
                      <a:moveTo>
                        <a:pt x="31" y="435"/>
                      </a:moveTo>
                      <a:lnTo>
                        <a:pt x="41" y="435"/>
                      </a:lnTo>
                      <a:lnTo>
                        <a:pt x="41" y="444"/>
                      </a:lnTo>
                      <a:lnTo>
                        <a:pt x="31" y="444"/>
                      </a:lnTo>
                      <a:lnTo>
                        <a:pt x="31" y="435"/>
                      </a:lnTo>
                      <a:close/>
                      <a:moveTo>
                        <a:pt x="31" y="455"/>
                      </a:moveTo>
                      <a:lnTo>
                        <a:pt x="41" y="455"/>
                      </a:lnTo>
                      <a:lnTo>
                        <a:pt x="41" y="465"/>
                      </a:lnTo>
                      <a:lnTo>
                        <a:pt x="31" y="465"/>
                      </a:lnTo>
                      <a:lnTo>
                        <a:pt x="31" y="455"/>
                      </a:lnTo>
                      <a:close/>
                      <a:moveTo>
                        <a:pt x="31" y="476"/>
                      </a:moveTo>
                      <a:lnTo>
                        <a:pt x="41" y="476"/>
                      </a:lnTo>
                      <a:lnTo>
                        <a:pt x="41" y="486"/>
                      </a:lnTo>
                      <a:lnTo>
                        <a:pt x="31" y="486"/>
                      </a:lnTo>
                      <a:lnTo>
                        <a:pt x="31" y="476"/>
                      </a:lnTo>
                      <a:close/>
                      <a:moveTo>
                        <a:pt x="31" y="495"/>
                      </a:moveTo>
                      <a:lnTo>
                        <a:pt x="41" y="495"/>
                      </a:lnTo>
                      <a:lnTo>
                        <a:pt x="41" y="505"/>
                      </a:lnTo>
                      <a:lnTo>
                        <a:pt x="31" y="505"/>
                      </a:lnTo>
                      <a:lnTo>
                        <a:pt x="31" y="495"/>
                      </a:lnTo>
                      <a:close/>
                      <a:moveTo>
                        <a:pt x="31" y="516"/>
                      </a:moveTo>
                      <a:lnTo>
                        <a:pt x="41" y="516"/>
                      </a:lnTo>
                      <a:lnTo>
                        <a:pt x="41" y="525"/>
                      </a:lnTo>
                      <a:lnTo>
                        <a:pt x="31" y="525"/>
                      </a:lnTo>
                      <a:lnTo>
                        <a:pt x="31" y="516"/>
                      </a:lnTo>
                      <a:close/>
                      <a:moveTo>
                        <a:pt x="31" y="546"/>
                      </a:moveTo>
                      <a:lnTo>
                        <a:pt x="31" y="536"/>
                      </a:lnTo>
                      <a:lnTo>
                        <a:pt x="41" y="536"/>
                      </a:lnTo>
                      <a:lnTo>
                        <a:pt x="41" y="546"/>
                      </a:lnTo>
                      <a:lnTo>
                        <a:pt x="31" y="546"/>
                      </a:lnTo>
                      <a:close/>
                      <a:moveTo>
                        <a:pt x="51" y="546"/>
                      </a:moveTo>
                      <a:lnTo>
                        <a:pt x="51" y="536"/>
                      </a:lnTo>
                      <a:lnTo>
                        <a:pt x="60" y="536"/>
                      </a:lnTo>
                      <a:lnTo>
                        <a:pt x="60" y="546"/>
                      </a:lnTo>
                      <a:lnTo>
                        <a:pt x="51" y="546"/>
                      </a:lnTo>
                      <a:close/>
                      <a:moveTo>
                        <a:pt x="71" y="546"/>
                      </a:moveTo>
                      <a:lnTo>
                        <a:pt x="71" y="536"/>
                      </a:lnTo>
                      <a:lnTo>
                        <a:pt x="81" y="536"/>
                      </a:lnTo>
                      <a:lnTo>
                        <a:pt x="81" y="546"/>
                      </a:lnTo>
                      <a:lnTo>
                        <a:pt x="71" y="546"/>
                      </a:lnTo>
                      <a:close/>
                      <a:moveTo>
                        <a:pt x="92" y="546"/>
                      </a:moveTo>
                      <a:lnTo>
                        <a:pt x="92" y="536"/>
                      </a:lnTo>
                      <a:lnTo>
                        <a:pt x="101" y="536"/>
                      </a:lnTo>
                      <a:lnTo>
                        <a:pt x="101" y="546"/>
                      </a:lnTo>
                      <a:lnTo>
                        <a:pt x="92" y="546"/>
                      </a:lnTo>
                      <a:close/>
                      <a:moveTo>
                        <a:pt x="112" y="546"/>
                      </a:moveTo>
                      <a:lnTo>
                        <a:pt x="112" y="536"/>
                      </a:lnTo>
                      <a:lnTo>
                        <a:pt x="122" y="536"/>
                      </a:lnTo>
                      <a:lnTo>
                        <a:pt x="122" y="546"/>
                      </a:lnTo>
                      <a:lnTo>
                        <a:pt x="112" y="546"/>
                      </a:lnTo>
                      <a:close/>
                      <a:moveTo>
                        <a:pt x="132" y="546"/>
                      </a:moveTo>
                      <a:lnTo>
                        <a:pt x="132" y="536"/>
                      </a:lnTo>
                      <a:lnTo>
                        <a:pt x="141" y="536"/>
                      </a:lnTo>
                      <a:lnTo>
                        <a:pt x="141" y="546"/>
                      </a:lnTo>
                      <a:lnTo>
                        <a:pt x="132" y="546"/>
                      </a:lnTo>
                      <a:close/>
                      <a:moveTo>
                        <a:pt x="152" y="546"/>
                      </a:moveTo>
                      <a:lnTo>
                        <a:pt x="152" y="536"/>
                      </a:lnTo>
                      <a:lnTo>
                        <a:pt x="162" y="536"/>
                      </a:lnTo>
                      <a:lnTo>
                        <a:pt x="162" y="546"/>
                      </a:lnTo>
                      <a:lnTo>
                        <a:pt x="152" y="546"/>
                      </a:lnTo>
                      <a:close/>
                      <a:moveTo>
                        <a:pt x="173" y="546"/>
                      </a:moveTo>
                      <a:lnTo>
                        <a:pt x="173" y="536"/>
                      </a:lnTo>
                      <a:lnTo>
                        <a:pt x="182" y="536"/>
                      </a:lnTo>
                      <a:lnTo>
                        <a:pt x="182" y="546"/>
                      </a:lnTo>
                      <a:lnTo>
                        <a:pt x="173" y="546"/>
                      </a:lnTo>
                      <a:close/>
                      <a:moveTo>
                        <a:pt x="193" y="546"/>
                      </a:moveTo>
                      <a:lnTo>
                        <a:pt x="193" y="536"/>
                      </a:lnTo>
                      <a:lnTo>
                        <a:pt x="203" y="536"/>
                      </a:lnTo>
                      <a:lnTo>
                        <a:pt x="203" y="546"/>
                      </a:lnTo>
                      <a:lnTo>
                        <a:pt x="193" y="546"/>
                      </a:lnTo>
                      <a:close/>
                      <a:moveTo>
                        <a:pt x="213" y="546"/>
                      </a:moveTo>
                      <a:lnTo>
                        <a:pt x="213" y="536"/>
                      </a:lnTo>
                      <a:lnTo>
                        <a:pt x="222" y="536"/>
                      </a:lnTo>
                      <a:lnTo>
                        <a:pt x="222" y="546"/>
                      </a:lnTo>
                      <a:lnTo>
                        <a:pt x="213" y="546"/>
                      </a:lnTo>
                      <a:close/>
                      <a:moveTo>
                        <a:pt x="233" y="546"/>
                      </a:moveTo>
                      <a:lnTo>
                        <a:pt x="233" y="536"/>
                      </a:lnTo>
                      <a:lnTo>
                        <a:pt x="243" y="536"/>
                      </a:lnTo>
                      <a:lnTo>
                        <a:pt x="243" y="546"/>
                      </a:lnTo>
                      <a:lnTo>
                        <a:pt x="233" y="546"/>
                      </a:lnTo>
                      <a:close/>
                      <a:moveTo>
                        <a:pt x="254" y="546"/>
                      </a:moveTo>
                      <a:lnTo>
                        <a:pt x="254" y="536"/>
                      </a:lnTo>
                      <a:lnTo>
                        <a:pt x="263" y="536"/>
                      </a:lnTo>
                      <a:lnTo>
                        <a:pt x="263" y="546"/>
                      </a:lnTo>
                      <a:lnTo>
                        <a:pt x="254" y="546"/>
                      </a:lnTo>
                      <a:close/>
                      <a:moveTo>
                        <a:pt x="274" y="546"/>
                      </a:moveTo>
                      <a:lnTo>
                        <a:pt x="274" y="536"/>
                      </a:lnTo>
                      <a:lnTo>
                        <a:pt x="284" y="536"/>
                      </a:lnTo>
                      <a:lnTo>
                        <a:pt x="284" y="546"/>
                      </a:lnTo>
                      <a:lnTo>
                        <a:pt x="274" y="546"/>
                      </a:lnTo>
                      <a:close/>
                      <a:moveTo>
                        <a:pt x="293" y="546"/>
                      </a:moveTo>
                      <a:lnTo>
                        <a:pt x="293" y="536"/>
                      </a:lnTo>
                      <a:lnTo>
                        <a:pt x="303" y="536"/>
                      </a:lnTo>
                      <a:lnTo>
                        <a:pt x="303" y="546"/>
                      </a:lnTo>
                      <a:lnTo>
                        <a:pt x="293" y="546"/>
                      </a:lnTo>
                      <a:close/>
                      <a:moveTo>
                        <a:pt x="314" y="546"/>
                      </a:moveTo>
                      <a:lnTo>
                        <a:pt x="314" y="536"/>
                      </a:lnTo>
                      <a:lnTo>
                        <a:pt x="324" y="536"/>
                      </a:lnTo>
                      <a:lnTo>
                        <a:pt x="324" y="546"/>
                      </a:lnTo>
                      <a:lnTo>
                        <a:pt x="314" y="546"/>
                      </a:lnTo>
                      <a:close/>
                      <a:moveTo>
                        <a:pt x="335" y="546"/>
                      </a:moveTo>
                      <a:lnTo>
                        <a:pt x="335" y="536"/>
                      </a:lnTo>
                      <a:lnTo>
                        <a:pt x="344" y="536"/>
                      </a:lnTo>
                      <a:lnTo>
                        <a:pt x="344" y="546"/>
                      </a:lnTo>
                      <a:lnTo>
                        <a:pt x="335" y="546"/>
                      </a:lnTo>
                      <a:close/>
                      <a:moveTo>
                        <a:pt x="355" y="546"/>
                      </a:moveTo>
                      <a:lnTo>
                        <a:pt x="355" y="536"/>
                      </a:lnTo>
                      <a:lnTo>
                        <a:pt x="365" y="536"/>
                      </a:lnTo>
                      <a:lnTo>
                        <a:pt x="365" y="546"/>
                      </a:lnTo>
                      <a:lnTo>
                        <a:pt x="355" y="546"/>
                      </a:lnTo>
                      <a:close/>
                      <a:moveTo>
                        <a:pt x="374" y="546"/>
                      </a:moveTo>
                      <a:lnTo>
                        <a:pt x="374" y="536"/>
                      </a:lnTo>
                      <a:lnTo>
                        <a:pt x="384" y="536"/>
                      </a:lnTo>
                      <a:lnTo>
                        <a:pt x="384" y="546"/>
                      </a:lnTo>
                      <a:lnTo>
                        <a:pt x="374" y="546"/>
                      </a:lnTo>
                      <a:close/>
                      <a:moveTo>
                        <a:pt x="395" y="546"/>
                      </a:moveTo>
                      <a:lnTo>
                        <a:pt x="395" y="536"/>
                      </a:lnTo>
                      <a:lnTo>
                        <a:pt x="405" y="536"/>
                      </a:lnTo>
                      <a:lnTo>
                        <a:pt x="405" y="546"/>
                      </a:lnTo>
                      <a:lnTo>
                        <a:pt x="395" y="546"/>
                      </a:lnTo>
                      <a:close/>
                      <a:moveTo>
                        <a:pt x="416" y="546"/>
                      </a:moveTo>
                      <a:lnTo>
                        <a:pt x="416" y="536"/>
                      </a:lnTo>
                      <a:lnTo>
                        <a:pt x="425" y="536"/>
                      </a:lnTo>
                      <a:lnTo>
                        <a:pt x="425" y="546"/>
                      </a:lnTo>
                      <a:lnTo>
                        <a:pt x="416" y="546"/>
                      </a:lnTo>
                      <a:close/>
                      <a:moveTo>
                        <a:pt x="436" y="546"/>
                      </a:moveTo>
                      <a:lnTo>
                        <a:pt x="436" y="536"/>
                      </a:lnTo>
                      <a:lnTo>
                        <a:pt x="446" y="536"/>
                      </a:lnTo>
                      <a:lnTo>
                        <a:pt x="446" y="546"/>
                      </a:lnTo>
                      <a:lnTo>
                        <a:pt x="436" y="546"/>
                      </a:lnTo>
                      <a:close/>
                      <a:moveTo>
                        <a:pt x="455" y="546"/>
                      </a:moveTo>
                      <a:lnTo>
                        <a:pt x="455" y="536"/>
                      </a:lnTo>
                      <a:lnTo>
                        <a:pt x="465" y="536"/>
                      </a:lnTo>
                      <a:lnTo>
                        <a:pt x="465" y="546"/>
                      </a:lnTo>
                      <a:lnTo>
                        <a:pt x="455" y="546"/>
                      </a:lnTo>
                      <a:close/>
                      <a:moveTo>
                        <a:pt x="476" y="546"/>
                      </a:moveTo>
                      <a:lnTo>
                        <a:pt x="476" y="536"/>
                      </a:lnTo>
                      <a:lnTo>
                        <a:pt x="486" y="536"/>
                      </a:lnTo>
                      <a:lnTo>
                        <a:pt x="486" y="546"/>
                      </a:lnTo>
                      <a:lnTo>
                        <a:pt x="476" y="546"/>
                      </a:lnTo>
                      <a:close/>
                      <a:moveTo>
                        <a:pt x="496" y="546"/>
                      </a:moveTo>
                      <a:lnTo>
                        <a:pt x="496" y="536"/>
                      </a:lnTo>
                      <a:lnTo>
                        <a:pt x="506" y="536"/>
                      </a:lnTo>
                      <a:lnTo>
                        <a:pt x="506" y="546"/>
                      </a:lnTo>
                      <a:lnTo>
                        <a:pt x="496" y="546"/>
                      </a:lnTo>
                      <a:close/>
                      <a:moveTo>
                        <a:pt x="517" y="546"/>
                      </a:moveTo>
                      <a:lnTo>
                        <a:pt x="517" y="536"/>
                      </a:lnTo>
                      <a:lnTo>
                        <a:pt x="527" y="536"/>
                      </a:lnTo>
                      <a:lnTo>
                        <a:pt x="527" y="546"/>
                      </a:lnTo>
                      <a:lnTo>
                        <a:pt x="517" y="546"/>
                      </a:lnTo>
                      <a:close/>
                      <a:moveTo>
                        <a:pt x="546" y="546"/>
                      </a:moveTo>
                      <a:lnTo>
                        <a:pt x="536" y="546"/>
                      </a:lnTo>
                      <a:lnTo>
                        <a:pt x="536" y="536"/>
                      </a:lnTo>
                      <a:lnTo>
                        <a:pt x="546" y="536"/>
                      </a:lnTo>
                      <a:lnTo>
                        <a:pt x="546" y="546"/>
                      </a:lnTo>
                      <a:close/>
                      <a:moveTo>
                        <a:pt x="546" y="525"/>
                      </a:moveTo>
                      <a:lnTo>
                        <a:pt x="536" y="525"/>
                      </a:lnTo>
                      <a:lnTo>
                        <a:pt x="536" y="516"/>
                      </a:lnTo>
                      <a:lnTo>
                        <a:pt x="546" y="516"/>
                      </a:lnTo>
                      <a:lnTo>
                        <a:pt x="546" y="525"/>
                      </a:lnTo>
                      <a:close/>
                      <a:moveTo>
                        <a:pt x="546" y="505"/>
                      </a:moveTo>
                      <a:lnTo>
                        <a:pt x="536" y="505"/>
                      </a:lnTo>
                      <a:lnTo>
                        <a:pt x="536" y="495"/>
                      </a:lnTo>
                      <a:lnTo>
                        <a:pt x="546" y="495"/>
                      </a:lnTo>
                      <a:lnTo>
                        <a:pt x="546" y="505"/>
                      </a:lnTo>
                      <a:close/>
                      <a:moveTo>
                        <a:pt x="546" y="486"/>
                      </a:moveTo>
                      <a:lnTo>
                        <a:pt x="536" y="486"/>
                      </a:lnTo>
                      <a:lnTo>
                        <a:pt x="536" y="476"/>
                      </a:lnTo>
                      <a:lnTo>
                        <a:pt x="546" y="476"/>
                      </a:lnTo>
                      <a:lnTo>
                        <a:pt x="546" y="486"/>
                      </a:lnTo>
                      <a:close/>
                      <a:moveTo>
                        <a:pt x="536" y="465"/>
                      </a:moveTo>
                      <a:lnTo>
                        <a:pt x="536" y="455"/>
                      </a:lnTo>
                      <a:lnTo>
                        <a:pt x="546" y="455"/>
                      </a:lnTo>
                      <a:lnTo>
                        <a:pt x="546" y="465"/>
                      </a:lnTo>
                      <a:lnTo>
                        <a:pt x="536" y="465"/>
                      </a:lnTo>
                      <a:close/>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2" name="ïŝľï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7026F46-9F5B-4B2C-B128-62403A27214A}"/>
                    </a:ext>
                  </a:extLst>
                </p:cNvPr>
                <p:cNvSpPr/>
                <p:nvPr/>
              </p:nvSpPr>
              <p:spPr bwMode="auto">
                <a:xfrm>
                  <a:off x="3724" y="2909"/>
                  <a:ext cx="692" cy="39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13" name="iṥļï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A148716-1752-4914-B573-43054D7DBB54}"/>
                    </a:ext>
                  </a:extLst>
                </p:cNvPr>
                <p:cNvSpPr/>
                <p:nvPr/>
              </p:nvSpPr>
              <p:spPr bwMode="auto">
                <a:xfrm>
                  <a:off x="3636" y="3237"/>
                  <a:ext cx="869" cy="71"/>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14" name="îsḷî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A3EB3A5-9BD8-4F67-9872-455D0DFCF342}"/>
                    </a:ext>
                  </a:extLst>
                </p:cNvPr>
                <p:cNvSpPr/>
                <p:nvPr/>
              </p:nvSpPr>
              <p:spPr bwMode="auto">
                <a:xfrm>
                  <a:off x="2882" y="1373"/>
                  <a:ext cx="2377" cy="1589"/>
                </a:xfrm>
                <a:custGeom>
                  <a:avLst/>
                  <a:gdLst>
                    <a:gd name="T0" fmla="*/ 1733 w 1733"/>
                    <a:gd name="T1" fmla="*/ 1109 h 1160"/>
                    <a:gd name="T2" fmla="*/ 1681 w 1733"/>
                    <a:gd name="T3" fmla="*/ 1160 h 1160"/>
                    <a:gd name="T4" fmla="*/ 51 w 1733"/>
                    <a:gd name="T5" fmla="*/ 1160 h 1160"/>
                    <a:gd name="T6" fmla="*/ 0 w 1733"/>
                    <a:gd name="T7" fmla="*/ 1109 h 1160"/>
                    <a:gd name="T8" fmla="*/ 0 w 1733"/>
                    <a:gd name="T9" fmla="*/ 51 h 1160"/>
                    <a:gd name="T10" fmla="*/ 51 w 1733"/>
                    <a:gd name="T11" fmla="*/ 0 h 1160"/>
                    <a:gd name="T12" fmla="*/ 1681 w 1733"/>
                    <a:gd name="T13" fmla="*/ 0 h 1160"/>
                    <a:gd name="T14" fmla="*/ 1733 w 1733"/>
                    <a:gd name="T15" fmla="*/ 51 h 1160"/>
                    <a:gd name="T16" fmla="*/ 1733 w 1733"/>
                    <a:gd name="T17" fmla="*/ 1109 h 1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33" h="1160">
                      <a:moveTo>
                        <a:pt x="1733" y="1109"/>
                      </a:moveTo>
                      <a:cubicBezTo>
                        <a:pt x="1733" y="1137"/>
                        <a:pt x="1710" y="1160"/>
                        <a:pt x="1681" y="1160"/>
                      </a:cubicBezTo>
                      <a:cubicBezTo>
                        <a:pt x="51" y="1160"/>
                        <a:pt x="51" y="1160"/>
                        <a:pt x="51" y="1160"/>
                      </a:cubicBezTo>
                      <a:cubicBezTo>
                        <a:pt x="23" y="1160"/>
                        <a:pt x="0" y="1137"/>
                        <a:pt x="0" y="1109"/>
                      </a:cubicBezTo>
                      <a:cubicBezTo>
                        <a:pt x="0" y="51"/>
                        <a:pt x="0" y="51"/>
                        <a:pt x="0" y="51"/>
                      </a:cubicBezTo>
                      <a:cubicBezTo>
                        <a:pt x="0" y="23"/>
                        <a:pt x="23" y="0"/>
                        <a:pt x="51" y="0"/>
                      </a:cubicBezTo>
                      <a:cubicBezTo>
                        <a:pt x="1681" y="0"/>
                        <a:pt x="1681" y="0"/>
                        <a:pt x="1681" y="0"/>
                      </a:cubicBezTo>
                      <a:cubicBezTo>
                        <a:pt x="1710" y="0"/>
                        <a:pt x="1733" y="23"/>
                        <a:pt x="1733" y="51"/>
                      </a:cubicBezTo>
                      <a:cubicBezTo>
                        <a:pt x="1733" y="1109"/>
                        <a:pt x="1733" y="1109"/>
                        <a:pt x="1733" y="1109"/>
                      </a:cubicBezTo>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5" name="îšľî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D7A07D3-0282-46FE-AFFB-620B920F1552}"/>
                    </a:ext>
                  </a:extLst>
                </p:cNvPr>
                <p:cNvSpPr/>
                <p:nvPr/>
              </p:nvSpPr>
              <p:spPr bwMode="auto">
                <a:xfrm>
                  <a:off x="2882" y="1373"/>
                  <a:ext cx="2377" cy="1507"/>
                </a:xfrm>
                <a:custGeom>
                  <a:avLst/>
                  <a:gdLst>
                    <a:gd name="T0" fmla="*/ 1733 w 1733"/>
                    <a:gd name="T1" fmla="*/ 1100 h 1100"/>
                    <a:gd name="T2" fmla="*/ 1733 w 1733"/>
                    <a:gd name="T3" fmla="*/ 51 h 1100"/>
                    <a:gd name="T4" fmla="*/ 1681 w 1733"/>
                    <a:gd name="T5" fmla="*/ 0 h 1100"/>
                    <a:gd name="T6" fmla="*/ 51 w 1733"/>
                    <a:gd name="T7" fmla="*/ 0 h 1100"/>
                    <a:gd name="T8" fmla="*/ 0 w 1733"/>
                    <a:gd name="T9" fmla="*/ 51 h 1100"/>
                    <a:gd name="T10" fmla="*/ 0 w 1733"/>
                    <a:gd name="T11" fmla="*/ 1100 h 1100"/>
                    <a:gd name="T12" fmla="*/ 1733 w 1733"/>
                    <a:gd name="T13" fmla="*/ 1100 h 1100"/>
                  </a:gdLst>
                  <a:ahLst/>
                  <a:cxnLst>
                    <a:cxn ang="0">
                      <a:pos x="T0" y="T1"/>
                    </a:cxn>
                    <a:cxn ang="0">
                      <a:pos x="T2" y="T3"/>
                    </a:cxn>
                    <a:cxn ang="0">
                      <a:pos x="T4" y="T5"/>
                    </a:cxn>
                    <a:cxn ang="0">
                      <a:pos x="T6" y="T7"/>
                    </a:cxn>
                    <a:cxn ang="0">
                      <a:pos x="T8" y="T9"/>
                    </a:cxn>
                    <a:cxn ang="0">
                      <a:pos x="T10" y="T11"/>
                    </a:cxn>
                    <a:cxn ang="0">
                      <a:pos x="T12" y="T13"/>
                    </a:cxn>
                  </a:cxnLst>
                  <a:rect l="0" t="0" r="r" b="b"/>
                  <a:pathLst>
                    <a:path w="1733" h="1100">
                      <a:moveTo>
                        <a:pt x="1733" y="1100"/>
                      </a:moveTo>
                      <a:cubicBezTo>
                        <a:pt x="1733" y="51"/>
                        <a:pt x="1733" y="51"/>
                        <a:pt x="1733" y="51"/>
                      </a:cubicBezTo>
                      <a:cubicBezTo>
                        <a:pt x="1733" y="23"/>
                        <a:pt x="1710" y="0"/>
                        <a:pt x="1681" y="0"/>
                      </a:cubicBezTo>
                      <a:cubicBezTo>
                        <a:pt x="51" y="0"/>
                        <a:pt x="51" y="0"/>
                        <a:pt x="51" y="0"/>
                      </a:cubicBezTo>
                      <a:cubicBezTo>
                        <a:pt x="23" y="0"/>
                        <a:pt x="0" y="23"/>
                        <a:pt x="0" y="51"/>
                      </a:cubicBezTo>
                      <a:cubicBezTo>
                        <a:pt x="0" y="1100"/>
                        <a:pt x="0" y="1100"/>
                        <a:pt x="0" y="1100"/>
                      </a:cubicBezTo>
                      <a:cubicBezTo>
                        <a:pt x="1733" y="1100"/>
                        <a:pt x="1733" y="1100"/>
                        <a:pt x="1733" y="1100"/>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6" name="íṥľï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80C31CC-2354-4B1A-9795-369A6FC37DE2}"/>
                    </a:ext>
                  </a:extLst>
                </p:cNvPr>
                <p:cNvSpPr/>
                <p:nvPr/>
              </p:nvSpPr>
              <p:spPr bwMode="auto">
                <a:xfrm>
                  <a:off x="2982" y="1473"/>
                  <a:ext cx="2176" cy="1347"/>
                </a:xfrm>
                <a:custGeom>
                  <a:avLst/>
                  <a:gdLst>
                    <a:gd name="T0" fmla="*/ 0 w 2176"/>
                    <a:gd name="T1" fmla="*/ 0 h 1347"/>
                    <a:gd name="T2" fmla="*/ 0 w 2176"/>
                    <a:gd name="T3" fmla="*/ 112 h 1347"/>
                    <a:gd name="T4" fmla="*/ 0 w 2176"/>
                    <a:gd name="T5" fmla="*/ 1347 h 1347"/>
                    <a:gd name="T6" fmla="*/ 226 w 2176"/>
                    <a:gd name="T7" fmla="*/ 1347 h 1347"/>
                    <a:gd name="T8" fmla="*/ 1951 w 2176"/>
                    <a:gd name="T9" fmla="*/ 1347 h 1347"/>
                    <a:gd name="T10" fmla="*/ 2176 w 2176"/>
                    <a:gd name="T11" fmla="*/ 1347 h 1347"/>
                    <a:gd name="T12" fmla="*/ 2176 w 2176"/>
                    <a:gd name="T13" fmla="*/ 112 h 1347"/>
                    <a:gd name="T14" fmla="*/ 2176 w 2176"/>
                    <a:gd name="T15" fmla="*/ 0 h 1347"/>
                    <a:gd name="T16" fmla="*/ 0 w 2176"/>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76" h="1347">
                      <a:moveTo>
                        <a:pt x="0" y="0"/>
                      </a:moveTo>
                      <a:lnTo>
                        <a:pt x="0" y="112"/>
                      </a:lnTo>
                      <a:lnTo>
                        <a:pt x="0" y="1347"/>
                      </a:lnTo>
                      <a:lnTo>
                        <a:pt x="226" y="1347"/>
                      </a:lnTo>
                      <a:lnTo>
                        <a:pt x="1951" y="1347"/>
                      </a:lnTo>
                      <a:lnTo>
                        <a:pt x="2176" y="1347"/>
                      </a:lnTo>
                      <a:lnTo>
                        <a:pt x="2176" y="112"/>
                      </a:lnTo>
                      <a:lnTo>
                        <a:pt x="2176" y="0"/>
                      </a:lnTo>
                      <a:lnTo>
                        <a:pt x="0"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7" name="išḻí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D5A47FA-9775-4CEC-9F1F-64E396253E36}"/>
                    </a:ext>
                  </a:extLst>
                </p:cNvPr>
                <p:cNvSpPr/>
                <p:nvPr/>
              </p:nvSpPr>
              <p:spPr bwMode="auto">
                <a:xfrm>
                  <a:off x="2982" y="1473"/>
                  <a:ext cx="2176" cy="1347"/>
                </a:xfrm>
                <a:custGeom>
                  <a:avLst/>
                  <a:gdLst>
                    <a:gd name="T0" fmla="*/ 0 w 2176"/>
                    <a:gd name="T1" fmla="*/ 0 h 1347"/>
                    <a:gd name="T2" fmla="*/ 0 w 2176"/>
                    <a:gd name="T3" fmla="*/ 112 h 1347"/>
                    <a:gd name="T4" fmla="*/ 0 w 2176"/>
                    <a:gd name="T5" fmla="*/ 1347 h 1347"/>
                    <a:gd name="T6" fmla="*/ 226 w 2176"/>
                    <a:gd name="T7" fmla="*/ 1347 h 1347"/>
                    <a:gd name="T8" fmla="*/ 1951 w 2176"/>
                    <a:gd name="T9" fmla="*/ 1347 h 1347"/>
                    <a:gd name="T10" fmla="*/ 2176 w 2176"/>
                    <a:gd name="T11" fmla="*/ 1347 h 1347"/>
                    <a:gd name="T12" fmla="*/ 2176 w 2176"/>
                    <a:gd name="T13" fmla="*/ 112 h 1347"/>
                    <a:gd name="T14" fmla="*/ 2176 w 2176"/>
                    <a:gd name="T15" fmla="*/ 0 h 1347"/>
                    <a:gd name="T16" fmla="*/ 0 w 2176"/>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76" h="1347">
                      <a:moveTo>
                        <a:pt x="0" y="0"/>
                      </a:moveTo>
                      <a:lnTo>
                        <a:pt x="0" y="112"/>
                      </a:lnTo>
                      <a:lnTo>
                        <a:pt x="0" y="1347"/>
                      </a:lnTo>
                      <a:lnTo>
                        <a:pt x="226" y="1347"/>
                      </a:lnTo>
                      <a:lnTo>
                        <a:pt x="1951" y="1347"/>
                      </a:lnTo>
                      <a:lnTo>
                        <a:pt x="2176" y="1347"/>
                      </a:lnTo>
                      <a:lnTo>
                        <a:pt x="2176" y="112"/>
                      </a:lnTo>
                      <a:lnTo>
                        <a:pt x="2176"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8" name="íṣļî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0F53F9F-0E53-4D88-A7A0-B2935C8B265C}"/>
                    </a:ext>
                  </a:extLst>
                </p:cNvPr>
                <p:cNvSpPr/>
                <p:nvPr/>
              </p:nvSpPr>
              <p:spPr bwMode="auto">
                <a:xfrm>
                  <a:off x="5169" y="2935"/>
                  <a:ext cx="13" cy="27"/>
                </a:xfrm>
                <a:prstGeom prst="rect">
                  <a:avLst/>
                </a:prstGeom>
                <a:solidFill>
                  <a:srgbClr val="C0272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19" name="ís1í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08C7C6A-C1A2-4AB4-8AA5-135E40C930DB}"/>
                    </a:ext>
                  </a:extLst>
                </p:cNvPr>
                <p:cNvSpPr/>
                <p:nvPr/>
              </p:nvSpPr>
              <p:spPr bwMode="auto">
                <a:xfrm>
                  <a:off x="5145" y="2935"/>
                  <a:ext cx="13" cy="27"/>
                </a:xfrm>
                <a:prstGeom prst="rect">
                  <a:avLst/>
                </a:prstGeom>
                <a:solidFill>
                  <a:srgbClr val="8BC5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20" name="iṥļi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387DE3B-3B0F-443A-B939-EE3107531A83}"/>
                    </a:ext>
                  </a:extLst>
                </p:cNvPr>
                <p:cNvSpPr/>
                <p:nvPr/>
              </p:nvSpPr>
              <p:spPr bwMode="auto">
                <a:xfrm>
                  <a:off x="5121" y="2935"/>
                  <a:ext cx="12" cy="27"/>
                </a:xfrm>
                <a:prstGeom prst="rect">
                  <a:avLst/>
                </a:prstGeom>
                <a:solidFill>
                  <a:srgbClr val="FBED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21" name="îṡlî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2699C6F-8F9D-4DA7-B666-DC032E0EB0C2}"/>
                    </a:ext>
                  </a:extLst>
                </p:cNvPr>
                <p:cNvSpPr/>
                <p:nvPr/>
              </p:nvSpPr>
              <p:spPr bwMode="auto">
                <a:xfrm>
                  <a:off x="5096" y="2935"/>
                  <a:ext cx="12" cy="2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22" name="ïṡľí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061A272-B412-4243-BEBC-CCC5A39E5872}"/>
                    </a:ext>
                  </a:extLst>
                </p:cNvPr>
                <p:cNvSpPr/>
                <p:nvPr/>
              </p:nvSpPr>
              <p:spPr bwMode="auto">
                <a:xfrm>
                  <a:off x="3096" y="1618"/>
                  <a:ext cx="1938" cy="4"/>
                </a:xfrm>
                <a:prstGeom prst="rect">
                  <a:avLst/>
                </a:prstGeom>
                <a:solidFill>
                  <a:srgbClr val="CBCBC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23" name="îśľi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B66AF90-545F-4702-ABA8-4C4395A253CC}"/>
                    </a:ext>
                  </a:extLst>
                </p:cNvPr>
                <p:cNvSpPr/>
                <p:nvPr/>
              </p:nvSpPr>
              <p:spPr bwMode="auto">
                <a:xfrm>
                  <a:off x="3096" y="1618"/>
                  <a:ext cx="1938" cy="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24" name="is1ï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A5BA967-46FB-46F3-8304-A7E2C59E1AB9}"/>
                    </a:ext>
                  </a:extLst>
                </p:cNvPr>
                <p:cNvSpPr/>
                <p:nvPr/>
              </p:nvSpPr>
              <p:spPr bwMode="auto">
                <a:xfrm>
                  <a:off x="3096" y="1795"/>
                  <a:ext cx="1938" cy="4"/>
                </a:xfrm>
                <a:prstGeom prst="rect">
                  <a:avLst/>
                </a:prstGeom>
                <a:solidFill>
                  <a:srgbClr val="CBCBC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25" name="îşļï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90C6BB9-60AE-4B87-8789-B30B9405E004}"/>
                    </a:ext>
                  </a:extLst>
                </p:cNvPr>
                <p:cNvSpPr/>
                <p:nvPr/>
              </p:nvSpPr>
              <p:spPr bwMode="auto">
                <a:xfrm>
                  <a:off x="3096" y="1795"/>
                  <a:ext cx="1938" cy="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26" name="î$ḻî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81E38A1-A91A-4604-AA1B-50442CCCBB4F}"/>
                    </a:ext>
                  </a:extLst>
                </p:cNvPr>
                <p:cNvSpPr/>
                <p:nvPr/>
              </p:nvSpPr>
              <p:spPr bwMode="auto">
                <a:xfrm>
                  <a:off x="3096" y="1973"/>
                  <a:ext cx="1938" cy="4"/>
                </a:xfrm>
                <a:prstGeom prst="rect">
                  <a:avLst/>
                </a:prstGeom>
                <a:solidFill>
                  <a:srgbClr val="CBCBC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27" name="íṧ1î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DA77BBD-8486-4E59-BA76-AC4EB747E15D}"/>
                    </a:ext>
                  </a:extLst>
                </p:cNvPr>
                <p:cNvSpPr/>
                <p:nvPr/>
              </p:nvSpPr>
              <p:spPr bwMode="auto">
                <a:xfrm>
                  <a:off x="3096" y="1973"/>
                  <a:ext cx="1938" cy="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28" name="işļi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CEAAF82-D943-4081-A54A-A2C797B14FB4}"/>
                    </a:ext>
                  </a:extLst>
                </p:cNvPr>
                <p:cNvSpPr/>
                <p:nvPr/>
              </p:nvSpPr>
              <p:spPr bwMode="auto">
                <a:xfrm>
                  <a:off x="3096" y="2151"/>
                  <a:ext cx="1938" cy="4"/>
                </a:xfrm>
                <a:prstGeom prst="rect">
                  <a:avLst/>
                </a:prstGeom>
                <a:solidFill>
                  <a:srgbClr val="CBCBC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29" name="iSlí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8004110-8B54-4993-98F8-0D0BD7A0F837}"/>
                    </a:ext>
                  </a:extLst>
                </p:cNvPr>
                <p:cNvSpPr/>
                <p:nvPr/>
              </p:nvSpPr>
              <p:spPr bwMode="auto">
                <a:xfrm>
                  <a:off x="3096" y="2151"/>
                  <a:ext cx="1938" cy="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30" name="iṣ1ï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4EB3286-3330-49A3-909C-554BEB7318DE}"/>
                    </a:ext>
                  </a:extLst>
                </p:cNvPr>
                <p:cNvSpPr/>
                <p:nvPr/>
              </p:nvSpPr>
              <p:spPr bwMode="auto">
                <a:xfrm>
                  <a:off x="3096" y="2328"/>
                  <a:ext cx="1938" cy="4"/>
                </a:xfrm>
                <a:prstGeom prst="rect">
                  <a:avLst/>
                </a:prstGeom>
                <a:solidFill>
                  <a:srgbClr val="CBCBC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31" name="íšḷï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A8E5641-2956-4785-9FCA-1530515D1558}"/>
                    </a:ext>
                  </a:extLst>
                </p:cNvPr>
                <p:cNvSpPr/>
                <p:nvPr/>
              </p:nvSpPr>
              <p:spPr bwMode="auto">
                <a:xfrm>
                  <a:off x="3096" y="2328"/>
                  <a:ext cx="1938" cy="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32" name="isľi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7E4BC64-1E61-4C88-B9D4-285D20801DC7}"/>
                    </a:ext>
                  </a:extLst>
                </p:cNvPr>
                <p:cNvSpPr/>
                <p:nvPr/>
              </p:nvSpPr>
              <p:spPr bwMode="auto">
                <a:xfrm>
                  <a:off x="3096" y="2506"/>
                  <a:ext cx="1938" cy="4"/>
                </a:xfrm>
                <a:prstGeom prst="rect">
                  <a:avLst/>
                </a:prstGeom>
                <a:solidFill>
                  <a:srgbClr val="CBCBC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33" name="iṥľî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946C94A-B0B9-4A0A-83FF-09DCB88AB4ED}"/>
                    </a:ext>
                  </a:extLst>
                </p:cNvPr>
                <p:cNvSpPr/>
                <p:nvPr/>
              </p:nvSpPr>
              <p:spPr bwMode="auto">
                <a:xfrm>
                  <a:off x="3096" y="2506"/>
                  <a:ext cx="1938" cy="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34" name="ïṣľi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BAEADEB-BEC1-42E8-845F-77FA520679DA}"/>
                    </a:ext>
                  </a:extLst>
                </p:cNvPr>
                <p:cNvSpPr/>
                <p:nvPr/>
              </p:nvSpPr>
              <p:spPr bwMode="auto">
                <a:xfrm>
                  <a:off x="3056" y="1584"/>
                  <a:ext cx="2017" cy="1125"/>
                </a:xfrm>
                <a:custGeom>
                  <a:avLst/>
                  <a:gdLst>
                    <a:gd name="T0" fmla="*/ 66 w 2017"/>
                    <a:gd name="T1" fmla="*/ 1054 h 1125"/>
                    <a:gd name="T2" fmla="*/ 40 w 2017"/>
                    <a:gd name="T3" fmla="*/ 0 h 1125"/>
                    <a:gd name="T4" fmla="*/ 0 w 2017"/>
                    <a:gd name="T5" fmla="*/ 27 h 1125"/>
                    <a:gd name="T6" fmla="*/ 40 w 2017"/>
                    <a:gd name="T7" fmla="*/ 45 h 1125"/>
                    <a:gd name="T8" fmla="*/ 0 w 2017"/>
                    <a:gd name="T9" fmla="*/ 204 h 1125"/>
                    <a:gd name="T10" fmla="*/ 40 w 2017"/>
                    <a:gd name="T11" fmla="*/ 223 h 1125"/>
                    <a:gd name="T12" fmla="*/ 0 w 2017"/>
                    <a:gd name="T13" fmla="*/ 382 h 1125"/>
                    <a:gd name="T14" fmla="*/ 40 w 2017"/>
                    <a:gd name="T15" fmla="*/ 400 h 1125"/>
                    <a:gd name="T16" fmla="*/ 0 w 2017"/>
                    <a:gd name="T17" fmla="*/ 559 h 1125"/>
                    <a:gd name="T18" fmla="*/ 40 w 2017"/>
                    <a:gd name="T19" fmla="*/ 578 h 1125"/>
                    <a:gd name="T20" fmla="*/ 0 w 2017"/>
                    <a:gd name="T21" fmla="*/ 737 h 1125"/>
                    <a:gd name="T22" fmla="*/ 40 w 2017"/>
                    <a:gd name="T23" fmla="*/ 755 h 1125"/>
                    <a:gd name="T24" fmla="*/ 0 w 2017"/>
                    <a:gd name="T25" fmla="*/ 915 h 1125"/>
                    <a:gd name="T26" fmla="*/ 40 w 2017"/>
                    <a:gd name="T27" fmla="*/ 933 h 1125"/>
                    <a:gd name="T28" fmla="*/ 40 w 2017"/>
                    <a:gd name="T29" fmla="*/ 1080 h 1125"/>
                    <a:gd name="T30" fmla="*/ 192 w 2017"/>
                    <a:gd name="T31" fmla="*/ 1080 h 1125"/>
                    <a:gd name="T32" fmla="*/ 210 w 2017"/>
                    <a:gd name="T33" fmla="*/ 1125 h 1125"/>
                    <a:gd name="T34" fmla="*/ 369 w 2017"/>
                    <a:gd name="T35" fmla="*/ 1080 h 1125"/>
                    <a:gd name="T36" fmla="*/ 387 w 2017"/>
                    <a:gd name="T37" fmla="*/ 1125 h 1125"/>
                    <a:gd name="T38" fmla="*/ 547 w 2017"/>
                    <a:gd name="T39" fmla="*/ 1080 h 1125"/>
                    <a:gd name="T40" fmla="*/ 565 w 2017"/>
                    <a:gd name="T41" fmla="*/ 1125 h 1125"/>
                    <a:gd name="T42" fmla="*/ 724 w 2017"/>
                    <a:gd name="T43" fmla="*/ 1080 h 1125"/>
                    <a:gd name="T44" fmla="*/ 744 w 2017"/>
                    <a:gd name="T45" fmla="*/ 1125 h 1125"/>
                    <a:gd name="T46" fmla="*/ 903 w 2017"/>
                    <a:gd name="T47" fmla="*/ 1080 h 1125"/>
                    <a:gd name="T48" fmla="*/ 921 w 2017"/>
                    <a:gd name="T49" fmla="*/ 1125 h 1125"/>
                    <a:gd name="T50" fmla="*/ 1081 w 2017"/>
                    <a:gd name="T51" fmla="*/ 1080 h 1125"/>
                    <a:gd name="T52" fmla="*/ 1099 w 2017"/>
                    <a:gd name="T53" fmla="*/ 1125 h 1125"/>
                    <a:gd name="T54" fmla="*/ 1258 w 2017"/>
                    <a:gd name="T55" fmla="*/ 1080 h 1125"/>
                    <a:gd name="T56" fmla="*/ 1276 w 2017"/>
                    <a:gd name="T57" fmla="*/ 1125 h 1125"/>
                    <a:gd name="T58" fmla="*/ 1436 w 2017"/>
                    <a:gd name="T59" fmla="*/ 1080 h 1125"/>
                    <a:gd name="T60" fmla="*/ 1454 w 2017"/>
                    <a:gd name="T61" fmla="*/ 1125 h 1125"/>
                    <a:gd name="T62" fmla="*/ 1613 w 2017"/>
                    <a:gd name="T63" fmla="*/ 1080 h 1125"/>
                    <a:gd name="T64" fmla="*/ 1633 w 2017"/>
                    <a:gd name="T65" fmla="*/ 1125 h 1125"/>
                    <a:gd name="T66" fmla="*/ 1792 w 2017"/>
                    <a:gd name="T67" fmla="*/ 1080 h 1125"/>
                    <a:gd name="T68" fmla="*/ 1809 w 2017"/>
                    <a:gd name="T69" fmla="*/ 1125 h 1125"/>
                    <a:gd name="T70" fmla="*/ 1969 w 2017"/>
                    <a:gd name="T71" fmla="*/ 1080 h 1125"/>
                    <a:gd name="T72" fmla="*/ 1988 w 2017"/>
                    <a:gd name="T73" fmla="*/ 1125 h 1125"/>
                    <a:gd name="T74" fmla="*/ 2017 w 2017"/>
                    <a:gd name="T75" fmla="*/ 1080 h 1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17" h="1125">
                      <a:moveTo>
                        <a:pt x="2017" y="1054"/>
                      </a:moveTo>
                      <a:lnTo>
                        <a:pt x="66" y="1054"/>
                      </a:lnTo>
                      <a:lnTo>
                        <a:pt x="66" y="0"/>
                      </a:lnTo>
                      <a:lnTo>
                        <a:pt x="40" y="0"/>
                      </a:lnTo>
                      <a:lnTo>
                        <a:pt x="40" y="27"/>
                      </a:lnTo>
                      <a:lnTo>
                        <a:pt x="0" y="27"/>
                      </a:lnTo>
                      <a:lnTo>
                        <a:pt x="0" y="45"/>
                      </a:lnTo>
                      <a:lnTo>
                        <a:pt x="40" y="45"/>
                      </a:lnTo>
                      <a:lnTo>
                        <a:pt x="40" y="204"/>
                      </a:lnTo>
                      <a:lnTo>
                        <a:pt x="0" y="204"/>
                      </a:lnTo>
                      <a:lnTo>
                        <a:pt x="0" y="223"/>
                      </a:lnTo>
                      <a:lnTo>
                        <a:pt x="40" y="223"/>
                      </a:lnTo>
                      <a:lnTo>
                        <a:pt x="40" y="382"/>
                      </a:lnTo>
                      <a:lnTo>
                        <a:pt x="0" y="382"/>
                      </a:lnTo>
                      <a:lnTo>
                        <a:pt x="0" y="400"/>
                      </a:lnTo>
                      <a:lnTo>
                        <a:pt x="40" y="400"/>
                      </a:lnTo>
                      <a:lnTo>
                        <a:pt x="40" y="559"/>
                      </a:lnTo>
                      <a:lnTo>
                        <a:pt x="0" y="559"/>
                      </a:lnTo>
                      <a:lnTo>
                        <a:pt x="0" y="578"/>
                      </a:lnTo>
                      <a:lnTo>
                        <a:pt x="40" y="578"/>
                      </a:lnTo>
                      <a:lnTo>
                        <a:pt x="40" y="737"/>
                      </a:lnTo>
                      <a:lnTo>
                        <a:pt x="0" y="737"/>
                      </a:lnTo>
                      <a:lnTo>
                        <a:pt x="0" y="755"/>
                      </a:lnTo>
                      <a:lnTo>
                        <a:pt x="40" y="755"/>
                      </a:lnTo>
                      <a:lnTo>
                        <a:pt x="40" y="915"/>
                      </a:lnTo>
                      <a:lnTo>
                        <a:pt x="0" y="915"/>
                      </a:lnTo>
                      <a:lnTo>
                        <a:pt x="0" y="933"/>
                      </a:lnTo>
                      <a:lnTo>
                        <a:pt x="40" y="933"/>
                      </a:lnTo>
                      <a:lnTo>
                        <a:pt x="40" y="1054"/>
                      </a:lnTo>
                      <a:lnTo>
                        <a:pt x="40" y="1080"/>
                      </a:lnTo>
                      <a:lnTo>
                        <a:pt x="66" y="1080"/>
                      </a:lnTo>
                      <a:lnTo>
                        <a:pt x="192" y="1080"/>
                      </a:lnTo>
                      <a:lnTo>
                        <a:pt x="192" y="1125"/>
                      </a:lnTo>
                      <a:lnTo>
                        <a:pt x="210" y="1125"/>
                      </a:lnTo>
                      <a:lnTo>
                        <a:pt x="210" y="1080"/>
                      </a:lnTo>
                      <a:lnTo>
                        <a:pt x="369" y="1080"/>
                      </a:lnTo>
                      <a:lnTo>
                        <a:pt x="369" y="1125"/>
                      </a:lnTo>
                      <a:lnTo>
                        <a:pt x="387" y="1125"/>
                      </a:lnTo>
                      <a:lnTo>
                        <a:pt x="387" y="1080"/>
                      </a:lnTo>
                      <a:lnTo>
                        <a:pt x="547" y="1080"/>
                      </a:lnTo>
                      <a:lnTo>
                        <a:pt x="547" y="1125"/>
                      </a:lnTo>
                      <a:lnTo>
                        <a:pt x="565" y="1125"/>
                      </a:lnTo>
                      <a:lnTo>
                        <a:pt x="565" y="1080"/>
                      </a:lnTo>
                      <a:lnTo>
                        <a:pt x="724" y="1080"/>
                      </a:lnTo>
                      <a:lnTo>
                        <a:pt x="724" y="1125"/>
                      </a:lnTo>
                      <a:lnTo>
                        <a:pt x="744" y="1125"/>
                      </a:lnTo>
                      <a:lnTo>
                        <a:pt x="744" y="1080"/>
                      </a:lnTo>
                      <a:lnTo>
                        <a:pt x="903" y="1080"/>
                      </a:lnTo>
                      <a:lnTo>
                        <a:pt x="903" y="1125"/>
                      </a:lnTo>
                      <a:lnTo>
                        <a:pt x="921" y="1125"/>
                      </a:lnTo>
                      <a:lnTo>
                        <a:pt x="921" y="1080"/>
                      </a:lnTo>
                      <a:lnTo>
                        <a:pt x="1081" y="1080"/>
                      </a:lnTo>
                      <a:lnTo>
                        <a:pt x="1081" y="1125"/>
                      </a:lnTo>
                      <a:lnTo>
                        <a:pt x="1099" y="1125"/>
                      </a:lnTo>
                      <a:lnTo>
                        <a:pt x="1099" y="1080"/>
                      </a:lnTo>
                      <a:lnTo>
                        <a:pt x="1258" y="1080"/>
                      </a:lnTo>
                      <a:lnTo>
                        <a:pt x="1258" y="1125"/>
                      </a:lnTo>
                      <a:lnTo>
                        <a:pt x="1276" y="1125"/>
                      </a:lnTo>
                      <a:lnTo>
                        <a:pt x="1276" y="1080"/>
                      </a:lnTo>
                      <a:lnTo>
                        <a:pt x="1436" y="1080"/>
                      </a:lnTo>
                      <a:lnTo>
                        <a:pt x="1436" y="1125"/>
                      </a:lnTo>
                      <a:lnTo>
                        <a:pt x="1454" y="1125"/>
                      </a:lnTo>
                      <a:lnTo>
                        <a:pt x="1454" y="1080"/>
                      </a:lnTo>
                      <a:lnTo>
                        <a:pt x="1613" y="1080"/>
                      </a:lnTo>
                      <a:lnTo>
                        <a:pt x="1613" y="1125"/>
                      </a:lnTo>
                      <a:lnTo>
                        <a:pt x="1633" y="1125"/>
                      </a:lnTo>
                      <a:lnTo>
                        <a:pt x="1633" y="1080"/>
                      </a:lnTo>
                      <a:lnTo>
                        <a:pt x="1792" y="1080"/>
                      </a:lnTo>
                      <a:lnTo>
                        <a:pt x="1792" y="1125"/>
                      </a:lnTo>
                      <a:lnTo>
                        <a:pt x="1809" y="1125"/>
                      </a:lnTo>
                      <a:lnTo>
                        <a:pt x="1809" y="1080"/>
                      </a:lnTo>
                      <a:lnTo>
                        <a:pt x="1969" y="1080"/>
                      </a:lnTo>
                      <a:lnTo>
                        <a:pt x="1969" y="1125"/>
                      </a:lnTo>
                      <a:lnTo>
                        <a:pt x="1988" y="1125"/>
                      </a:lnTo>
                      <a:lnTo>
                        <a:pt x="1988" y="1080"/>
                      </a:lnTo>
                      <a:lnTo>
                        <a:pt x="2017" y="1080"/>
                      </a:lnTo>
                      <a:lnTo>
                        <a:pt x="2017" y="1054"/>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5" name="íṡli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F17CE2E-F1E0-48EA-B305-DCDA1CEC6422}"/>
                    </a:ext>
                  </a:extLst>
                </p:cNvPr>
                <p:cNvSpPr/>
                <p:nvPr/>
              </p:nvSpPr>
              <p:spPr bwMode="auto">
                <a:xfrm>
                  <a:off x="3056" y="1584"/>
                  <a:ext cx="2017" cy="1125"/>
                </a:xfrm>
                <a:custGeom>
                  <a:avLst/>
                  <a:gdLst>
                    <a:gd name="T0" fmla="*/ 66 w 2017"/>
                    <a:gd name="T1" fmla="*/ 1054 h 1125"/>
                    <a:gd name="T2" fmla="*/ 40 w 2017"/>
                    <a:gd name="T3" fmla="*/ 0 h 1125"/>
                    <a:gd name="T4" fmla="*/ 0 w 2017"/>
                    <a:gd name="T5" fmla="*/ 27 h 1125"/>
                    <a:gd name="T6" fmla="*/ 40 w 2017"/>
                    <a:gd name="T7" fmla="*/ 45 h 1125"/>
                    <a:gd name="T8" fmla="*/ 0 w 2017"/>
                    <a:gd name="T9" fmla="*/ 204 h 1125"/>
                    <a:gd name="T10" fmla="*/ 40 w 2017"/>
                    <a:gd name="T11" fmla="*/ 223 h 1125"/>
                    <a:gd name="T12" fmla="*/ 0 w 2017"/>
                    <a:gd name="T13" fmla="*/ 382 h 1125"/>
                    <a:gd name="T14" fmla="*/ 40 w 2017"/>
                    <a:gd name="T15" fmla="*/ 400 h 1125"/>
                    <a:gd name="T16" fmla="*/ 0 w 2017"/>
                    <a:gd name="T17" fmla="*/ 559 h 1125"/>
                    <a:gd name="T18" fmla="*/ 40 w 2017"/>
                    <a:gd name="T19" fmla="*/ 578 h 1125"/>
                    <a:gd name="T20" fmla="*/ 0 w 2017"/>
                    <a:gd name="T21" fmla="*/ 737 h 1125"/>
                    <a:gd name="T22" fmla="*/ 40 w 2017"/>
                    <a:gd name="T23" fmla="*/ 755 h 1125"/>
                    <a:gd name="T24" fmla="*/ 0 w 2017"/>
                    <a:gd name="T25" fmla="*/ 915 h 1125"/>
                    <a:gd name="T26" fmla="*/ 40 w 2017"/>
                    <a:gd name="T27" fmla="*/ 933 h 1125"/>
                    <a:gd name="T28" fmla="*/ 40 w 2017"/>
                    <a:gd name="T29" fmla="*/ 1080 h 1125"/>
                    <a:gd name="T30" fmla="*/ 192 w 2017"/>
                    <a:gd name="T31" fmla="*/ 1080 h 1125"/>
                    <a:gd name="T32" fmla="*/ 210 w 2017"/>
                    <a:gd name="T33" fmla="*/ 1125 h 1125"/>
                    <a:gd name="T34" fmla="*/ 369 w 2017"/>
                    <a:gd name="T35" fmla="*/ 1080 h 1125"/>
                    <a:gd name="T36" fmla="*/ 387 w 2017"/>
                    <a:gd name="T37" fmla="*/ 1125 h 1125"/>
                    <a:gd name="T38" fmla="*/ 547 w 2017"/>
                    <a:gd name="T39" fmla="*/ 1080 h 1125"/>
                    <a:gd name="T40" fmla="*/ 565 w 2017"/>
                    <a:gd name="T41" fmla="*/ 1125 h 1125"/>
                    <a:gd name="T42" fmla="*/ 724 w 2017"/>
                    <a:gd name="T43" fmla="*/ 1080 h 1125"/>
                    <a:gd name="T44" fmla="*/ 744 w 2017"/>
                    <a:gd name="T45" fmla="*/ 1125 h 1125"/>
                    <a:gd name="T46" fmla="*/ 903 w 2017"/>
                    <a:gd name="T47" fmla="*/ 1080 h 1125"/>
                    <a:gd name="T48" fmla="*/ 921 w 2017"/>
                    <a:gd name="T49" fmla="*/ 1125 h 1125"/>
                    <a:gd name="T50" fmla="*/ 1081 w 2017"/>
                    <a:gd name="T51" fmla="*/ 1080 h 1125"/>
                    <a:gd name="T52" fmla="*/ 1099 w 2017"/>
                    <a:gd name="T53" fmla="*/ 1125 h 1125"/>
                    <a:gd name="T54" fmla="*/ 1258 w 2017"/>
                    <a:gd name="T55" fmla="*/ 1080 h 1125"/>
                    <a:gd name="T56" fmla="*/ 1276 w 2017"/>
                    <a:gd name="T57" fmla="*/ 1125 h 1125"/>
                    <a:gd name="T58" fmla="*/ 1436 w 2017"/>
                    <a:gd name="T59" fmla="*/ 1080 h 1125"/>
                    <a:gd name="T60" fmla="*/ 1454 w 2017"/>
                    <a:gd name="T61" fmla="*/ 1125 h 1125"/>
                    <a:gd name="T62" fmla="*/ 1613 w 2017"/>
                    <a:gd name="T63" fmla="*/ 1080 h 1125"/>
                    <a:gd name="T64" fmla="*/ 1633 w 2017"/>
                    <a:gd name="T65" fmla="*/ 1125 h 1125"/>
                    <a:gd name="T66" fmla="*/ 1792 w 2017"/>
                    <a:gd name="T67" fmla="*/ 1080 h 1125"/>
                    <a:gd name="T68" fmla="*/ 1809 w 2017"/>
                    <a:gd name="T69" fmla="*/ 1125 h 1125"/>
                    <a:gd name="T70" fmla="*/ 1969 w 2017"/>
                    <a:gd name="T71" fmla="*/ 1080 h 1125"/>
                    <a:gd name="T72" fmla="*/ 1988 w 2017"/>
                    <a:gd name="T73" fmla="*/ 1125 h 1125"/>
                    <a:gd name="T74" fmla="*/ 2017 w 2017"/>
                    <a:gd name="T75" fmla="*/ 1080 h 1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17" h="1125">
                      <a:moveTo>
                        <a:pt x="2017" y="1054"/>
                      </a:moveTo>
                      <a:lnTo>
                        <a:pt x="66" y="1054"/>
                      </a:lnTo>
                      <a:lnTo>
                        <a:pt x="66" y="0"/>
                      </a:lnTo>
                      <a:lnTo>
                        <a:pt x="40" y="0"/>
                      </a:lnTo>
                      <a:lnTo>
                        <a:pt x="40" y="27"/>
                      </a:lnTo>
                      <a:lnTo>
                        <a:pt x="0" y="27"/>
                      </a:lnTo>
                      <a:lnTo>
                        <a:pt x="0" y="45"/>
                      </a:lnTo>
                      <a:lnTo>
                        <a:pt x="40" y="45"/>
                      </a:lnTo>
                      <a:lnTo>
                        <a:pt x="40" y="204"/>
                      </a:lnTo>
                      <a:lnTo>
                        <a:pt x="0" y="204"/>
                      </a:lnTo>
                      <a:lnTo>
                        <a:pt x="0" y="223"/>
                      </a:lnTo>
                      <a:lnTo>
                        <a:pt x="40" y="223"/>
                      </a:lnTo>
                      <a:lnTo>
                        <a:pt x="40" y="382"/>
                      </a:lnTo>
                      <a:lnTo>
                        <a:pt x="0" y="382"/>
                      </a:lnTo>
                      <a:lnTo>
                        <a:pt x="0" y="400"/>
                      </a:lnTo>
                      <a:lnTo>
                        <a:pt x="40" y="400"/>
                      </a:lnTo>
                      <a:lnTo>
                        <a:pt x="40" y="559"/>
                      </a:lnTo>
                      <a:lnTo>
                        <a:pt x="0" y="559"/>
                      </a:lnTo>
                      <a:lnTo>
                        <a:pt x="0" y="578"/>
                      </a:lnTo>
                      <a:lnTo>
                        <a:pt x="40" y="578"/>
                      </a:lnTo>
                      <a:lnTo>
                        <a:pt x="40" y="737"/>
                      </a:lnTo>
                      <a:lnTo>
                        <a:pt x="0" y="737"/>
                      </a:lnTo>
                      <a:lnTo>
                        <a:pt x="0" y="755"/>
                      </a:lnTo>
                      <a:lnTo>
                        <a:pt x="40" y="755"/>
                      </a:lnTo>
                      <a:lnTo>
                        <a:pt x="40" y="915"/>
                      </a:lnTo>
                      <a:lnTo>
                        <a:pt x="0" y="915"/>
                      </a:lnTo>
                      <a:lnTo>
                        <a:pt x="0" y="933"/>
                      </a:lnTo>
                      <a:lnTo>
                        <a:pt x="40" y="933"/>
                      </a:lnTo>
                      <a:lnTo>
                        <a:pt x="40" y="1054"/>
                      </a:lnTo>
                      <a:lnTo>
                        <a:pt x="40" y="1080"/>
                      </a:lnTo>
                      <a:lnTo>
                        <a:pt x="66" y="1080"/>
                      </a:lnTo>
                      <a:lnTo>
                        <a:pt x="192" y="1080"/>
                      </a:lnTo>
                      <a:lnTo>
                        <a:pt x="192" y="1125"/>
                      </a:lnTo>
                      <a:lnTo>
                        <a:pt x="210" y="1125"/>
                      </a:lnTo>
                      <a:lnTo>
                        <a:pt x="210" y="1080"/>
                      </a:lnTo>
                      <a:lnTo>
                        <a:pt x="369" y="1080"/>
                      </a:lnTo>
                      <a:lnTo>
                        <a:pt x="369" y="1125"/>
                      </a:lnTo>
                      <a:lnTo>
                        <a:pt x="387" y="1125"/>
                      </a:lnTo>
                      <a:lnTo>
                        <a:pt x="387" y="1080"/>
                      </a:lnTo>
                      <a:lnTo>
                        <a:pt x="547" y="1080"/>
                      </a:lnTo>
                      <a:lnTo>
                        <a:pt x="547" y="1125"/>
                      </a:lnTo>
                      <a:lnTo>
                        <a:pt x="565" y="1125"/>
                      </a:lnTo>
                      <a:lnTo>
                        <a:pt x="565" y="1080"/>
                      </a:lnTo>
                      <a:lnTo>
                        <a:pt x="724" y="1080"/>
                      </a:lnTo>
                      <a:lnTo>
                        <a:pt x="724" y="1125"/>
                      </a:lnTo>
                      <a:lnTo>
                        <a:pt x="744" y="1125"/>
                      </a:lnTo>
                      <a:lnTo>
                        <a:pt x="744" y="1080"/>
                      </a:lnTo>
                      <a:lnTo>
                        <a:pt x="903" y="1080"/>
                      </a:lnTo>
                      <a:lnTo>
                        <a:pt x="903" y="1125"/>
                      </a:lnTo>
                      <a:lnTo>
                        <a:pt x="921" y="1125"/>
                      </a:lnTo>
                      <a:lnTo>
                        <a:pt x="921" y="1080"/>
                      </a:lnTo>
                      <a:lnTo>
                        <a:pt x="1081" y="1080"/>
                      </a:lnTo>
                      <a:lnTo>
                        <a:pt x="1081" y="1125"/>
                      </a:lnTo>
                      <a:lnTo>
                        <a:pt x="1099" y="1125"/>
                      </a:lnTo>
                      <a:lnTo>
                        <a:pt x="1099" y="1080"/>
                      </a:lnTo>
                      <a:lnTo>
                        <a:pt x="1258" y="1080"/>
                      </a:lnTo>
                      <a:lnTo>
                        <a:pt x="1258" y="1125"/>
                      </a:lnTo>
                      <a:lnTo>
                        <a:pt x="1276" y="1125"/>
                      </a:lnTo>
                      <a:lnTo>
                        <a:pt x="1276" y="1080"/>
                      </a:lnTo>
                      <a:lnTo>
                        <a:pt x="1436" y="1080"/>
                      </a:lnTo>
                      <a:lnTo>
                        <a:pt x="1436" y="1125"/>
                      </a:lnTo>
                      <a:lnTo>
                        <a:pt x="1454" y="1125"/>
                      </a:lnTo>
                      <a:lnTo>
                        <a:pt x="1454" y="1080"/>
                      </a:lnTo>
                      <a:lnTo>
                        <a:pt x="1613" y="1080"/>
                      </a:lnTo>
                      <a:lnTo>
                        <a:pt x="1613" y="1125"/>
                      </a:lnTo>
                      <a:lnTo>
                        <a:pt x="1633" y="1125"/>
                      </a:lnTo>
                      <a:lnTo>
                        <a:pt x="1633" y="1080"/>
                      </a:lnTo>
                      <a:lnTo>
                        <a:pt x="1792" y="1080"/>
                      </a:lnTo>
                      <a:lnTo>
                        <a:pt x="1792" y="1125"/>
                      </a:lnTo>
                      <a:lnTo>
                        <a:pt x="1809" y="1125"/>
                      </a:lnTo>
                      <a:lnTo>
                        <a:pt x="1809" y="1080"/>
                      </a:lnTo>
                      <a:lnTo>
                        <a:pt x="1969" y="1080"/>
                      </a:lnTo>
                      <a:lnTo>
                        <a:pt x="1969" y="1125"/>
                      </a:lnTo>
                      <a:lnTo>
                        <a:pt x="1988" y="1125"/>
                      </a:lnTo>
                      <a:lnTo>
                        <a:pt x="1988" y="1080"/>
                      </a:lnTo>
                      <a:lnTo>
                        <a:pt x="2017" y="1080"/>
                      </a:lnTo>
                      <a:lnTo>
                        <a:pt x="2017" y="105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6" name="iṩḷî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ACF217C-3E6D-4963-A24C-32A6635656FE}"/>
                    </a:ext>
                  </a:extLst>
                </p:cNvPr>
                <p:cNvSpPr/>
                <p:nvPr/>
              </p:nvSpPr>
              <p:spPr bwMode="auto">
                <a:xfrm>
                  <a:off x="3110" y="1855"/>
                  <a:ext cx="1432" cy="783"/>
                </a:xfrm>
                <a:custGeom>
                  <a:avLst/>
                  <a:gdLst>
                    <a:gd name="T0" fmla="*/ 59 w 1432"/>
                    <a:gd name="T1" fmla="*/ 783 h 783"/>
                    <a:gd name="T2" fmla="*/ 330 w 1432"/>
                    <a:gd name="T3" fmla="*/ 282 h 783"/>
                    <a:gd name="T4" fmla="*/ 454 w 1432"/>
                    <a:gd name="T5" fmla="*/ 584 h 783"/>
                    <a:gd name="T6" fmla="*/ 808 w 1432"/>
                    <a:gd name="T7" fmla="*/ 341 h 783"/>
                    <a:gd name="T8" fmla="*/ 1072 w 1432"/>
                    <a:gd name="T9" fmla="*/ 651 h 783"/>
                    <a:gd name="T10" fmla="*/ 1432 w 1432"/>
                    <a:gd name="T11" fmla="*/ 34 h 783"/>
                    <a:gd name="T12" fmla="*/ 1374 w 1432"/>
                    <a:gd name="T13" fmla="*/ 0 h 783"/>
                    <a:gd name="T14" fmla="*/ 1061 w 1432"/>
                    <a:gd name="T15" fmla="*/ 537 h 783"/>
                    <a:gd name="T16" fmla="*/ 819 w 1432"/>
                    <a:gd name="T17" fmla="*/ 254 h 783"/>
                    <a:gd name="T18" fmla="*/ 484 w 1432"/>
                    <a:gd name="T19" fmla="*/ 484 h 783"/>
                    <a:gd name="T20" fmla="*/ 340 w 1432"/>
                    <a:gd name="T21" fmla="*/ 129 h 783"/>
                    <a:gd name="T22" fmla="*/ 0 w 1432"/>
                    <a:gd name="T23" fmla="*/ 751 h 783"/>
                    <a:gd name="T24" fmla="*/ 59 w 1432"/>
                    <a:gd name="T25" fmla="*/ 783 h 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32" h="783">
                      <a:moveTo>
                        <a:pt x="59" y="783"/>
                      </a:moveTo>
                      <a:lnTo>
                        <a:pt x="330" y="282"/>
                      </a:lnTo>
                      <a:lnTo>
                        <a:pt x="454" y="584"/>
                      </a:lnTo>
                      <a:lnTo>
                        <a:pt x="808" y="341"/>
                      </a:lnTo>
                      <a:lnTo>
                        <a:pt x="1072" y="651"/>
                      </a:lnTo>
                      <a:lnTo>
                        <a:pt x="1432" y="34"/>
                      </a:lnTo>
                      <a:lnTo>
                        <a:pt x="1374" y="0"/>
                      </a:lnTo>
                      <a:lnTo>
                        <a:pt x="1061" y="537"/>
                      </a:lnTo>
                      <a:lnTo>
                        <a:pt x="819" y="254"/>
                      </a:lnTo>
                      <a:lnTo>
                        <a:pt x="484" y="484"/>
                      </a:lnTo>
                      <a:lnTo>
                        <a:pt x="340" y="129"/>
                      </a:lnTo>
                      <a:lnTo>
                        <a:pt x="0" y="751"/>
                      </a:lnTo>
                      <a:lnTo>
                        <a:pt x="59" y="783"/>
                      </a:lnTo>
                      <a:close/>
                    </a:path>
                  </a:pathLst>
                </a:custGeom>
                <a:solidFill>
                  <a:srgbClr val="C0272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7" name="îś1i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9F01441-C763-4B95-860A-CC0D91C4620C}"/>
                    </a:ext>
                  </a:extLst>
                </p:cNvPr>
                <p:cNvSpPr/>
                <p:nvPr/>
              </p:nvSpPr>
              <p:spPr bwMode="auto">
                <a:xfrm>
                  <a:off x="3110" y="1855"/>
                  <a:ext cx="1432" cy="783"/>
                </a:xfrm>
                <a:custGeom>
                  <a:avLst/>
                  <a:gdLst>
                    <a:gd name="T0" fmla="*/ 59 w 1432"/>
                    <a:gd name="T1" fmla="*/ 783 h 783"/>
                    <a:gd name="T2" fmla="*/ 330 w 1432"/>
                    <a:gd name="T3" fmla="*/ 282 h 783"/>
                    <a:gd name="T4" fmla="*/ 454 w 1432"/>
                    <a:gd name="T5" fmla="*/ 584 h 783"/>
                    <a:gd name="T6" fmla="*/ 808 w 1432"/>
                    <a:gd name="T7" fmla="*/ 341 h 783"/>
                    <a:gd name="T8" fmla="*/ 1072 w 1432"/>
                    <a:gd name="T9" fmla="*/ 651 h 783"/>
                    <a:gd name="T10" fmla="*/ 1432 w 1432"/>
                    <a:gd name="T11" fmla="*/ 34 h 783"/>
                    <a:gd name="T12" fmla="*/ 1374 w 1432"/>
                    <a:gd name="T13" fmla="*/ 0 h 783"/>
                    <a:gd name="T14" fmla="*/ 1061 w 1432"/>
                    <a:gd name="T15" fmla="*/ 537 h 783"/>
                    <a:gd name="T16" fmla="*/ 819 w 1432"/>
                    <a:gd name="T17" fmla="*/ 254 h 783"/>
                    <a:gd name="T18" fmla="*/ 484 w 1432"/>
                    <a:gd name="T19" fmla="*/ 484 h 783"/>
                    <a:gd name="T20" fmla="*/ 340 w 1432"/>
                    <a:gd name="T21" fmla="*/ 129 h 783"/>
                    <a:gd name="T22" fmla="*/ 0 w 1432"/>
                    <a:gd name="T23" fmla="*/ 751 h 783"/>
                    <a:gd name="T24" fmla="*/ 59 w 1432"/>
                    <a:gd name="T25" fmla="*/ 783 h 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32" h="783">
                      <a:moveTo>
                        <a:pt x="59" y="783"/>
                      </a:moveTo>
                      <a:lnTo>
                        <a:pt x="330" y="282"/>
                      </a:lnTo>
                      <a:lnTo>
                        <a:pt x="454" y="584"/>
                      </a:lnTo>
                      <a:lnTo>
                        <a:pt x="808" y="341"/>
                      </a:lnTo>
                      <a:lnTo>
                        <a:pt x="1072" y="651"/>
                      </a:lnTo>
                      <a:lnTo>
                        <a:pt x="1432" y="34"/>
                      </a:lnTo>
                      <a:lnTo>
                        <a:pt x="1374" y="0"/>
                      </a:lnTo>
                      <a:lnTo>
                        <a:pt x="1061" y="537"/>
                      </a:lnTo>
                      <a:lnTo>
                        <a:pt x="819" y="254"/>
                      </a:lnTo>
                      <a:lnTo>
                        <a:pt x="484" y="484"/>
                      </a:lnTo>
                      <a:lnTo>
                        <a:pt x="340" y="129"/>
                      </a:lnTo>
                      <a:lnTo>
                        <a:pt x="0" y="751"/>
                      </a:lnTo>
                      <a:lnTo>
                        <a:pt x="59" y="78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8" name="išľî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05CC9EF-C56A-4237-9A90-A9C9A1BDA2F0}"/>
                    </a:ext>
                  </a:extLst>
                </p:cNvPr>
                <p:cNvSpPr/>
                <p:nvPr/>
              </p:nvSpPr>
              <p:spPr bwMode="auto">
                <a:xfrm>
                  <a:off x="4280" y="1847"/>
                  <a:ext cx="120" cy="79"/>
                </a:xfrm>
                <a:custGeom>
                  <a:avLst/>
                  <a:gdLst>
                    <a:gd name="T0" fmla="*/ 0 w 88"/>
                    <a:gd name="T1" fmla="*/ 0 h 58"/>
                    <a:gd name="T2" fmla="*/ 0 w 88"/>
                    <a:gd name="T3" fmla="*/ 20 h 58"/>
                    <a:gd name="T4" fmla="*/ 0 w 88"/>
                    <a:gd name="T5" fmla="*/ 58 h 58"/>
                    <a:gd name="T6" fmla="*/ 46 w 88"/>
                    <a:gd name="T7" fmla="*/ 48 h 58"/>
                    <a:gd name="T8" fmla="*/ 40 w 88"/>
                    <a:gd name="T9" fmla="*/ 39 h 58"/>
                    <a:gd name="T10" fmla="*/ 47 w 88"/>
                    <a:gd name="T11" fmla="*/ 48 h 58"/>
                    <a:gd name="T12" fmla="*/ 80 w 88"/>
                    <a:gd name="T13" fmla="*/ 41 h 58"/>
                    <a:gd name="T14" fmla="*/ 88 w 88"/>
                    <a:gd name="T15" fmla="*/ 26 h 58"/>
                    <a:gd name="T16" fmla="*/ 73 w 88"/>
                    <a:gd name="T17" fmla="*/ 8 h 58"/>
                    <a:gd name="T18" fmla="*/ 42 w 88"/>
                    <a:gd name="T19" fmla="*/ 5 h 58"/>
                    <a:gd name="T20" fmla="*/ 42 w 88"/>
                    <a:gd name="T21" fmla="*/ 5 h 58"/>
                    <a:gd name="T22" fmla="*/ 37 w 88"/>
                    <a:gd name="T23" fmla="*/ 16 h 58"/>
                    <a:gd name="T24" fmla="*/ 40 w 88"/>
                    <a:gd name="T25" fmla="*/ 4 h 58"/>
                    <a:gd name="T26" fmla="*/ 0 w 88"/>
                    <a:gd name="T2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 h="58">
                      <a:moveTo>
                        <a:pt x="0" y="0"/>
                      </a:moveTo>
                      <a:cubicBezTo>
                        <a:pt x="0" y="6"/>
                        <a:pt x="0" y="13"/>
                        <a:pt x="0" y="20"/>
                      </a:cubicBezTo>
                      <a:cubicBezTo>
                        <a:pt x="0" y="33"/>
                        <a:pt x="0" y="47"/>
                        <a:pt x="0" y="58"/>
                      </a:cubicBezTo>
                      <a:cubicBezTo>
                        <a:pt x="46" y="48"/>
                        <a:pt x="46" y="48"/>
                        <a:pt x="46" y="48"/>
                      </a:cubicBezTo>
                      <a:cubicBezTo>
                        <a:pt x="42" y="43"/>
                        <a:pt x="40" y="39"/>
                        <a:pt x="40" y="39"/>
                      </a:cubicBezTo>
                      <a:cubicBezTo>
                        <a:pt x="40" y="39"/>
                        <a:pt x="43" y="43"/>
                        <a:pt x="47" y="48"/>
                      </a:cubicBezTo>
                      <a:cubicBezTo>
                        <a:pt x="80" y="41"/>
                        <a:pt x="80" y="41"/>
                        <a:pt x="80" y="41"/>
                      </a:cubicBezTo>
                      <a:cubicBezTo>
                        <a:pt x="88" y="26"/>
                        <a:pt x="88" y="26"/>
                        <a:pt x="88" y="26"/>
                      </a:cubicBezTo>
                      <a:cubicBezTo>
                        <a:pt x="73" y="8"/>
                        <a:pt x="73" y="8"/>
                        <a:pt x="73" y="8"/>
                      </a:cubicBezTo>
                      <a:cubicBezTo>
                        <a:pt x="42" y="5"/>
                        <a:pt x="42" y="5"/>
                        <a:pt x="42" y="5"/>
                      </a:cubicBezTo>
                      <a:cubicBezTo>
                        <a:pt x="42" y="5"/>
                        <a:pt x="42" y="5"/>
                        <a:pt x="42" y="5"/>
                      </a:cubicBezTo>
                      <a:cubicBezTo>
                        <a:pt x="39" y="12"/>
                        <a:pt x="37" y="16"/>
                        <a:pt x="37" y="16"/>
                      </a:cubicBezTo>
                      <a:cubicBezTo>
                        <a:pt x="37" y="16"/>
                        <a:pt x="38" y="11"/>
                        <a:pt x="40" y="4"/>
                      </a:cubicBezTo>
                      <a:cubicBezTo>
                        <a:pt x="0" y="0"/>
                        <a:pt x="0" y="0"/>
                        <a:pt x="0"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9" name="íṡḻï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C3DD85E-1AA6-4012-84C3-2F0115B030FB}"/>
                    </a:ext>
                  </a:extLst>
                </p:cNvPr>
                <p:cNvSpPr/>
                <p:nvPr/>
              </p:nvSpPr>
              <p:spPr bwMode="auto">
                <a:xfrm>
                  <a:off x="3673" y="1473"/>
                  <a:ext cx="719" cy="327"/>
                </a:xfrm>
                <a:custGeom>
                  <a:avLst/>
                  <a:gdLst>
                    <a:gd name="T0" fmla="*/ 524 w 524"/>
                    <a:gd name="T1" fmla="*/ 238 h 239"/>
                    <a:gd name="T2" fmla="*/ 523 w 524"/>
                    <a:gd name="T3" fmla="*/ 238 h 239"/>
                    <a:gd name="T4" fmla="*/ 524 w 524"/>
                    <a:gd name="T5" fmla="*/ 239 h 239"/>
                    <a:gd name="T6" fmla="*/ 524 w 524"/>
                    <a:gd name="T7" fmla="*/ 238 h 239"/>
                    <a:gd name="T8" fmla="*/ 268 w 524"/>
                    <a:gd name="T9" fmla="*/ 109 h 239"/>
                    <a:gd name="T10" fmla="*/ 239 w 524"/>
                    <a:gd name="T11" fmla="*/ 109 h 239"/>
                    <a:gd name="T12" fmla="*/ 258 w 524"/>
                    <a:gd name="T13" fmla="*/ 118 h 239"/>
                    <a:gd name="T14" fmla="*/ 268 w 524"/>
                    <a:gd name="T15" fmla="*/ 109 h 239"/>
                    <a:gd name="T16" fmla="*/ 477 w 524"/>
                    <a:gd name="T17" fmla="*/ 109 h 239"/>
                    <a:gd name="T18" fmla="*/ 271 w 524"/>
                    <a:gd name="T19" fmla="*/ 109 h 239"/>
                    <a:gd name="T20" fmla="*/ 259 w 524"/>
                    <a:gd name="T21" fmla="*/ 118 h 239"/>
                    <a:gd name="T22" fmla="*/ 375 w 524"/>
                    <a:gd name="T23" fmla="*/ 171 h 239"/>
                    <a:gd name="T24" fmla="*/ 380 w 524"/>
                    <a:gd name="T25" fmla="*/ 141 h 239"/>
                    <a:gd name="T26" fmla="*/ 383 w 524"/>
                    <a:gd name="T27" fmla="*/ 125 h 239"/>
                    <a:gd name="T28" fmla="*/ 382 w 524"/>
                    <a:gd name="T29" fmla="*/ 141 h 239"/>
                    <a:gd name="T30" fmla="*/ 379 w 524"/>
                    <a:gd name="T31" fmla="*/ 173 h 239"/>
                    <a:gd name="T32" fmla="*/ 414 w 524"/>
                    <a:gd name="T33" fmla="*/ 189 h 239"/>
                    <a:gd name="T34" fmla="*/ 419 w 524"/>
                    <a:gd name="T35" fmla="*/ 180 h 239"/>
                    <a:gd name="T36" fmla="*/ 424 w 524"/>
                    <a:gd name="T37" fmla="*/ 171 h 239"/>
                    <a:gd name="T38" fmla="*/ 421 w 524"/>
                    <a:gd name="T39" fmla="*/ 181 h 239"/>
                    <a:gd name="T40" fmla="*/ 417 w 524"/>
                    <a:gd name="T41" fmla="*/ 190 h 239"/>
                    <a:gd name="T42" fmla="*/ 501 w 524"/>
                    <a:gd name="T43" fmla="*/ 228 h 239"/>
                    <a:gd name="T44" fmla="*/ 502 w 524"/>
                    <a:gd name="T45" fmla="*/ 226 h 239"/>
                    <a:gd name="T46" fmla="*/ 508 w 524"/>
                    <a:gd name="T47" fmla="*/ 214 h 239"/>
                    <a:gd name="T48" fmla="*/ 504 w 524"/>
                    <a:gd name="T49" fmla="*/ 226 h 239"/>
                    <a:gd name="T50" fmla="*/ 503 w 524"/>
                    <a:gd name="T51" fmla="*/ 229 h 239"/>
                    <a:gd name="T52" fmla="*/ 516 w 524"/>
                    <a:gd name="T53" fmla="*/ 235 h 239"/>
                    <a:gd name="T54" fmla="*/ 524 w 524"/>
                    <a:gd name="T55" fmla="*/ 235 h 239"/>
                    <a:gd name="T56" fmla="*/ 524 w 524"/>
                    <a:gd name="T57" fmla="*/ 206 h 239"/>
                    <a:gd name="T58" fmla="*/ 512 w 524"/>
                    <a:gd name="T59" fmla="*/ 183 h 239"/>
                    <a:gd name="T60" fmla="*/ 510 w 524"/>
                    <a:gd name="T61" fmla="*/ 200 h 239"/>
                    <a:gd name="T62" fmla="*/ 508 w 524"/>
                    <a:gd name="T63" fmla="*/ 211 h 239"/>
                    <a:gd name="T64" fmla="*/ 508 w 524"/>
                    <a:gd name="T65" fmla="*/ 200 h 239"/>
                    <a:gd name="T66" fmla="*/ 509 w 524"/>
                    <a:gd name="T67" fmla="*/ 176 h 239"/>
                    <a:gd name="T68" fmla="*/ 477 w 524"/>
                    <a:gd name="T69" fmla="*/ 109 h 239"/>
                    <a:gd name="T70" fmla="*/ 425 w 524"/>
                    <a:gd name="T71" fmla="*/ 0 h 239"/>
                    <a:gd name="T72" fmla="*/ 0 w 524"/>
                    <a:gd name="T73" fmla="*/ 0 h 239"/>
                    <a:gd name="T74" fmla="*/ 232 w 524"/>
                    <a:gd name="T75" fmla="*/ 106 h 239"/>
                    <a:gd name="T76" fmla="*/ 271 w 524"/>
                    <a:gd name="T77" fmla="*/ 106 h 239"/>
                    <a:gd name="T78" fmla="*/ 272 w 524"/>
                    <a:gd name="T79" fmla="*/ 105 h 239"/>
                    <a:gd name="T80" fmla="*/ 293 w 524"/>
                    <a:gd name="T81" fmla="*/ 87 h 239"/>
                    <a:gd name="T82" fmla="*/ 316 w 524"/>
                    <a:gd name="T83" fmla="*/ 66 h 239"/>
                    <a:gd name="T84" fmla="*/ 341 w 524"/>
                    <a:gd name="T85" fmla="*/ 46 h 239"/>
                    <a:gd name="T86" fmla="*/ 362 w 524"/>
                    <a:gd name="T87" fmla="*/ 28 h 239"/>
                    <a:gd name="T88" fmla="*/ 383 w 524"/>
                    <a:gd name="T89" fmla="*/ 12 h 239"/>
                    <a:gd name="T90" fmla="*/ 363 w 524"/>
                    <a:gd name="T91" fmla="*/ 30 h 239"/>
                    <a:gd name="T92" fmla="*/ 343 w 524"/>
                    <a:gd name="T93" fmla="*/ 48 h 239"/>
                    <a:gd name="T94" fmla="*/ 319 w 524"/>
                    <a:gd name="T95" fmla="*/ 69 h 239"/>
                    <a:gd name="T96" fmla="*/ 295 w 524"/>
                    <a:gd name="T97" fmla="*/ 89 h 239"/>
                    <a:gd name="T98" fmla="*/ 275 w 524"/>
                    <a:gd name="T99" fmla="*/ 106 h 239"/>
                    <a:gd name="T100" fmla="*/ 475 w 524"/>
                    <a:gd name="T101" fmla="*/ 106 h 239"/>
                    <a:gd name="T102" fmla="*/ 472 w 524"/>
                    <a:gd name="T103" fmla="*/ 98 h 239"/>
                    <a:gd name="T104" fmla="*/ 459 w 524"/>
                    <a:gd name="T105" fmla="*/ 100 h 239"/>
                    <a:gd name="T106" fmla="*/ 450 w 524"/>
                    <a:gd name="T107" fmla="*/ 101 h 239"/>
                    <a:gd name="T108" fmla="*/ 459 w 524"/>
                    <a:gd name="T109" fmla="*/ 98 h 239"/>
                    <a:gd name="T110" fmla="*/ 470 w 524"/>
                    <a:gd name="T111" fmla="*/ 95 h 239"/>
                    <a:gd name="T112" fmla="*/ 425 w 524"/>
                    <a:gd name="T113"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24" h="239">
                      <a:moveTo>
                        <a:pt x="524" y="238"/>
                      </a:moveTo>
                      <a:cubicBezTo>
                        <a:pt x="523" y="238"/>
                        <a:pt x="523" y="238"/>
                        <a:pt x="523" y="238"/>
                      </a:cubicBezTo>
                      <a:cubicBezTo>
                        <a:pt x="524" y="239"/>
                        <a:pt x="524" y="239"/>
                        <a:pt x="524" y="239"/>
                      </a:cubicBezTo>
                      <a:cubicBezTo>
                        <a:pt x="524" y="238"/>
                        <a:pt x="524" y="238"/>
                        <a:pt x="524" y="238"/>
                      </a:cubicBezTo>
                      <a:moveTo>
                        <a:pt x="268" y="109"/>
                      </a:moveTo>
                      <a:cubicBezTo>
                        <a:pt x="239" y="109"/>
                        <a:pt x="239" y="109"/>
                        <a:pt x="239" y="109"/>
                      </a:cubicBezTo>
                      <a:cubicBezTo>
                        <a:pt x="258" y="118"/>
                        <a:pt x="258" y="118"/>
                        <a:pt x="258" y="118"/>
                      </a:cubicBezTo>
                      <a:cubicBezTo>
                        <a:pt x="261" y="115"/>
                        <a:pt x="264" y="112"/>
                        <a:pt x="268" y="109"/>
                      </a:cubicBezTo>
                      <a:moveTo>
                        <a:pt x="477" y="109"/>
                      </a:moveTo>
                      <a:cubicBezTo>
                        <a:pt x="271" y="109"/>
                        <a:pt x="271" y="109"/>
                        <a:pt x="271" y="109"/>
                      </a:cubicBezTo>
                      <a:cubicBezTo>
                        <a:pt x="266" y="113"/>
                        <a:pt x="262" y="116"/>
                        <a:pt x="259" y="118"/>
                      </a:cubicBezTo>
                      <a:cubicBezTo>
                        <a:pt x="375" y="171"/>
                        <a:pt x="375" y="171"/>
                        <a:pt x="375" y="171"/>
                      </a:cubicBezTo>
                      <a:cubicBezTo>
                        <a:pt x="377" y="160"/>
                        <a:pt x="379" y="149"/>
                        <a:pt x="380" y="141"/>
                      </a:cubicBezTo>
                      <a:cubicBezTo>
                        <a:pt x="382" y="131"/>
                        <a:pt x="383" y="125"/>
                        <a:pt x="383" y="125"/>
                      </a:cubicBezTo>
                      <a:cubicBezTo>
                        <a:pt x="383" y="125"/>
                        <a:pt x="383" y="132"/>
                        <a:pt x="382" y="141"/>
                      </a:cubicBezTo>
                      <a:cubicBezTo>
                        <a:pt x="382" y="150"/>
                        <a:pt x="380" y="161"/>
                        <a:pt x="379" y="173"/>
                      </a:cubicBezTo>
                      <a:cubicBezTo>
                        <a:pt x="414" y="189"/>
                        <a:pt x="414" y="189"/>
                        <a:pt x="414" y="189"/>
                      </a:cubicBezTo>
                      <a:cubicBezTo>
                        <a:pt x="416" y="186"/>
                        <a:pt x="418" y="182"/>
                        <a:pt x="419" y="180"/>
                      </a:cubicBezTo>
                      <a:cubicBezTo>
                        <a:pt x="422" y="175"/>
                        <a:pt x="424" y="171"/>
                        <a:pt x="424" y="171"/>
                      </a:cubicBezTo>
                      <a:cubicBezTo>
                        <a:pt x="424" y="171"/>
                        <a:pt x="423" y="175"/>
                        <a:pt x="421" y="181"/>
                      </a:cubicBezTo>
                      <a:cubicBezTo>
                        <a:pt x="420" y="184"/>
                        <a:pt x="419" y="187"/>
                        <a:pt x="417" y="190"/>
                      </a:cubicBezTo>
                      <a:cubicBezTo>
                        <a:pt x="501" y="228"/>
                        <a:pt x="501" y="228"/>
                        <a:pt x="501" y="228"/>
                      </a:cubicBezTo>
                      <a:cubicBezTo>
                        <a:pt x="501" y="227"/>
                        <a:pt x="502" y="226"/>
                        <a:pt x="502" y="226"/>
                      </a:cubicBezTo>
                      <a:cubicBezTo>
                        <a:pt x="505" y="219"/>
                        <a:pt x="508" y="214"/>
                        <a:pt x="508" y="214"/>
                      </a:cubicBezTo>
                      <a:cubicBezTo>
                        <a:pt x="508" y="214"/>
                        <a:pt x="507" y="219"/>
                        <a:pt x="504" y="226"/>
                      </a:cubicBezTo>
                      <a:cubicBezTo>
                        <a:pt x="504" y="227"/>
                        <a:pt x="504" y="228"/>
                        <a:pt x="503" y="229"/>
                      </a:cubicBezTo>
                      <a:cubicBezTo>
                        <a:pt x="516" y="235"/>
                        <a:pt x="516" y="235"/>
                        <a:pt x="516" y="235"/>
                      </a:cubicBezTo>
                      <a:cubicBezTo>
                        <a:pt x="524" y="235"/>
                        <a:pt x="524" y="235"/>
                        <a:pt x="524" y="235"/>
                      </a:cubicBezTo>
                      <a:cubicBezTo>
                        <a:pt x="524" y="206"/>
                        <a:pt x="524" y="206"/>
                        <a:pt x="524" y="206"/>
                      </a:cubicBezTo>
                      <a:cubicBezTo>
                        <a:pt x="512" y="183"/>
                        <a:pt x="512" y="183"/>
                        <a:pt x="512" y="183"/>
                      </a:cubicBezTo>
                      <a:cubicBezTo>
                        <a:pt x="512" y="189"/>
                        <a:pt x="511" y="195"/>
                        <a:pt x="510" y="200"/>
                      </a:cubicBezTo>
                      <a:cubicBezTo>
                        <a:pt x="509" y="206"/>
                        <a:pt x="508" y="211"/>
                        <a:pt x="508" y="211"/>
                      </a:cubicBezTo>
                      <a:cubicBezTo>
                        <a:pt x="508" y="211"/>
                        <a:pt x="508" y="206"/>
                        <a:pt x="508" y="200"/>
                      </a:cubicBezTo>
                      <a:cubicBezTo>
                        <a:pt x="508" y="193"/>
                        <a:pt x="508" y="185"/>
                        <a:pt x="509" y="176"/>
                      </a:cubicBezTo>
                      <a:cubicBezTo>
                        <a:pt x="477" y="109"/>
                        <a:pt x="477" y="109"/>
                        <a:pt x="477" y="109"/>
                      </a:cubicBezTo>
                      <a:moveTo>
                        <a:pt x="425" y="0"/>
                      </a:moveTo>
                      <a:cubicBezTo>
                        <a:pt x="0" y="0"/>
                        <a:pt x="0" y="0"/>
                        <a:pt x="0" y="0"/>
                      </a:cubicBezTo>
                      <a:cubicBezTo>
                        <a:pt x="232" y="106"/>
                        <a:pt x="232" y="106"/>
                        <a:pt x="232" y="106"/>
                      </a:cubicBezTo>
                      <a:cubicBezTo>
                        <a:pt x="271" y="106"/>
                        <a:pt x="271" y="106"/>
                        <a:pt x="271" y="106"/>
                      </a:cubicBezTo>
                      <a:cubicBezTo>
                        <a:pt x="272" y="105"/>
                        <a:pt x="272" y="105"/>
                        <a:pt x="272" y="105"/>
                      </a:cubicBezTo>
                      <a:cubicBezTo>
                        <a:pt x="278" y="100"/>
                        <a:pt x="285" y="93"/>
                        <a:pt x="293" y="87"/>
                      </a:cubicBezTo>
                      <a:cubicBezTo>
                        <a:pt x="300" y="80"/>
                        <a:pt x="308" y="73"/>
                        <a:pt x="316" y="66"/>
                      </a:cubicBezTo>
                      <a:cubicBezTo>
                        <a:pt x="325" y="59"/>
                        <a:pt x="333" y="52"/>
                        <a:pt x="341" y="46"/>
                      </a:cubicBezTo>
                      <a:cubicBezTo>
                        <a:pt x="348" y="39"/>
                        <a:pt x="356" y="33"/>
                        <a:pt x="362" y="28"/>
                      </a:cubicBezTo>
                      <a:cubicBezTo>
                        <a:pt x="374" y="18"/>
                        <a:pt x="383" y="12"/>
                        <a:pt x="383" y="12"/>
                      </a:cubicBezTo>
                      <a:cubicBezTo>
                        <a:pt x="383" y="12"/>
                        <a:pt x="375" y="19"/>
                        <a:pt x="363" y="30"/>
                      </a:cubicBezTo>
                      <a:cubicBezTo>
                        <a:pt x="357" y="35"/>
                        <a:pt x="350" y="42"/>
                        <a:pt x="343" y="48"/>
                      </a:cubicBezTo>
                      <a:cubicBezTo>
                        <a:pt x="335" y="55"/>
                        <a:pt x="327" y="62"/>
                        <a:pt x="319" y="69"/>
                      </a:cubicBezTo>
                      <a:cubicBezTo>
                        <a:pt x="311" y="76"/>
                        <a:pt x="302" y="83"/>
                        <a:pt x="295" y="89"/>
                      </a:cubicBezTo>
                      <a:cubicBezTo>
                        <a:pt x="288" y="95"/>
                        <a:pt x="281" y="101"/>
                        <a:pt x="275" y="106"/>
                      </a:cubicBezTo>
                      <a:cubicBezTo>
                        <a:pt x="475" y="106"/>
                        <a:pt x="475" y="106"/>
                        <a:pt x="475" y="106"/>
                      </a:cubicBezTo>
                      <a:cubicBezTo>
                        <a:pt x="472" y="98"/>
                        <a:pt x="472" y="98"/>
                        <a:pt x="472" y="98"/>
                      </a:cubicBezTo>
                      <a:cubicBezTo>
                        <a:pt x="467" y="99"/>
                        <a:pt x="463" y="100"/>
                        <a:pt x="459" y="100"/>
                      </a:cubicBezTo>
                      <a:cubicBezTo>
                        <a:pt x="453" y="101"/>
                        <a:pt x="450" y="101"/>
                        <a:pt x="450" y="101"/>
                      </a:cubicBezTo>
                      <a:cubicBezTo>
                        <a:pt x="450" y="101"/>
                        <a:pt x="453" y="99"/>
                        <a:pt x="459" y="98"/>
                      </a:cubicBezTo>
                      <a:cubicBezTo>
                        <a:pt x="462" y="97"/>
                        <a:pt x="466" y="96"/>
                        <a:pt x="470" y="95"/>
                      </a:cubicBezTo>
                      <a:cubicBezTo>
                        <a:pt x="425" y="0"/>
                        <a:pt x="425" y="0"/>
                        <a:pt x="425"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0" name="i$1i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4C57DB4-9C15-4523-9167-BC57D95AAB2F}"/>
                    </a:ext>
                  </a:extLst>
                </p:cNvPr>
                <p:cNvSpPr/>
                <p:nvPr/>
              </p:nvSpPr>
              <p:spPr bwMode="auto">
                <a:xfrm>
                  <a:off x="3992" y="1618"/>
                  <a:ext cx="336" cy="4"/>
                </a:xfrm>
                <a:custGeom>
                  <a:avLst/>
                  <a:gdLst>
                    <a:gd name="T0" fmla="*/ 39 w 245"/>
                    <a:gd name="T1" fmla="*/ 0 h 3"/>
                    <a:gd name="T2" fmla="*/ 0 w 245"/>
                    <a:gd name="T3" fmla="*/ 0 h 3"/>
                    <a:gd name="T4" fmla="*/ 7 w 245"/>
                    <a:gd name="T5" fmla="*/ 3 h 3"/>
                    <a:gd name="T6" fmla="*/ 36 w 245"/>
                    <a:gd name="T7" fmla="*/ 3 h 3"/>
                    <a:gd name="T8" fmla="*/ 39 w 245"/>
                    <a:gd name="T9" fmla="*/ 0 h 3"/>
                    <a:gd name="T10" fmla="*/ 243 w 245"/>
                    <a:gd name="T11" fmla="*/ 0 h 3"/>
                    <a:gd name="T12" fmla="*/ 43 w 245"/>
                    <a:gd name="T13" fmla="*/ 0 h 3"/>
                    <a:gd name="T14" fmla="*/ 41 w 245"/>
                    <a:gd name="T15" fmla="*/ 1 h 3"/>
                    <a:gd name="T16" fmla="*/ 39 w 245"/>
                    <a:gd name="T17" fmla="*/ 3 h 3"/>
                    <a:gd name="T18" fmla="*/ 245 w 245"/>
                    <a:gd name="T19" fmla="*/ 3 h 3"/>
                    <a:gd name="T20" fmla="*/ 243 w 245"/>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5" h="3">
                      <a:moveTo>
                        <a:pt x="39" y="0"/>
                      </a:moveTo>
                      <a:cubicBezTo>
                        <a:pt x="0" y="0"/>
                        <a:pt x="0" y="0"/>
                        <a:pt x="0" y="0"/>
                      </a:cubicBezTo>
                      <a:cubicBezTo>
                        <a:pt x="7" y="3"/>
                        <a:pt x="7" y="3"/>
                        <a:pt x="7" y="3"/>
                      </a:cubicBezTo>
                      <a:cubicBezTo>
                        <a:pt x="36" y="3"/>
                        <a:pt x="36" y="3"/>
                        <a:pt x="36" y="3"/>
                      </a:cubicBezTo>
                      <a:cubicBezTo>
                        <a:pt x="37" y="2"/>
                        <a:pt x="38" y="1"/>
                        <a:pt x="39" y="0"/>
                      </a:cubicBezTo>
                      <a:moveTo>
                        <a:pt x="243" y="0"/>
                      </a:moveTo>
                      <a:cubicBezTo>
                        <a:pt x="43" y="0"/>
                        <a:pt x="43" y="0"/>
                        <a:pt x="43" y="0"/>
                      </a:cubicBezTo>
                      <a:cubicBezTo>
                        <a:pt x="42" y="0"/>
                        <a:pt x="42" y="0"/>
                        <a:pt x="41" y="1"/>
                      </a:cubicBezTo>
                      <a:cubicBezTo>
                        <a:pt x="41" y="1"/>
                        <a:pt x="40" y="2"/>
                        <a:pt x="39" y="3"/>
                      </a:cubicBezTo>
                      <a:cubicBezTo>
                        <a:pt x="245" y="3"/>
                        <a:pt x="245" y="3"/>
                        <a:pt x="245" y="3"/>
                      </a:cubicBezTo>
                      <a:cubicBezTo>
                        <a:pt x="243" y="0"/>
                        <a:pt x="243" y="0"/>
                        <a:pt x="243"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1" name="işļí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1C77DA2-FCC9-496A-8265-BC40D50865A8}"/>
                    </a:ext>
                  </a:extLst>
                </p:cNvPr>
                <p:cNvSpPr/>
                <p:nvPr/>
              </p:nvSpPr>
              <p:spPr bwMode="auto">
                <a:xfrm>
                  <a:off x="4381" y="1795"/>
                  <a:ext cx="11" cy="4"/>
                </a:xfrm>
                <a:custGeom>
                  <a:avLst/>
                  <a:gdLst>
                    <a:gd name="T0" fmla="*/ 11 w 11"/>
                    <a:gd name="T1" fmla="*/ 0 h 4"/>
                    <a:gd name="T2" fmla="*/ 0 w 11"/>
                    <a:gd name="T3" fmla="*/ 0 h 4"/>
                    <a:gd name="T4" fmla="*/ 10 w 11"/>
                    <a:gd name="T5" fmla="*/ 4 h 4"/>
                    <a:gd name="T6" fmla="*/ 11 w 11"/>
                    <a:gd name="T7" fmla="*/ 4 h 4"/>
                    <a:gd name="T8" fmla="*/ 11 w 11"/>
                    <a:gd name="T9" fmla="*/ 0 h 4"/>
                  </a:gdLst>
                  <a:ahLst/>
                  <a:cxnLst>
                    <a:cxn ang="0">
                      <a:pos x="T0" y="T1"/>
                    </a:cxn>
                    <a:cxn ang="0">
                      <a:pos x="T2" y="T3"/>
                    </a:cxn>
                    <a:cxn ang="0">
                      <a:pos x="T4" y="T5"/>
                    </a:cxn>
                    <a:cxn ang="0">
                      <a:pos x="T6" y="T7"/>
                    </a:cxn>
                    <a:cxn ang="0">
                      <a:pos x="T8" y="T9"/>
                    </a:cxn>
                  </a:cxnLst>
                  <a:rect l="0" t="0" r="r" b="b"/>
                  <a:pathLst>
                    <a:path w="11" h="4">
                      <a:moveTo>
                        <a:pt x="11" y="0"/>
                      </a:moveTo>
                      <a:lnTo>
                        <a:pt x="0" y="0"/>
                      </a:lnTo>
                      <a:lnTo>
                        <a:pt x="10" y="4"/>
                      </a:lnTo>
                      <a:lnTo>
                        <a:pt x="11" y="4"/>
                      </a:lnTo>
                      <a:lnTo>
                        <a:pt x="11"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2" name="ïṣlî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8E1263F-673D-42A7-929D-E25521985CD7}"/>
                    </a:ext>
                  </a:extLst>
                </p:cNvPr>
                <p:cNvSpPr/>
                <p:nvPr/>
              </p:nvSpPr>
              <p:spPr bwMode="auto">
                <a:xfrm>
                  <a:off x="4381" y="1795"/>
                  <a:ext cx="11" cy="4"/>
                </a:xfrm>
                <a:custGeom>
                  <a:avLst/>
                  <a:gdLst>
                    <a:gd name="T0" fmla="*/ 11 w 11"/>
                    <a:gd name="T1" fmla="*/ 0 h 4"/>
                    <a:gd name="T2" fmla="*/ 0 w 11"/>
                    <a:gd name="T3" fmla="*/ 0 h 4"/>
                    <a:gd name="T4" fmla="*/ 10 w 11"/>
                    <a:gd name="T5" fmla="*/ 4 h 4"/>
                    <a:gd name="T6" fmla="*/ 11 w 11"/>
                    <a:gd name="T7" fmla="*/ 4 h 4"/>
                    <a:gd name="T8" fmla="*/ 11 w 11"/>
                    <a:gd name="T9" fmla="*/ 0 h 4"/>
                  </a:gdLst>
                  <a:ahLst/>
                  <a:cxnLst>
                    <a:cxn ang="0">
                      <a:pos x="T0" y="T1"/>
                    </a:cxn>
                    <a:cxn ang="0">
                      <a:pos x="T2" y="T3"/>
                    </a:cxn>
                    <a:cxn ang="0">
                      <a:pos x="T4" y="T5"/>
                    </a:cxn>
                    <a:cxn ang="0">
                      <a:pos x="T6" y="T7"/>
                    </a:cxn>
                    <a:cxn ang="0">
                      <a:pos x="T8" y="T9"/>
                    </a:cxn>
                  </a:cxnLst>
                  <a:rect l="0" t="0" r="r" b="b"/>
                  <a:pathLst>
                    <a:path w="11" h="4">
                      <a:moveTo>
                        <a:pt x="11" y="0"/>
                      </a:moveTo>
                      <a:lnTo>
                        <a:pt x="0" y="0"/>
                      </a:lnTo>
                      <a:lnTo>
                        <a:pt x="10" y="4"/>
                      </a:lnTo>
                      <a:lnTo>
                        <a:pt x="11" y="4"/>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3" name="iṣļi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D19844D-CB14-4A11-AE86-4407D5AA48E4}"/>
                    </a:ext>
                  </a:extLst>
                </p:cNvPr>
                <p:cNvSpPr/>
                <p:nvPr/>
              </p:nvSpPr>
              <p:spPr bwMode="auto">
                <a:xfrm>
                  <a:off x="4341" y="1799"/>
                  <a:ext cx="51" cy="49"/>
                </a:xfrm>
                <a:custGeom>
                  <a:avLst/>
                  <a:gdLst>
                    <a:gd name="T0" fmla="*/ 19 w 37"/>
                    <a:gd name="T1" fmla="*/ 0 h 36"/>
                    <a:gd name="T2" fmla="*/ 13 w 37"/>
                    <a:gd name="T3" fmla="*/ 0 h 36"/>
                    <a:gd name="T4" fmla="*/ 8 w 37"/>
                    <a:gd name="T5" fmla="*/ 14 h 36"/>
                    <a:gd name="T6" fmla="*/ 0 w 37"/>
                    <a:gd name="T7" fmla="*/ 33 h 36"/>
                    <a:gd name="T8" fmla="*/ 28 w 37"/>
                    <a:gd name="T9" fmla="*/ 36 h 36"/>
                    <a:gd name="T10" fmla="*/ 37 w 37"/>
                    <a:gd name="T11" fmla="*/ 16 h 36"/>
                    <a:gd name="T12" fmla="*/ 37 w 37"/>
                    <a:gd name="T13" fmla="*/ 9 h 36"/>
                    <a:gd name="T14" fmla="*/ 19 w 37"/>
                    <a:gd name="T15" fmla="*/ 0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6">
                      <a:moveTo>
                        <a:pt x="19" y="0"/>
                      </a:moveTo>
                      <a:cubicBezTo>
                        <a:pt x="13" y="0"/>
                        <a:pt x="13" y="0"/>
                        <a:pt x="13" y="0"/>
                      </a:cubicBezTo>
                      <a:cubicBezTo>
                        <a:pt x="12" y="5"/>
                        <a:pt x="10" y="10"/>
                        <a:pt x="8" y="14"/>
                      </a:cubicBezTo>
                      <a:cubicBezTo>
                        <a:pt x="6" y="21"/>
                        <a:pt x="3" y="27"/>
                        <a:pt x="0" y="33"/>
                      </a:cubicBezTo>
                      <a:cubicBezTo>
                        <a:pt x="28" y="36"/>
                        <a:pt x="28" y="36"/>
                        <a:pt x="28" y="36"/>
                      </a:cubicBezTo>
                      <a:cubicBezTo>
                        <a:pt x="37" y="16"/>
                        <a:pt x="37" y="16"/>
                        <a:pt x="37" y="16"/>
                      </a:cubicBezTo>
                      <a:cubicBezTo>
                        <a:pt x="37" y="9"/>
                        <a:pt x="37" y="9"/>
                        <a:pt x="37" y="9"/>
                      </a:cubicBezTo>
                      <a:cubicBezTo>
                        <a:pt x="19" y="0"/>
                        <a:pt x="19" y="0"/>
                        <a:pt x="19"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4" name="íŝlï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AD316F9-D86D-4D80-A107-CCD26EA3C6FB}"/>
                    </a:ext>
                  </a:extLst>
                </p:cNvPr>
                <p:cNvSpPr/>
                <p:nvPr/>
              </p:nvSpPr>
              <p:spPr bwMode="auto">
                <a:xfrm>
                  <a:off x="4359" y="1796"/>
                  <a:ext cx="8" cy="3"/>
                </a:xfrm>
                <a:custGeom>
                  <a:avLst/>
                  <a:gdLst>
                    <a:gd name="T0" fmla="*/ 1 w 6"/>
                    <a:gd name="T1" fmla="*/ 0 h 2"/>
                    <a:gd name="T2" fmla="*/ 0 w 6"/>
                    <a:gd name="T3" fmla="*/ 2 h 2"/>
                    <a:gd name="T4" fmla="*/ 6 w 6"/>
                    <a:gd name="T5" fmla="*/ 2 h 2"/>
                    <a:gd name="T6" fmla="*/ 1 w 6"/>
                    <a:gd name="T7" fmla="*/ 0 h 2"/>
                  </a:gdLst>
                  <a:ahLst/>
                  <a:cxnLst>
                    <a:cxn ang="0">
                      <a:pos x="T0" y="T1"/>
                    </a:cxn>
                    <a:cxn ang="0">
                      <a:pos x="T2" y="T3"/>
                    </a:cxn>
                    <a:cxn ang="0">
                      <a:pos x="T4" y="T5"/>
                    </a:cxn>
                    <a:cxn ang="0">
                      <a:pos x="T6" y="T7"/>
                    </a:cxn>
                  </a:cxnLst>
                  <a:rect l="0" t="0" r="r" b="b"/>
                  <a:pathLst>
                    <a:path w="6" h="2">
                      <a:moveTo>
                        <a:pt x="1" y="0"/>
                      </a:moveTo>
                      <a:cubicBezTo>
                        <a:pt x="1" y="1"/>
                        <a:pt x="1" y="2"/>
                        <a:pt x="0" y="2"/>
                      </a:cubicBezTo>
                      <a:cubicBezTo>
                        <a:pt x="6" y="2"/>
                        <a:pt x="6" y="2"/>
                        <a:pt x="6" y="2"/>
                      </a:cubicBezTo>
                      <a:cubicBezTo>
                        <a:pt x="1" y="0"/>
                        <a:pt x="1" y="0"/>
                        <a:pt x="1"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5" name="íṩlí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94978E2-7A61-4A48-A176-85D6BB4ED062}"/>
                    </a:ext>
                  </a:extLst>
                </p:cNvPr>
                <p:cNvSpPr/>
                <p:nvPr/>
              </p:nvSpPr>
              <p:spPr bwMode="auto">
                <a:xfrm>
                  <a:off x="4490" y="1978"/>
                  <a:ext cx="126" cy="244"/>
                </a:xfrm>
                <a:custGeom>
                  <a:avLst/>
                  <a:gdLst>
                    <a:gd name="T0" fmla="*/ 78 w 92"/>
                    <a:gd name="T1" fmla="*/ 129 h 178"/>
                    <a:gd name="T2" fmla="*/ 3 w 92"/>
                    <a:gd name="T3" fmla="*/ 129 h 178"/>
                    <a:gd name="T4" fmla="*/ 0 w 92"/>
                    <a:gd name="T5" fmla="*/ 178 h 178"/>
                    <a:gd name="T6" fmla="*/ 69 w 92"/>
                    <a:gd name="T7" fmla="*/ 173 h 178"/>
                    <a:gd name="T8" fmla="*/ 92 w 92"/>
                    <a:gd name="T9" fmla="*/ 171 h 178"/>
                    <a:gd name="T10" fmla="*/ 78 w 92"/>
                    <a:gd name="T11" fmla="*/ 129 h 178"/>
                    <a:gd name="T12" fmla="*/ 10 w 92"/>
                    <a:gd name="T13" fmla="*/ 0 h 178"/>
                    <a:gd name="T14" fmla="*/ 7 w 92"/>
                    <a:gd name="T15" fmla="*/ 57 h 178"/>
                    <a:gd name="T16" fmla="*/ 16 w 92"/>
                    <a:gd name="T17" fmla="*/ 58 h 178"/>
                    <a:gd name="T18" fmla="*/ 28 w 92"/>
                    <a:gd name="T19" fmla="*/ 60 h 178"/>
                    <a:gd name="T20" fmla="*/ 16 w 92"/>
                    <a:gd name="T21" fmla="*/ 60 h 178"/>
                    <a:gd name="T22" fmla="*/ 12 w 92"/>
                    <a:gd name="T23" fmla="*/ 60 h 178"/>
                    <a:gd name="T24" fmla="*/ 6 w 92"/>
                    <a:gd name="T25" fmla="*/ 60 h 178"/>
                    <a:gd name="T26" fmla="*/ 5 w 92"/>
                    <a:gd name="T27" fmla="*/ 90 h 178"/>
                    <a:gd name="T28" fmla="*/ 17 w 92"/>
                    <a:gd name="T29" fmla="*/ 95 h 178"/>
                    <a:gd name="T30" fmla="*/ 28 w 92"/>
                    <a:gd name="T31" fmla="*/ 100 h 178"/>
                    <a:gd name="T32" fmla="*/ 16 w 92"/>
                    <a:gd name="T33" fmla="*/ 97 h 178"/>
                    <a:gd name="T34" fmla="*/ 5 w 92"/>
                    <a:gd name="T35" fmla="*/ 93 h 178"/>
                    <a:gd name="T36" fmla="*/ 3 w 92"/>
                    <a:gd name="T37" fmla="*/ 126 h 178"/>
                    <a:gd name="T38" fmla="*/ 77 w 92"/>
                    <a:gd name="T39" fmla="*/ 126 h 178"/>
                    <a:gd name="T40" fmla="*/ 48 w 92"/>
                    <a:gd name="T41" fmla="*/ 40 h 178"/>
                    <a:gd name="T42" fmla="*/ 42 w 92"/>
                    <a:gd name="T43" fmla="*/ 40 h 178"/>
                    <a:gd name="T44" fmla="*/ 42 w 92"/>
                    <a:gd name="T45" fmla="*/ 40 h 178"/>
                    <a:gd name="T46" fmla="*/ 47 w 92"/>
                    <a:gd name="T47" fmla="*/ 39 h 178"/>
                    <a:gd name="T48" fmla="*/ 37 w 92"/>
                    <a:gd name="T49" fmla="*/ 10 h 178"/>
                    <a:gd name="T50" fmla="*/ 10 w 92"/>
                    <a:gd name="T51"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2" h="178">
                      <a:moveTo>
                        <a:pt x="78" y="129"/>
                      </a:moveTo>
                      <a:cubicBezTo>
                        <a:pt x="3" y="129"/>
                        <a:pt x="3" y="129"/>
                        <a:pt x="3" y="129"/>
                      </a:cubicBezTo>
                      <a:cubicBezTo>
                        <a:pt x="0" y="178"/>
                        <a:pt x="0" y="178"/>
                        <a:pt x="0" y="178"/>
                      </a:cubicBezTo>
                      <a:cubicBezTo>
                        <a:pt x="23" y="176"/>
                        <a:pt x="46" y="175"/>
                        <a:pt x="69" y="173"/>
                      </a:cubicBezTo>
                      <a:cubicBezTo>
                        <a:pt x="92" y="171"/>
                        <a:pt x="92" y="171"/>
                        <a:pt x="92" y="171"/>
                      </a:cubicBezTo>
                      <a:cubicBezTo>
                        <a:pt x="78" y="129"/>
                        <a:pt x="78" y="129"/>
                        <a:pt x="78" y="129"/>
                      </a:cubicBezTo>
                      <a:moveTo>
                        <a:pt x="10" y="0"/>
                      </a:moveTo>
                      <a:cubicBezTo>
                        <a:pt x="7" y="57"/>
                        <a:pt x="7" y="57"/>
                        <a:pt x="7" y="57"/>
                      </a:cubicBezTo>
                      <a:cubicBezTo>
                        <a:pt x="10" y="57"/>
                        <a:pt x="13" y="57"/>
                        <a:pt x="16" y="58"/>
                      </a:cubicBezTo>
                      <a:cubicBezTo>
                        <a:pt x="23" y="59"/>
                        <a:pt x="28" y="60"/>
                        <a:pt x="28" y="60"/>
                      </a:cubicBezTo>
                      <a:cubicBezTo>
                        <a:pt x="28" y="60"/>
                        <a:pt x="23" y="60"/>
                        <a:pt x="16" y="60"/>
                      </a:cubicBezTo>
                      <a:cubicBezTo>
                        <a:pt x="15" y="60"/>
                        <a:pt x="13" y="60"/>
                        <a:pt x="12" y="60"/>
                      </a:cubicBezTo>
                      <a:cubicBezTo>
                        <a:pt x="11" y="60"/>
                        <a:pt x="9" y="60"/>
                        <a:pt x="6" y="60"/>
                      </a:cubicBezTo>
                      <a:cubicBezTo>
                        <a:pt x="5" y="90"/>
                        <a:pt x="5" y="90"/>
                        <a:pt x="5" y="90"/>
                      </a:cubicBezTo>
                      <a:cubicBezTo>
                        <a:pt x="9" y="92"/>
                        <a:pt x="14" y="93"/>
                        <a:pt x="17" y="95"/>
                      </a:cubicBezTo>
                      <a:cubicBezTo>
                        <a:pt x="24" y="98"/>
                        <a:pt x="28" y="100"/>
                        <a:pt x="28" y="100"/>
                      </a:cubicBezTo>
                      <a:cubicBezTo>
                        <a:pt x="28" y="100"/>
                        <a:pt x="23" y="99"/>
                        <a:pt x="16" y="97"/>
                      </a:cubicBezTo>
                      <a:cubicBezTo>
                        <a:pt x="13" y="96"/>
                        <a:pt x="9" y="95"/>
                        <a:pt x="5" y="93"/>
                      </a:cubicBezTo>
                      <a:cubicBezTo>
                        <a:pt x="3" y="126"/>
                        <a:pt x="3" y="126"/>
                        <a:pt x="3" y="126"/>
                      </a:cubicBezTo>
                      <a:cubicBezTo>
                        <a:pt x="77" y="126"/>
                        <a:pt x="77" y="126"/>
                        <a:pt x="77" y="126"/>
                      </a:cubicBezTo>
                      <a:cubicBezTo>
                        <a:pt x="48" y="40"/>
                        <a:pt x="48" y="40"/>
                        <a:pt x="48" y="40"/>
                      </a:cubicBezTo>
                      <a:cubicBezTo>
                        <a:pt x="45" y="40"/>
                        <a:pt x="43" y="40"/>
                        <a:pt x="42" y="40"/>
                      </a:cubicBezTo>
                      <a:cubicBezTo>
                        <a:pt x="42" y="40"/>
                        <a:pt x="42" y="40"/>
                        <a:pt x="42" y="40"/>
                      </a:cubicBezTo>
                      <a:cubicBezTo>
                        <a:pt x="42" y="40"/>
                        <a:pt x="44" y="39"/>
                        <a:pt x="47" y="39"/>
                      </a:cubicBezTo>
                      <a:cubicBezTo>
                        <a:pt x="37" y="10"/>
                        <a:pt x="37" y="10"/>
                        <a:pt x="37" y="10"/>
                      </a:cubicBezTo>
                      <a:cubicBezTo>
                        <a:pt x="10" y="0"/>
                        <a:pt x="10" y="0"/>
                        <a:pt x="10"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6" name="ïŝḻî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C7EDEB3-6F7D-4463-A6BE-122E62A42F6C}"/>
                    </a:ext>
                  </a:extLst>
                </p:cNvPr>
                <p:cNvSpPr/>
                <p:nvPr/>
              </p:nvSpPr>
              <p:spPr bwMode="auto">
                <a:xfrm>
                  <a:off x="4494" y="2151"/>
                  <a:ext cx="103" cy="4"/>
                </a:xfrm>
                <a:custGeom>
                  <a:avLst/>
                  <a:gdLst>
                    <a:gd name="T0" fmla="*/ 101 w 103"/>
                    <a:gd name="T1" fmla="*/ 0 h 4"/>
                    <a:gd name="T2" fmla="*/ 0 w 103"/>
                    <a:gd name="T3" fmla="*/ 0 h 4"/>
                    <a:gd name="T4" fmla="*/ 0 w 103"/>
                    <a:gd name="T5" fmla="*/ 4 h 4"/>
                    <a:gd name="T6" fmla="*/ 103 w 103"/>
                    <a:gd name="T7" fmla="*/ 4 h 4"/>
                    <a:gd name="T8" fmla="*/ 101 w 103"/>
                    <a:gd name="T9" fmla="*/ 0 h 4"/>
                  </a:gdLst>
                  <a:ahLst/>
                  <a:cxnLst>
                    <a:cxn ang="0">
                      <a:pos x="T0" y="T1"/>
                    </a:cxn>
                    <a:cxn ang="0">
                      <a:pos x="T2" y="T3"/>
                    </a:cxn>
                    <a:cxn ang="0">
                      <a:pos x="T4" y="T5"/>
                    </a:cxn>
                    <a:cxn ang="0">
                      <a:pos x="T6" y="T7"/>
                    </a:cxn>
                    <a:cxn ang="0">
                      <a:pos x="T8" y="T9"/>
                    </a:cxn>
                  </a:cxnLst>
                  <a:rect l="0" t="0" r="r" b="b"/>
                  <a:pathLst>
                    <a:path w="103" h="4">
                      <a:moveTo>
                        <a:pt x="101" y="0"/>
                      </a:moveTo>
                      <a:lnTo>
                        <a:pt x="0" y="0"/>
                      </a:lnTo>
                      <a:lnTo>
                        <a:pt x="0" y="4"/>
                      </a:lnTo>
                      <a:lnTo>
                        <a:pt x="103" y="4"/>
                      </a:lnTo>
                      <a:lnTo>
                        <a:pt x="101"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7" name="îŝḻí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BA18889-A599-4A8A-8018-3CD7F0C09982}"/>
                    </a:ext>
                  </a:extLst>
                </p:cNvPr>
                <p:cNvSpPr/>
                <p:nvPr/>
              </p:nvSpPr>
              <p:spPr bwMode="auto">
                <a:xfrm>
                  <a:off x="4494" y="2151"/>
                  <a:ext cx="103" cy="4"/>
                </a:xfrm>
                <a:custGeom>
                  <a:avLst/>
                  <a:gdLst>
                    <a:gd name="T0" fmla="*/ 101 w 103"/>
                    <a:gd name="T1" fmla="*/ 0 h 4"/>
                    <a:gd name="T2" fmla="*/ 0 w 103"/>
                    <a:gd name="T3" fmla="*/ 0 h 4"/>
                    <a:gd name="T4" fmla="*/ 0 w 103"/>
                    <a:gd name="T5" fmla="*/ 4 h 4"/>
                    <a:gd name="T6" fmla="*/ 103 w 103"/>
                    <a:gd name="T7" fmla="*/ 4 h 4"/>
                    <a:gd name="T8" fmla="*/ 101 w 103"/>
                    <a:gd name="T9" fmla="*/ 0 h 4"/>
                  </a:gdLst>
                  <a:ahLst/>
                  <a:cxnLst>
                    <a:cxn ang="0">
                      <a:pos x="T0" y="T1"/>
                    </a:cxn>
                    <a:cxn ang="0">
                      <a:pos x="T2" y="T3"/>
                    </a:cxn>
                    <a:cxn ang="0">
                      <a:pos x="T4" y="T5"/>
                    </a:cxn>
                    <a:cxn ang="0">
                      <a:pos x="T6" y="T7"/>
                    </a:cxn>
                    <a:cxn ang="0">
                      <a:pos x="T8" y="T9"/>
                    </a:cxn>
                  </a:cxnLst>
                  <a:rect l="0" t="0" r="r" b="b"/>
                  <a:pathLst>
                    <a:path w="103" h="4">
                      <a:moveTo>
                        <a:pt x="101" y="0"/>
                      </a:moveTo>
                      <a:lnTo>
                        <a:pt x="0" y="0"/>
                      </a:lnTo>
                      <a:lnTo>
                        <a:pt x="0" y="4"/>
                      </a:lnTo>
                      <a:lnTo>
                        <a:pt x="103" y="4"/>
                      </a:lnTo>
                      <a:lnTo>
                        <a:pt x="10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8" name="iṧľí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FACEBE5-DBE9-40EB-8C82-8D1AB161BCD9}"/>
                    </a:ext>
                  </a:extLst>
                </p:cNvPr>
                <p:cNvSpPr/>
                <p:nvPr/>
              </p:nvSpPr>
              <p:spPr bwMode="auto">
                <a:xfrm>
                  <a:off x="4351" y="1914"/>
                  <a:ext cx="78" cy="64"/>
                </a:xfrm>
                <a:custGeom>
                  <a:avLst/>
                  <a:gdLst>
                    <a:gd name="T0" fmla="*/ 33 w 57"/>
                    <a:gd name="T1" fmla="*/ 46 h 47"/>
                    <a:gd name="T2" fmla="*/ 31 w 57"/>
                    <a:gd name="T3" fmla="*/ 46 h 47"/>
                    <a:gd name="T4" fmla="*/ 32 w 57"/>
                    <a:gd name="T5" fmla="*/ 47 h 47"/>
                    <a:gd name="T6" fmla="*/ 33 w 57"/>
                    <a:gd name="T7" fmla="*/ 46 h 47"/>
                    <a:gd name="T8" fmla="*/ 30 w 57"/>
                    <a:gd name="T9" fmla="*/ 0 h 47"/>
                    <a:gd name="T10" fmla="*/ 0 w 57"/>
                    <a:gd name="T11" fmla="*/ 5 h 47"/>
                    <a:gd name="T12" fmla="*/ 22 w 57"/>
                    <a:gd name="T13" fmla="*/ 33 h 47"/>
                    <a:gd name="T14" fmla="*/ 29 w 57"/>
                    <a:gd name="T15" fmla="*/ 43 h 47"/>
                    <a:gd name="T16" fmla="*/ 36 w 57"/>
                    <a:gd name="T17" fmla="*/ 43 h 47"/>
                    <a:gd name="T18" fmla="*/ 57 w 57"/>
                    <a:gd name="T19" fmla="*/ 23 h 47"/>
                    <a:gd name="T20" fmla="*/ 55 w 57"/>
                    <a:gd name="T21" fmla="*/ 20 h 47"/>
                    <a:gd name="T22" fmla="*/ 30 w 57"/>
                    <a:gd name="T23"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47">
                      <a:moveTo>
                        <a:pt x="33" y="46"/>
                      </a:moveTo>
                      <a:cubicBezTo>
                        <a:pt x="31" y="46"/>
                        <a:pt x="31" y="46"/>
                        <a:pt x="31" y="46"/>
                      </a:cubicBezTo>
                      <a:cubicBezTo>
                        <a:pt x="32" y="46"/>
                        <a:pt x="32" y="47"/>
                        <a:pt x="32" y="47"/>
                      </a:cubicBezTo>
                      <a:cubicBezTo>
                        <a:pt x="33" y="46"/>
                        <a:pt x="33" y="46"/>
                        <a:pt x="33" y="46"/>
                      </a:cubicBezTo>
                      <a:moveTo>
                        <a:pt x="30" y="0"/>
                      </a:moveTo>
                      <a:cubicBezTo>
                        <a:pt x="0" y="5"/>
                        <a:pt x="0" y="5"/>
                        <a:pt x="0" y="5"/>
                      </a:cubicBezTo>
                      <a:cubicBezTo>
                        <a:pt x="7" y="13"/>
                        <a:pt x="14" y="23"/>
                        <a:pt x="22" y="33"/>
                      </a:cubicBezTo>
                      <a:cubicBezTo>
                        <a:pt x="24" y="36"/>
                        <a:pt x="27" y="40"/>
                        <a:pt x="29" y="43"/>
                      </a:cubicBezTo>
                      <a:cubicBezTo>
                        <a:pt x="36" y="43"/>
                        <a:pt x="36" y="43"/>
                        <a:pt x="36" y="43"/>
                      </a:cubicBezTo>
                      <a:cubicBezTo>
                        <a:pt x="57" y="23"/>
                        <a:pt x="57" y="23"/>
                        <a:pt x="57" y="23"/>
                      </a:cubicBezTo>
                      <a:cubicBezTo>
                        <a:pt x="55" y="20"/>
                        <a:pt x="55" y="20"/>
                        <a:pt x="55" y="20"/>
                      </a:cubicBezTo>
                      <a:cubicBezTo>
                        <a:pt x="30" y="0"/>
                        <a:pt x="30" y="0"/>
                        <a:pt x="30"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9" name="ïşli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683E70E-88A3-4102-938E-7C8CBAF80099}"/>
                    </a:ext>
                  </a:extLst>
                </p:cNvPr>
                <p:cNvSpPr/>
                <p:nvPr/>
              </p:nvSpPr>
              <p:spPr bwMode="auto">
                <a:xfrm>
                  <a:off x="4391" y="1973"/>
                  <a:ext cx="9" cy="4"/>
                </a:xfrm>
                <a:custGeom>
                  <a:avLst/>
                  <a:gdLst>
                    <a:gd name="T0" fmla="*/ 7 w 7"/>
                    <a:gd name="T1" fmla="*/ 0 h 3"/>
                    <a:gd name="T2" fmla="*/ 0 w 7"/>
                    <a:gd name="T3" fmla="*/ 0 h 3"/>
                    <a:gd name="T4" fmla="*/ 2 w 7"/>
                    <a:gd name="T5" fmla="*/ 3 h 3"/>
                    <a:gd name="T6" fmla="*/ 4 w 7"/>
                    <a:gd name="T7" fmla="*/ 3 h 3"/>
                    <a:gd name="T8" fmla="*/ 7 w 7"/>
                    <a:gd name="T9" fmla="*/ 0 h 3"/>
                  </a:gdLst>
                  <a:ahLst/>
                  <a:cxnLst>
                    <a:cxn ang="0">
                      <a:pos x="T0" y="T1"/>
                    </a:cxn>
                    <a:cxn ang="0">
                      <a:pos x="T2" y="T3"/>
                    </a:cxn>
                    <a:cxn ang="0">
                      <a:pos x="T4" y="T5"/>
                    </a:cxn>
                    <a:cxn ang="0">
                      <a:pos x="T6" y="T7"/>
                    </a:cxn>
                    <a:cxn ang="0">
                      <a:pos x="T8" y="T9"/>
                    </a:cxn>
                  </a:cxnLst>
                  <a:rect l="0" t="0" r="r" b="b"/>
                  <a:pathLst>
                    <a:path w="7" h="3">
                      <a:moveTo>
                        <a:pt x="7" y="0"/>
                      </a:moveTo>
                      <a:cubicBezTo>
                        <a:pt x="0" y="0"/>
                        <a:pt x="0" y="0"/>
                        <a:pt x="0" y="0"/>
                      </a:cubicBezTo>
                      <a:cubicBezTo>
                        <a:pt x="1" y="1"/>
                        <a:pt x="2" y="2"/>
                        <a:pt x="2" y="3"/>
                      </a:cubicBezTo>
                      <a:cubicBezTo>
                        <a:pt x="4" y="3"/>
                        <a:pt x="4" y="3"/>
                        <a:pt x="4" y="3"/>
                      </a:cubicBezTo>
                      <a:cubicBezTo>
                        <a:pt x="7" y="0"/>
                        <a:pt x="7" y="0"/>
                        <a:pt x="7"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0" name="iṡ1î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90D825D-7DE9-4CBB-8E9F-9AC44BD9D56A}"/>
                    </a:ext>
                  </a:extLst>
                </p:cNvPr>
                <p:cNvSpPr/>
                <p:nvPr/>
              </p:nvSpPr>
              <p:spPr bwMode="auto">
                <a:xfrm>
                  <a:off x="4564" y="2028"/>
                  <a:ext cx="148" cy="185"/>
                </a:xfrm>
                <a:custGeom>
                  <a:avLst/>
                  <a:gdLst>
                    <a:gd name="T0" fmla="*/ 88 w 108"/>
                    <a:gd name="T1" fmla="*/ 93 h 135"/>
                    <a:gd name="T2" fmla="*/ 60 w 108"/>
                    <a:gd name="T3" fmla="*/ 93 h 135"/>
                    <a:gd name="T4" fmla="*/ 55 w 108"/>
                    <a:gd name="T5" fmla="*/ 102 h 135"/>
                    <a:gd name="T6" fmla="*/ 58 w 108"/>
                    <a:gd name="T7" fmla="*/ 93 h 135"/>
                    <a:gd name="T8" fmla="*/ 27 w 108"/>
                    <a:gd name="T9" fmla="*/ 93 h 135"/>
                    <a:gd name="T10" fmla="*/ 40 w 108"/>
                    <a:gd name="T11" fmla="*/ 135 h 135"/>
                    <a:gd name="T12" fmla="*/ 99 w 108"/>
                    <a:gd name="T13" fmla="*/ 131 h 135"/>
                    <a:gd name="T14" fmla="*/ 108 w 108"/>
                    <a:gd name="T15" fmla="*/ 127 h 135"/>
                    <a:gd name="T16" fmla="*/ 88 w 108"/>
                    <a:gd name="T17" fmla="*/ 93 h 135"/>
                    <a:gd name="T18" fmla="*/ 73 w 108"/>
                    <a:gd name="T19" fmla="*/ 66 h 135"/>
                    <a:gd name="T20" fmla="*/ 72 w 108"/>
                    <a:gd name="T21" fmla="*/ 69 h 135"/>
                    <a:gd name="T22" fmla="*/ 62 w 108"/>
                    <a:gd name="T23" fmla="*/ 90 h 135"/>
                    <a:gd name="T24" fmla="*/ 86 w 108"/>
                    <a:gd name="T25" fmla="*/ 90 h 135"/>
                    <a:gd name="T26" fmla="*/ 73 w 108"/>
                    <a:gd name="T27" fmla="*/ 66 h 135"/>
                    <a:gd name="T28" fmla="*/ 35 w 108"/>
                    <a:gd name="T29" fmla="*/ 0 h 135"/>
                    <a:gd name="T30" fmla="*/ 27 w 108"/>
                    <a:gd name="T31" fmla="*/ 1 h 135"/>
                    <a:gd name="T32" fmla="*/ 0 w 108"/>
                    <a:gd name="T33" fmla="*/ 4 h 135"/>
                    <a:gd name="T34" fmla="*/ 26 w 108"/>
                    <a:gd name="T35" fmla="*/ 90 h 135"/>
                    <a:gd name="T36" fmla="*/ 59 w 108"/>
                    <a:gd name="T37" fmla="*/ 90 h 135"/>
                    <a:gd name="T38" fmla="*/ 68 w 108"/>
                    <a:gd name="T39" fmla="*/ 67 h 135"/>
                    <a:gd name="T40" fmla="*/ 70 w 108"/>
                    <a:gd name="T41" fmla="*/ 62 h 135"/>
                    <a:gd name="T42" fmla="*/ 35 w 108"/>
                    <a:gd name="T43"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35">
                      <a:moveTo>
                        <a:pt x="88" y="93"/>
                      </a:moveTo>
                      <a:cubicBezTo>
                        <a:pt x="60" y="93"/>
                        <a:pt x="60" y="93"/>
                        <a:pt x="60" y="93"/>
                      </a:cubicBezTo>
                      <a:cubicBezTo>
                        <a:pt x="57" y="99"/>
                        <a:pt x="55" y="102"/>
                        <a:pt x="55" y="102"/>
                      </a:cubicBezTo>
                      <a:cubicBezTo>
                        <a:pt x="55" y="102"/>
                        <a:pt x="56" y="98"/>
                        <a:pt x="58" y="93"/>
                      </a:cubicBezTo>
                      <a:cubicBezTo>
                        <a:pt x="27" y="93"/>
                        <a:pt x="27" y="93"/>
                        <a:pt x="27" y="93"/>
                      </a:cubicBezTo>
                      <a:cubicBezTo>
                        <a:pt x="40" y="135"/>
                        <a:pt x="40" y="135"/>
                        <a:pt x="40" y="135"/>
                      </a:cubicBezTo>
                      <a:cubicBezTo>
                        <a:pt x="99" y="131"/>
                        <a:pt x="99" y="131"/>
                        <a:pt x="99" y="131"/>
                      </a:cubicBezTo>
                      <a:cubicBezTo>
                        <a:pt x="108" y="127"/>
                        <a:pt x="108" y="127"/>
                        <a:pt x="108" y="127"/>
                      </a:cubicBezTo>
                      <a:cubicBezTo>
                        <a:pt x="88" y="93"/>
                        <a:pt x="88" y="93"/>
                        <a:pt x="88" y="93"/>
                      </a:cubicBezTo>
                      <a:moveTo>
                        <a:pt x="73" y="66"/>
                      </a:moveTo>
                      <a:cubicBezTo>
                        <a:pt x="72" y="67"/>
                        <a:pt x="72" y="68"/>
                        <a:pt x="72" y="69"/>
                      </a:cubicBezTo>
                      <a:cubicBezTo>
                        <a:pt x="68" y="76"/>
                        <a:pt x="65" y="84"/>
                        <a:pt x="62" y="90"/>
                      </a:cubicBezTo>
                      <a:cubicBezTo>
                        <a:pt x="86" y="90"/>
                        <a:pt x="86" y="90"/>
                        <a:pt x="86" y="90"/>
                      </a:cubicBezTo>
                      <a:cubicBezTo>
                        <a:pt x="73" y="66"/>
                        <a:pt x="73" y="66"/>
                        <a:pt x="73" y="66"/>
                      </a:cubicBezTo>
                      <a:moveTo>
                        <a:pt x="35" y="0"/>
                      </a:moveTo>
                      <a:cubicBezTo>
                        <a:pt x="32" y="1"/>
                        <a:pt x="30" y="1"/>
                        <a:pt x="27" y="1"/>
                      </a:cubicBezTo>
                      <a:cubicBezTo>
                        <a:pt x="17" y="2"/>
                        <a:pt x="8" y="3"/>
                        <a:pt x="0" y="4"/>
                      </a:cubicBezTo>
                      <a:cubicBezTo>
                        <a:pt x="26" y="90"/>
                        <a:pt x="26" y="90"/>
                        <a:pt x="26" y="90"/>
                      </a:cubicBezTo>
                      <a:cubicBezTo>
                        <a:pt x="59" y="90"/>
                        <a:pt x="59" y="90"/>
                        <a:pt x="59" y="90"/>
                      </a:cubicBezTo>
                      <a:cubicBezTo>
                        <a:pt x="61" y="83"/>
                        <a:pt x="65" y="75"/>
                        <a:pt x="68" y="67"/>
                      </a:cubicBezTo>
                      <a:cubicBezTo>
                        <a:pt x="69" y="66"/>
                        <a:pt x="70" y="64"/>
                        <a:pt x="70" y="62"/>
                      </a:cubicBezTo>
                      <a:cubicBezTo>
                        <a:pt x="35" y="0"/>
                        <a:pt x="35" y="0"/>
                        <a:pt x="35"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1" name="ïṡlí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56F0AA8-F069-45F2-8272-4BD7ED3AC09D}"/>
                    </a:ext>
                  </a:extLst>
                </p:cNvPr>
                <p:cNvSpPr/>
                <p:nvPr/>
              </p:nvSpPr>
              <p:spPr bwMode="auto">
                <a:xfrm>
                  <a:off x="4599" y="2151"/>
                  <a:ext cx="85" cy="4"/>
                </a:xfrm>
                <a:custGeom>
                  <a:avLst/>
                  <a:gdLst>
                    <a:gd name="T0" fmla="*/ 33 w 62"/>
                    <a:gd name="T1" fmla="*/ 0 h 3"/>
                    <a:gd name="T2" fmla="*/ 0 w 62"/>
                    <a:gd name="T3" fmla="*/ 0 h 3"/>
                    <a:gd name="T4" fmla="*/ 1 w 62"/>
                    <a:gd name="T5" fmla="*/ 3 h 3"/>
                    <a:gd name="T6" fmla="*/ 32 w 62"/>
                    <a:gd name="T7" fmla="*/ 3 h 3"/>
                    <a:gd name="T8" fmla="*/ 32 w 62"/>
                    <a:gd name="T9" fmla="*/ 1 h 3"/>
                    <a:gd name="T10" fmla="*/ 33 w 62"/>
                    <a:gd name="T11" fmla="*/ 0 h 3"/>
                    <a:gd name="T12" fmla="*/ 60 w 62"/>
                    <a:gd name="T13" fmla="*/ 0 h 3"/>
                    <a:gd name="T14" fmla="*/ 36 w 62"/>
                    <a:gd name="T15" fmla="*/ 0 h 3"/>
                    <a:gd name="T16" fmla="*/ 34 w 62"/>
                    <a:gd name="T17" fmla="*/ 2 h 3"/>
                    <a:gd name="T18" fmla="*/ 34 w 62"/>
                    <a:gd name="T19" fmla="*/ 3 h 3"/>
                    <a:gd name="T20" fmla="*/ 62 w 62"/>
                    <a:gd name="T21" fmla="*/ 3 h 3"/>
                    <a:gd name="T22" fmla="*/ 60 w 62"/>
                    <a:gd name="T2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2" h="3">
                      <a:moveTo>
                        <a:pt x="33" y="0"/>
                      </a:moveTo>
                      <a:cubicBezTo>
                        <a:pt x="0" y="0"/>
                        <a:pt x="0" y="0"/>
                        <a:pt x="0" y="0"/>
                      </a:cubicBezTo>
                      <a:cubicBezTo>
                        <a:pt x="1" y="3"/>
                        <a:pt x="1" y="3"/>
                        <a:pt x="1" y="3"/>
                      </a:cubicBezTo>
                      <a:cubicBezTo>
                        <a:pt x="32" y="3"/>
                        <a:pt x="32" y="3"/>
                        <a:pt x="32" y="3"/>
                      </a:cubicBezTo>
                      <a:cubicBezTo>
                        <a:pt x="32" y="2"/>
                        <a:pt x="32" y="2"/>
                        <a:pt x="32" y="1"/>
                      </a:cubicBezTo>
                      <a:cubicBezTo>
                        <a:pt x="33" y="1"/>
                        <a:pt x="33" y="0"/>
                        <a:pt x="33" y="0"/>
                      </a:cubicBezTo>
                      <a:moveTo>
                        <a:pt x="60" y="0"/>
                      </a:moveTo>
                      <a:cubicBezTo>
                        <a:pt x="36" y="0"/>
                        <a:pt x="36" y="0"/>
                        <a:pt x="36" y="0"/>
                      </a:cubicBezTo>
                      <a:cubicBezTo>
                        <a:pt x="35" y="0"/>
                        <a:pt x="35" y="1"/>
                        <a:pt x="34" y="2"/>
                      </a:cubicBezTo>
                      <a:cubicBezTo>
                        <a:pt x="34" y="2"/>
                        <a:pt x="34" y="2"/>
                        <a:pt x="34" y="3"/>
                      </a:cubicBezTo>
                      <a:cubicBezTo>
                        <a:pt x="62" y="3"/>
                        <a:pt x="62" y="3"/>
                        <a:pt x="62" y="3"/>
                      </a:cubicBezTo>
                      <a:cubicBezTo>
                        <a:pt x="60" y="0"/>
                        <a:pt x="60" y="0"/>
                        <a:pt x="60"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2" name="îṩḷî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DBE4B44-00F0-404D-ADAD-C9B910B437D5}"/>
                    </a:ext>
                  </a:extLst>
                </p:cNvPr>
                <p:cNvSpPr/>
                <p:nvPr/>
              </p:nvSpPr>
              <p:spPr bwMode="auto">
                <a:xfrm>
                  <a:off x="4509" y="1553"/>
                  <a:ext cx="45" cy="170"/>
                </a:xfrm>
                <a:custGeom>
                  <a:avLst/>
                  <a:gdLst>
                    <a:gd name="T0" fmla="*/ 28 w 33"/>
                    <a:gd name="T1" fmla="*/ 50 h 124"/>
                    <a:gd name="T2" fmla="*/ 1 w 33"/>
                    <a:gd name="T3" fmla="*/ 50 h 124"/>
                    <a:gd name="T4" fmla="*/ 1 w 33"/>
                    <a:gd name="T5" fmla="*/ 68 h 124"/>
                    <a:gd name="T6" fmla="*/ 14 w 33"/>
                    <a:gd name="T7" fmla="*/ 69 h 124"/>
                    <a:gd name="T8" fmla="*/ 1 w 33"/>
                    <a:gd name="T9" fmla="*/ 70 h 124"/>
                    <a:gd name="T10" fmla="*/ 2 w 33"/>
                    <a:gd name="T11" fmla="*/ 121 h 124"/>
                    <a:gd name="T12" fmla="*/ 9 w 33"/>
                    <a:gd name="T13" fmla="*/ 122 h 124"/>
                    <a:gd name="T14" fmla="*/ 19 w 33"/>
                    <a:gd name="T15" fmla="*/ 124 h 124"/>
                    <a:gd name="T16" fmla="*/ 27 w 33"/>
                    <a:gd name="T17" fmla="*/ 61 h 124"/>
                    <a:gd name="T18" fmla="*/ 20 w 33"/>
                    <a:gd name="T19" fmla="*/ 57 h 124"/>
                    <a:gd name="T20" fmla="*/ 14 w 33"/>
                    <a:gd name="T21" fmla="*/ 51 h 124"/>
                    <a:gd name="T22" fmla="*/ 22 w 33"/>
                    <a:gd name="T23" fmla="*/ 55 h 124"/>
                    <a:gd name="T24" fmla="*/ 27 w 33"/>
                    <a:gd name="T25" fmla="*/ 58 h 124"/>
                    <a:gd name="T26" fmla="*/ 28 w 33"/>
                    <a:gd name="T27" fmla="*/ 50 h 124"/>
                    <a:gd name="T28" fmla="*/ 0 w 33"/>
                    <a:gd name="T29" fmla="*/ 0 h 124"/>
                    <a:gd name="T30" fmla="*/ 1 w 33"/>
                    <a:gd name="T31" fmla="*/ 47 h 124"/>
                    <a:gd name="T32" fmla="*/ 28 w 33"/>
                    <a:gd name="T33" fmla="*/ 47 h 124"/>
                    <a:gd name="T34" fmla="*/ 33 w 33"/>
                    <a:gd name="T35" fmla="*/ 10 h 124"/>
                    <a:gd name="T36" fmla="*/ 23 w 33"/>
                    <a:gd name="T37" fmla="*/ 8 h 124"/>
                    <a:gd name="T38" fmla="*/ 0 w 33"/>
                    <a:gd name="T39"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124">
                      <a:moveTo>
                        <a:pt x="28" y="50"/>
                      </a:moveTo>
                      <a:cubicBezTo>
                        <a:pt x="1" y="50"/>
                        <a:pt x="1" y="50"/>
                        <a:pt x="1" y="50"/>
                      </a:cubicBezTo>
                      <a:cubicBezTo>
                        <a:pt x="1" y="68"/>
                        <a:pt x="1" y="68"/>
                        <a:pt x="1" y="68"/>
                      </a:cubicBezTo>
                      <a:cubicBezTo>
                        <a:pt x="9" y="69"/>
                        <a:pt x="14" y="69"/>
                        <a:pt x="14" y="69"/>
                      </a:cubicBezTo>
                      <a:cubicBezTo>
                        <a:pt x="14" y="69"/>
                        <a:pt x="9" y="70"/>
                        <a:pt x="1" y="70"/>
                      </a:cubicBezTo>
                      <a:cubicBezTo>
                        <a:pt x="2" y="121"/>
                        <a:pt x="2" y="121"/>
                        <a:pt x="2" y="121"/>
                      </a:cubicBezTo>
                      <a:cubicBezTo>
                        <a:pt x="4" y="122"/>
                        <a:pt x="7" y="122"/>
                        <a:pt x="9" y="122"/>
                      </a:cubicBezTo>
                      <a:cubicBezTo>
                        <a:pt x="13" y="123"/>
                        <a:pt x="17" y="123"/>
                        <a:pt x="19" y="124"/>
                      </a:cubicBezTo>
                      <a:cubicBezTo>
                        <a:pt x="27" y="61"/>
                        <a:pt x="27" y="61"/>
                        <a:pt x="27" y="61"/>
                      </a:cubicBezTo>
                      <a:cubicBezTo>
                        <a:pt x="24" y="60"/>
                        <a:pt x="22" y="58"/>
                        <a:pt x="20" y="57"/>
                      </a:cubicBezTo>
                      <a:cubicBezTo>
                        <a:pt x="16" y="53"/>
                        <a:pt x="14" y="51"/>
                        <a:pt x="14" y="51"/>
                      </a:cubicBezTo>
                      <a:cubicBezTo>
                        <a:pt x="14" y="51"/>
                        <a:pt x="17" y="52"/>
                        <a:pt x="22" y="55"/>
                      </a:cubicBezTo>
                      <a:cubicBezTo>
                        <a:pt x="23" y="56"/>
                        <a:pt x="25" y="57"/>
                        <a:pt x="27" y="58"/>
                      </a:cubicBezTo>
                      <a:cubicBezTo>
                        <a:pt x="28" y="50"/>
                        <a:pt x="28" y="50"/>
                        <a:pt x="28" y="50"/>
                      </a:cubicBezTo>
                      <a:moveTo>
                        <a:pt x="0" y="0"/>
                      </a:moveTo>
                      <a:cubicBezTo>
                        <a:pt x="1" y="47"/>
                        <a:pt x="1" y="47"/>
                        <a:pt x="1" y="47"/>
                      </a:cubicBezTo>
                      <a:cubicBezTo>
                        <a:pt x="28" y="47"/>
                        <a:pt x="28" y="47"/>
                        <a:pt x="28" y="47"/>
                      </a:cubicBezTo>
                      <a:cubicBezTo>
                        <a:pt x="33" y="10"/>
                        <a:pt x="33" y="10"/>
                        <a:pt x="33" y="10"/>
                      </a:cubicBezTo>
                      <a:cubicBezTo>
                        <a:pt x="30" y="9"/>
                        <a:pt x="27" y="9"/>
                        <a:pt x="23" y="8"/>
                      </a:cubicBezTo>
                      <a:cubicBezTo>
                        <a:pt x="15" y="5"/>
                        <a:pt x="7" y="2"/>
                        <a:pt x="0"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3" name="işḻî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6CF3154-6567-4784-A8CF-94EBBF9D2C4C}"/>
                    </a:ext>
                  </a:extLst>
                </p:cNvPr>
                <p:cNvSpPr/>
                <p:nvPr/>
              </p:nvSpPr>
              <p:spPr bwMode="auto">
                <a:xfrm>
                  <a:off x="4510" y="1618"/>
                  <a:ext cx="37" cy="4"/>
                </a:xfrm>
                <a:prstGeom prst="rect">
                  <a:avLst/>
                </a:prstGeom>
                <a:solidFill>
                  <a:srgbClr val="E5E5E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54" name="îšḻï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B26B33E-79C1-4957-8F66-67AD96205429}"/>
                    </a:ext>
                  </a:extLst>
                </p:cNvPr>
                <p:cNvSpPr/>
                <p:nvPr/>
              </p:nvSpPr>
              <p:spPr bwMode="auto">
                <a:xfrm>
                  <a:off x="4510" y="1618"/>
                  <a:ext cx="37" cy="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55" name="îŝḻi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49BA832-C2FC-4159-ADB1-DBD38C2892B2}"/>
                    </a:ext>
                  </a:extLst>
                </p:cNvPr>
                <p:cNvSpPr/>
                <p:nvPr/>
              </p:nvSpPr>
              <p:spPr bwMode="auto">
                <a:xfrm>
                  <a:off x="4631" y="1917"/>
                  <a:ext cx="123" cy="94"/>
                </a:xfrm>
                <a:custGeom>
                  <a:avLst/>
                  <a:gdLst>
                    <a:gd name="T0" fmla="*/ 80 w 90"/>
                    <a:gd name="T1" fmla="*/ 44 h 69"/>
                    <a:gd name="T2" fmla="*/ 29 w 90"/>
                    <a:gd name="T3" fmla="*/ 44 h 69"/>
                    <a:gd name="T4" fmla="*/ 70 w 90"/>
                    <a:gd name="T5" fmla="*/ 69 h 69"/>
                    <a:gd name="T6" fmla="*/ 73 w 90"/>
                    <a:gd name="T7" fmla="*/ 60 h 69"/>
                    <a:gd name="T8" fmla="*/ 80 w 90"/>
                    <a:gd name="T9" fmla="*/ 44 h 69"/>
                    <a:gd name="T10" fmla="*/ 0 w 90"/>
                    <a:gd name="T11" fmla="*/ 0 h 69"/>
                    <a:gd name="T12" fmla="*/ 0 w 90"/>
                    <a:gd name="T13" fmla="*/ 26 h 69"/>
                    <a:gd name="T14" fmla="*/ 24 w 90"/>
                    <a:gd name="T15" fmla="*/ 41 h 69"/>
                    <a:gd name="T16" fmla="*/ 82 w 90"/>
                    <a:gd name="T17" fmla="*/ 41 h 69"/>
                    <a:gd name="T18" fmla="*/ 85 w 90"/>
                    <a:gd name="T19" fmla="*/ 34 h 69"/>
                    <a:gd name="T20" fmla="*/ 90 w 90"/>
                    <a:gd name="T21" fmla="*/ 25 h 69"/>
                    <a:gd name="T22" fmla="*/ 0 w 90"/>
                    <a:gd name="T23"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69">
                      <a:moveTo>
                        <a:pt x="80" y="44"/>
                      </a:moveTo>
                      <a:cubicBezTo>
                        <a:pt x="29" y="44"/>
                        <a:pt x="29" y="44"/>
                        <a:pt x="29" y="44"/>
                      </a:cubicBezTo>
                      <a:cubicBezTo>
                        <a:pt x="70" y="69"/>
                        <a:pt x="70" y="69"/>
                        <a:pt x="70" y="69"/>
                      </a:cubicBezTo>
                      <a:cubicBezTo>
                        <a:pt x="71" y="67"/>
                        <a:pt x="72" y="64"/>
                        <a:pt x="73" y="60"/>
                      </a:cubicBezTo>
                      <a:cubicBezTo>
                        <a:pt x="75" y="55"/>
                        <a:pt x="78" y="50"/>
                        <a:pt x="80" y="44"/>
                      </a:cubicBezTo>
                      <a:moveTo>
                        <a:pt x="0" y="0"/>
                      </a:moveTo>
                      <a:cubicBezTo>
                        <a:pt x="0" y="26"/>
                        <a:pt x="0" y="26"/>
                        <a:pt x="0" y="26"/>
                      </a:cubicBezTo>
                      <a:cubicBezTo>
                        <a:pt x="24" y="41"/>
                        <a:pt x="24" y="41"/>
                        <a:pt x="24" y="41"/>
                      </a:cubicBezTo>
                      <a:cubicBezTo>
                        <a:pt x="82" y="41"/>
                        <a:pt x="82" y="41"/>
                        <a:pt x="82" y="41"/>
                      </a:cubicBezTo>
                      <a:cubicBezTo>
                        <a:pt x="83" y="39"/>
                        <a:pt x="84" y="37"/>
                        <a:pt x="85" y="34"/>
                      </a:cubicBezTo>
                      <a:cubicBezTo>
                        <a:pt x="87" y="31"/>
                        <a:pt x="88" y="28"/>
                        <a:pt x="90" y="25"/>
                      </a:cubicBezTo>
                      <a:cubicBezTo>
                        <a:pt x="0" y="0"/>
                        <a:pt x="0" y="0"/>
                        <a:pt x="0"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6" name="ïsļí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FA10413-8135-4B91-844E-DCA58D1C58EC}"/>
                    </a:ext>
                  </a:extLst>
                </p:cNvPr>
                <p:cNvSpPr/>
                <p:nvPr/>
              </p:nvSpPr>
              <p:spPr bwMode="auto">
                <a:xfrm>
                  <a:off x="4664" y="1973"/>
                  <a:ext cx="79" cy="4"/>
                </a:xfrm>
                <a:custGeom>
                  <a:avLst/>
                  <a:gdLst>
                    <a:gd name="T0" fmla="*/ 58 w 58"/>
                    <a:gd name="T1" fmla="*/ 0 h 3"/>
                    <a:gd name="T2" fmla="*/ 0 w 58"/>
                    <a:gd name="T3" fmla="*/ 0 h 3"/>
                    <a:gd name="T4" fmla="*/ 5 w 58"/>
                    <a:gd name="T5" fmla="*/ 3 h 3"/>
                    <a:gd name="T6" fmla="*/ 56 w 58"/>
                    <a:gd name="T7" fmla="*/ 3 h 3"/>
                    <a:gd name="T8" fmla="*/ 58 w 58"/>
                    <a:gd name="T9" fmla="*/ 0 h 3"/>
                  </a:gdLst>
                  <a:ahLst/>
                  <a:cxnLst>
                    <a:cxn ang="0">
                      <a:pos x="T0" y="T1"/>
                    </a:cxn>
                    <a:cxn ang="0">
                      <a:pos x="T2" y="T3"/>
                    </a:cxn>
                    <a:cxn ang="0">
                      <a:pos x="T4" y="T5"/>
                    </a:cxn>
                    <a:cxn ang="0">
                      <a:pos x="T6" y="T7"/>
                    </a:cxn>
                    <a:cxn ang="0">
                      <a:pos x="T8" y="T9"/>
                    </a:cxn>
                  </a:cxnLst>
                  <a:rect l="0" t="0" r="r" b="b"/>
                  <a:pathLst>
                    <a:path w="58" h="3">
                      <a:moveTo>
                        <a:pt x="58" y="0"/>
                      </a:moveTo>
                      <a:cubicBezTo>
                        <a:pt x="0" y="0"/>
                        <a:pt x="0" y="0"/>
                        <a:pt x="0" y="0"/>
                      </a:cubicBezTo>
                      <a:cubicBezTo>
                        <a:pt x="5" y="3"/>
                        <a:pt x="5" y="3"/>
                        <a:pt x="5" y="3"/>
                      </a:cubicBezTo>
                      <a:cubicBezTo>
                        <a:pt x="56" y="3"/>
                        <a:pt x="56" y="3"/>
                        <a:pt x="56" y="3"/>
                      </a:cubicBezTo>
                      <a:cubicBezTo>
                        <a:pt x="57" y="2"/>
                        <a:pt x="57" y="1"/>
                        <a:pt x="58"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7" name="íŝḻi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7E90FE6-A658-49C6-8A81-E343845A9134}"/>
                    </a:ext>
                  </a:extLst>
                </p:cNvPr>
                <p:cNvSpPr/>
                <p:nvPr/>
              </p:nvSpPr>
              <p:spPr bwMode="auto">
                <a:xfrm>
                  <a:off x="4256" y="1473"/>
                  <a:ext cx="206" cy="313"/>
                </a:xfrm>
                <a:custGeom>
                  <a:avLst/>
                  <a:gdLst>
                    <a:gd name="T0" fmla="*/ 117 w 150"/>
                    <a:gd name="T1" fmla="*/ 109 h 229"/>
                    <a:gd name="T2" fmla="*/ 56 w 150"/>
                    <a:gd name="T3" fmla="*/ 109 h 229"/>
                    <a:gd name="T4" fmla="*/ 85 w 150"/>
                    <a:gd name="T5" fmla="*/ 165 h 229"/>
                    <a:gd name="T6" fmla="*/ 87 w 150"/>
                    <a:gd name="T7" fmla="*/ 152 h 229"/>
                    <a:gd name="T8" fmla="*/ 89 w 150"/>
                    <a:gd name="T9" fmla="*/ 141 h 229"/>
                    <a:gd name="T10" fmla="*/ 89 w 150"/>
                    <a:gd name="T11" fmla="*/ 152 h 229"/>
                    <a:gd name="T12" fmla="*/ 88 w 150"/>
                    <a:gd name="T13" fmla="*/ 171 h 229"/>
                    <a:gd name="T14" fmla="*/ 105 w 150"/>
                    <a:gd name="T15" fmla="*/ 203 h 229"/>
                    <a:gd name="T16" fmla="*/ 150 w 150"/>
                    <a:gd name="T17" fmla="*/ 229 h 229"/>
                    <a:gd name="T18" fmla="*/ 136 w 150"/>
                    <a:gd name="T19" fmla="*/ 178 h 229"/>
                    <a:gd name="T20" fmla="*/ 135 w 150"/>
                    <a:gd name="T21" fmla="*/ 178 h 229"/>
                    <a:gd name="T22" fmla="*/ 121 w 150"/>
                    <a:gd name="T23" fmla="*/ 176 h 229"/>
                    <a:gd name="T24" fmla="*/ 126 w 150"/>
                    <a:gd name="T25" fmla="*/ 176 h 229"/>
                    <a:gd name="T26" fmla="*/ 135 w 150"/>
                    <a:gd name="T27" fmla="*/ 176 h 229"/>
                    <a:gd name="T28" fmla="*/ 135 w 150"/>
                    <a:gd name="T29" fmla="*/ 176 h 229"/>
                    <a:gd name="T30" fmla="*/ 122 w 150"/>
                    <a:gd name="T31" fmla="*/ 126 h 229"/>
                    <a:gd name="T32" fmla="*/ 116 w 150"/>
                    <a:gd name="T33" fmla="*/ 125 h 229"/>
                    <a:gd name="T34" fmla="*/ 100 w 150"/>
                    <a:gd name="T35" fmla="*/ 123 h 229"/>
                    <a:gd name="T36" fmla="*/ 115 w 150"/>
                    <a:gd name="T37" fmla="*/ 123 h 229"/>
                    <a:gd name="T38" fmla="*/ 116 w 150"/>
                    <a:gd name="T39" fmla="*/ 123 h 229"/>
                    <a:gd name="T40" fmla="*/ 121 w 150"/>
                    <a:gd name="T41" fmla="*/ 123 h 229"/>
                    <a:gd name="T42" fmla="*/ 117 w 150"/>
                    <a:gd name="T43" fmla="*/ 109 h 229"/>
                    <a:gd name="T44" fmla="*/ 88 w 150"/>
                    <a:gd name="T45" fmla="*/ 0 h 229"/>
                    <a:gd name="T46" fmla="*/ 0 w 150"/>
                    <a:gd name="T47" fmla="*/ 0 h 229"/>
                    <a:gd name="T48" fmla="*/ 49 w 150"/>
                    <a:gd name="T49" fmla="*/ 94 h 229"/>
                    <a:gd name="T50" fmla="*/ 53 w 150"/>
                    <a:gd name="T51" fmla="*/ 93 h 229"/>
                    <a:gd name="T52" fmla="*/ 74 w 150"/>
                    <a:gd name="T53" fmla="*/ 91 h 229"/>
                    <a:gd name="T54" fmla="*/ 83 w 150"/>
                    <a:gd name="T55" fmla="*/ 90 h 229"/>
                    <a:gd name="T56" fmla="*/ 74 w 150"/>
                    <a:gd name="T57" fmla="*/ 93 h 229"/>
                    <a:gd name="T58" fmla="*/ 54 w 150"/>
                    <a:gd name="T59" fmla="*/ 97 h 229"/>
                    <a:gd name="T60" fmla="*/ 50 w 150"/>
                    <a:gd name="T61" fmla="*/ 98 h 229"/>
                    <a:gd name="T62" fmla="*/ 54 w 150"/>
                    <a:gd name="T63" fmla="*/ 106 h 229"/>
                    <a:gd name="T64" fmla="*/ 116 w 150"/>
                    <a:gd name="T65" fmla="*/ 106 h 229"/>
                    <a:gd name="T66" fmla="*/ 88 w 150"/>
                    <a:gd name="T67" fmla="*/ 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0" h="229">
                      <a:moveTo>
                        <a:pt x="117" y="109"/>
                      </a:moveTo>
                      <a:cubicBezTo>
                        <a:pt x="56" y="109"/>
                        <a:pt x="56" y="109"/>
                        <a:pt x="56" y="109"/>
                      </a:cubicBezTo>
                      <a:cubicBezTo>
                        <a:pt x="85" y="165"/>
                        <a:pt x="85" y="165"/>
                        <a:pt x="85" y="165"/>
                      </a:cubicBezTo>
                      <a:cubicBezTo>
                        <a:pt x="86" y="160"/>
                        <a:pt x="86" y="156"/>
                        <a:pt x="87" y="152"/>
                      </a:cubicBezTo>
                      <a:cubicBezTo>
                        <a:pt x="88" y="145"/>
                        <a:pt x="89" y="141"/>
                        <a:pt x="89" y="141"/>
                      </a:cubicBezTo>
                      <a:cubicBezTo>
                        <a:pt x="89" y="141"/>
                        <a:pt x="89" y="146"/>
                        <a:pt x="89" y="152"/>
                      </a:cubicBezTo>
                      <a:cubicBezTo>
                        <a:pt x="89" y="157"/>
                        <a:pt x="89" y="164"/>
                        <a:pt x="88" y="171"/>
                      </a:cubicBezTo>
                      <a:cubicBezTo>
                        <a:pt x="105" y="203"/>
                        <a:pt x="105" y="203"/>
                        <a:pt x="105" y="203"/>
                      </a:cubicBezTo>
                      <a:cubicBezTo>
                        <a:pt x="150" y="229"/>
                        <a:pt x="150" y="229"/>
                        <a:pt x="150" y="229"/>
                      </a:cubicBezTo>
                      <a:cubicBezTo>
                        <a:pt x="136" y="178"/>
                        <a:pt x="136" y="178"/>
                        <a:pt x="136" y="178"/>
                      </a:cubicBezTo>
                      <a:cubicBezTo>
                        <a:pt x="136" y="178"/>
                        <a:pt x="135" y="178"/>
                        <a:pt x="135" y="178"/>
                      </a:cubicBezTo>
                      <a:cubicBezTo>
                        <a:pt x="127" y="177"/>
                        <a:pt x="121" y="176"/>
                        <a:pt x="121" y="176"/>
                      </a:cubicBezTo>
                      <a:cubicBezTo>
                        <a:pt x="121" y="176"/>
                        <a:pt x="123" y="176"/>
                        <a:pt x="126" y="176"/>
                      </a:cubicBezTo>
                      <a:cubicBezTo>
                        <a:pt x="128" y="176"/>
                        <a:pt x="131" y="176"/>
                        <a:pt x="135" y="176"/>
                      </a:cubicBezTo>
                      <a:cubicBezTo>
                        <a:pt x="135" y="176"/>
                        <a:pt x="135" y="176"/>
                        <a:pt x="135" y="176"/>
                      </a:cubicBezTo>
                      <a:cubicBezTo>
                        <a:pt x="122" y="126"/>
                        <a:pt x="122" y="126"/>
                        <a:pt x="122" y="126"/>
                      </a:cubicBezTo>
                      <a:cubicBezTo>
                        <a:pt x="120" y="126"/>
                        <a:pt x="117" y="125"/>
                        <a:pt x="116" y="125"/>
                      </a:cubicBezTo>
                      <a:cubicBezTo>
                        <a:pt x="106" y="124"/>
                        <a:pt x="100" y="123"/>
                        <a:pt x="100" y="123"/>
                      </a:cubicBezTo>
                      <a:cubicBezTo>
                        <a:pt x="100" y="123"/>
                        <a:pt x="106" y="123"/>
                        <a:pt x="115" y="123"/>
                      </a:cubicBezTo>
                      <a:cubicBezTo>
                        <a:pt x="115" y="123"/>
                        <a:pt x="116" y="123"/>
                        <a:pt x="116" y="123"/>
                      </a:cubicBezTo>
                      <a:cubicBezTo>
                        <a:pt x="117" y="123"/>
                        <a:pt x="119" y="123"/>
                        <a:pt x="121" y="123"/>
                      </a:cubicBezTo>
                      <a:cubicBezTo>
                        <a:pt x="117" y="109"/>
                        <a:pt x="117" y="109"/>
                        <a:pt x="117" y="109"/>
                      </a:cubicBezTo>
                      <a:moveTo>
                        <a:pt x="88" y="0"/>
                      </a:moveTo>
                      <a:cubicBezTo>
                        <a:pt x="0" y="0"/>
                        <a:pt x="0" y="0"/>
                        <a:pt x="0" y="0"/>
                      </a:cubicBezTo>
                      <a:cubicBezTo>
                        <a:pt x="49" y="94"/>
                        <a:pt x="49" y="94"/>
                        <a:pt x="49" y="94"/>
                      </a:cubicBezTo>
                      <a:cubicBezTo>
                        <a:pt x="50" y="94"/>
                        <a:pt x="52" y="94"/>
                        <a:pt x="53" y="93"/>
                      </a:cubicBezTo>
                      <a:cubicBezTo>
                        <a:pt x="61" y="92"/>
                        <a:pt x="68" y="91"/>
                        <a:pt x="74" y="91"/>
                      </a:cubicBezTo>
                      <a:cubicBezTo>
                        <a:pt x="79" y="90"/>
                        <a:pt x="83" y="90"/>
                        <a:pt x="83" y="90"/>
                      </a:cubicBezTo>
                      <a:cubicBezTo>
                        <a:pt x="83" y="90"/>
                        <a:pt x="79" y="91"/>
                        <a:pt x="74" y="93"/>
                      </a:cubicBezTo>
                      <a:cubicBezTo>
                        <a:pt x="69" y="94"/>
                        <a:pt x="61" y="96"/>
                        <a:pt x="54" y="97"/>
                      </a:cubicBezTo>
                      <a:cubicBezTo>
                        <a:pt x="53" y="98"/>
                        <a:pt x="52" y="98"/>
                        <a:pt x="50" y="98"/>
                      </a:cubicBezTo>
                      <a:cubicBezTo>
                        <a:pt x="54" y="106"/>
                        <a:pt x="54" y="106"/>
                        <a:pt x="54" y="106"/>
                      </a:cubicBezTo>
                      <a:cubicBezTo>
                        <a:pt x="116" y="106"/>
                        <a:pt x="116" y="106"/>
                        <a:pt x="116" y="106"/>
                      </a:cubicBezTo>
                      <a:cubicBezTo>
                        <a:pt x="88" y="0"/>
                        <a:pt x="88" y="0"/>
                        <a:pt x="88"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8" name="ï$ļi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7897431-8401-4C07-BAF1-AAF6C73A38AD}"/>
                    </a:ext>
                  </a:extLst>
                </p:cNvPr>
                <p:cNvSpPr/>
                <p:nvPr/>
              </p:nvSpPr>
              <p:spPr bwMode="auto">
                <a:xfrm>
                  <a:off x="4330" y="1618"/>
                  <a:ext cx="87" cy="4"/>
                </a:xfrm>
                <a:custGeom>
                  <a:avLst/>
                  <a:gdLst>
                    <a:gd name="T0" fmla="*/ 86 w 87"/>
                    <a:gd name="T1" fmla="*/ 0 h 4"/>
                    <a:gd name="T2" fmla="*/ 0 w 87"/>
                    <a:gd name="T3" fmla="*/ 0 h 4"/>
                    <a:gd name="T4" fmla="*/ 3 w 87"/>
                    <a:gd name="T5" fmla="*/ 4 h 4"/>
                    <a:gd name="T6" fmla="*/ 87 w 87"/>
                    <a:gd name="T7" fmla="*/ 4 h 4"/>
                    <a:gd name="T8" fmla="*/ 86 w 87"/>
                    <a:gd name="T9" fmla="*/ 0 h 4"/>
                  </a:gdLst>
                  <a:ahLst/>
                  <a:cxnLst>
                    <a:cxn ang="0">
                      <a:pos x="T0" y="T1"/>
                    </a:cxn>
                    <a:cxn ang="0">
                      <a:pos x="T2" y="T3"/>
                    </a:cxn>
                    <a:cxn ang="0">
                      <a:pos x="T4" y="T5"/>
                    </a:cxn>
                    <a:cxn ang="0">
                      <a:pos x="T6" y="T7"/>
                    </a:cxn>
                    <a:cxn ang="0">
                      <a:pos x="T8" y="T9"/>
                    </a:cxn>
                  </a:cxnLst>
                  <a:rect l="0" t="0" r="r" b="b"/>
                  <a:pathLst>
                    <a:path w="87" h="4">
                      <a:moveTo>
                        <a:pt x="86" y="0"/>
                      </a:moveTo>
                      <a:lnTo>
                        <a:pt x="0" y="0"/>
                      </a:lnTo>
                      <a:lnTo>
                        <a:pt x="3" y="4"/>
                      </a:lnTo>
                      <a:lnTo>
                        <a:pt x="87" y="4"/>
                      </a:lnTo>
                      <a:lnTo>
                        <a:pt x="86"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9" name="ïṥļi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FA3C9FE-1A2C-40F6-B916-F1A24D9705EF}"/>
                    </a:ext>
                  </a:extLst>
                </p:cNvPr>
                <p:cNvSpPr/>
                <p:nvPr/>
              </p:nvSpPr>
              <p:spPr bwMode="auto">
                <a:xfrm>
                  <a:off x="4330" y="1618"/>
                  <a:ext cx="87" cy="4"/>
                </a:xfrm>
                <a:custGeom>
                  <a:avLst/>
                  <a:gdLst>
                    <a:gd name="T0" fmla="*/ 86 w 87"/>
                    <a:gd name="T1" fmla="*/ 0 h 4"/>
                    <a:gd name="T2" fmla="*/ 0 w 87"/>
                    <a:gd name="T3" fmla="*/ 0 h 4"/>
                    <a:gd name="T4" fmla="*/ 3 w 87"/>
                    <a:gd name="T5" fmla="*/ 4 h 4"/>
                    <a:gd name="T6" fmla="*/ 87 w 87"/>
                    <a:gd name="T7" fmla="*/ 4 h 4"/>
                    <a:gd name="T8" fmla="*/ 86 w 87"/>
                    <a:gd name="T9" fmla="*/ 0 h 4"/>
                  </a:gdLst>
                  <a:ahLst/>
                  <a:cxnLst>
                    <a:cxn ang="0">
                      <a:pos x="T0" y="T1"/>
                    </a:cxn>
                    <a:cxn ang="0">
                      <a:pos x="T2" y="T3"/>
                    </a:cxn>
                    <a:cxn ang="0">
                      <a:pos x="T4" y="T5"/>
                    </a:cxn>
                    <a:cxn ang="0">
                      <a:pos x="T6" y="T7"/>
                    </a:cxn>
                    <a:cxn ang="0">
                      <a:pos x="T8" y="T9"/>
                    </a:cxn>
                  </a:cxnLst>
                  <a:rect l="0" t="0" r="r" b="b"/>
                  <a:pathLst>
                    <a:path w="87" h="4">
                      <a:moveTo>
                        <a:pt x="86" y="0"/>
                      </a:moveTo>
                      <a:lnTo>
                        <a:pt x="0" y="0"/>
                      </a:lnTo>
                      <a:lnTo>
                        <a:pt x="3" y="4"/>
                      </a:lnTo>
                      <a:lnTo>
                        <a:pt x="87" y="4"/>
                      </a:lnTo>
                      <a:lnTo>
                        <a:pt x="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0" name="îşļï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A3043F8-98CC-4306-B725-3D9BB637308E}"/>
                    </a:ext>
                  </a:extLst>
                </p:cNvPr>
                <p:cNvSpPr/>
                <p:nvPr/>
              </p:nvSpPr>
              <p:spPr bwMode="auto">
                <a:xfrm>
                  <a:off x="4551" y="1956"/>
                  <a:ext cx="58" cy="73"/>
                </a:xfrm>
                <a:custGeom>
                  <a:avLst/>
                  <a:gdLst>
                    <a:gd name="T0" fmla="*/ 22 w 42"/>
                    <a:gd name="T1" fmla="*/ 15 h 53"/>
                    <a:gd name="T2" fmla="*/ 5 w 42"/>
                    <a:gd name="T3" fmla="*/ 15 h 53"/>
                    <a:gd name="T4" fmla="*/ 0 w 42"/>
                    <a:gd name="T5" fmla="*/ 25 h 53"/>
                    <a:gd name="T6" fmla="*/ 9 w 42"/>
                    <a:gd name="T7" fmla="*/ 53 h 53"/>
                    <a:gd name="T8" fmla="*/ 9 w 42"/>
                    <a:gd name="T9" fmla="*/ 53 h 53"/>
                    <a:gd name="T10" fmla="*/ 35 w 42"/>
                    <a:gd name="T11" fmla="*/ 49 h 53"/>
                    <a:gd name="T12" fmla="*/ 42 w 42"/>
                    <a:gd name="T13" fmla="*/ 49 h 53"/>
                    <a:gd name="T14" fmla="*/ 22 w 42"/>
                    <a:gd name="T15" fmla="*/ 15 h 53"/>
                    <a:gd name="T16" fmla="*/ 13 w 42"/>
                    <a:gd name="T17" fmla="*/ 0 h 53"/>
                    <a:gd name="T18" fmla="*/ 7 w 42"/>
                    <a:gd name="T19" fmla="*/ 12 h 53"/>
                    <a:gd name="T20" fmla="*/ 20 w 42"/>
                    <a:gd name="T21" fmla="*/ 12 h 53"/>
                    <a:gd name="T22" fmla="*/ 13 w 42"/>
                    <a:gd name="T23"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 h="53">
                      <a:moveTo>
                        <a:pt x="22" y="15"/>
                      </a:moveTo>
                      <a:cubicBezTo>
                        <a:pt x="5" y="15"/>
                        <a:pt x="5" y="15"/>
                        <a:pt x="5" y="15"/>
                      </a:cubicBezTo>
                      <a:cubicBezTo>
                        <a:pt x="0" y="25"/>
                        <a:pt x="0" y="25"/>
                        <a:pt x="0" y="25"/>
                      </a:cubicBezTo>
                      <a:cubicBezTo>
                        <a:pt x="9" y="53"/>
                        <a:pt x="9" y="53"/>
                        <a:pt x="9" y="53"/>
                      </a:cubicBezTo>
                      <a:cubicBezTo>
                        <a:pt x="9" y="53"/>
                        <a:pt x="9" y="53"/>
                        <a:pt x="9" y="53"/>
                      </a:cubicBezTo>
                      <a:cubicBezTo>
                        <a:pt x="16" y="52"/>
                        <a:pt x="26" y="51"/>
                        <a:pt x="35" y="49"/>
                      </a:cubicBezTo>
                      <a:cubicBezTo>
                        <a:pt x="38" y="49"/>
                        <a:pt x="40" y="49"/>
                        <a:pt x="42" y="49"/>
                      </a:cubicBezTo>
                      <a:cubicBezTo>
                        <a:pt x="22" y="15"/>
                        <a:pt x="22" y="15"/>
                        <a:pt x="22" y="15"/>
                      </a:cubicBezTo>
                      <a:moveTo>
                        <a:pt x="13" y="0"/>
                      </a:moveTo>
                      <a:cubicBezTo>
                        <a:pt x="7" y="12"/>
                        <a:pt x="7" y="12"/>
                        <a:pt x="7" y="12"/>
                      </a:cubicBezTo>
                      <a:cubicBezTo>
                        <a:pt x="20" y="12"/>
                        <a:pt x="20" y="12"/>
                        <a:pt x="20" y="12"/>
                      </a:cubicBezTo>
                      <a:cubicBezTo>
                        <a:pt x="13" y="0"/>
                        <a:pt x="13" y="0"/>
                        <a:pt x="13"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1" name="íṩḻi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C0CDABC-41AF-4335-9BFF-9DC2DF72060E}"/>
                    </a:ext>
                  </a:extLst>
                </p:cNvPr>
                <p:cNvSpPr/>
                <p:nvPr/>
              </p:nvSpPr>
              <p:spPr bwMode="auto">
                <a:xfrm>
                  <a:off x="4558" y="1973"/>
                  <a:ext cx="24" cy="4"/>
                </a:xfrm>
                <a:custGeom>
                  <a:avLst/>
                  <a:gdLst>
                    <a:gd name="T0" fmla="*/ 21 w 24"/>
                    <a:gd name="T1" fmla="*/ 0 h 4"/>
                    <a:gd name="T2" fmla="*/ 3 w 24"/>
                    <a:gd name="T3" fmla="*/ 0 h 4"/>
                    <a:gd name="T4" fmla="*/ 0 w 24"/>
                    <a:gd name="T5" fmla="*/ 4 h 4"/>
                    <a:gd name="T6" fmla="*/ 24 w 24"/>
                    <a:gd name="T7" fmla="*/ 4 h 4"/>
                    <a:gd name="T8" fmla="*/ 21 w 24"/>
                    <a:gd name="T9" fmla="*/ 0 h 4"/>
                  </a:gdLst>
                  <a:ahLst/>
                  <a:cxnLst>
                    <a:cxn ang="0">
                      <a:pos x="T0" y="T1"/>
                    </a:cxn>
                    <a:cxn ang="0">
                      <a:pos x="T2" y="T3"/>
                    </a:cxn>
                    <a:cxn ang="0">
                      <a:pos x="T4" y="T5"/>
                    </a:cxn>
                    <a:cxn ang="0">
                      <a:pos x="T6" y="T7"/>
                    </a:cxn>
                    <a:cxn ang="0">
                      <a:pos x="T8" y="T9"/>
                    </a:cxn>
                  </a:cxnLst>
                  <a:rect l="0" t="0" r="r" b="b"/>
                  <a:pathLst>
                    <a:path w="24" h="4">
                      <a:moveTo>
                        <a:pt x="21" y="0"/>
                      </a:moveTo>
                      <a:lnTo>
                        <a:pt x="3" y="0"/>
                      </a:lnTo>
                      <a:lnTo>
                        <a:pt x="0" y="4"/>
                      </a:lnTo>
                      <a:lnTo>
                        <a:pt x="24" y="4"/>
                      </a:lnTo>
                      <a:lnTo>
                        <a:pt x="21"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2" name="îŝļí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A400EF6-7821-4CCE-AAA3-D3F0D141E84B}"/>
                    </a:ext>
                  </a:extLst>
                </p:cNvPr>
                <p:cNvSpPr/>
                <p:nvPr/>
              </p:nvSpPr>
              <p:spPr bwMode="auto">
                <a:xfrm>
                  <a:off x="4558" y="1973"/>
                  <a:ext cx="24" cy="4"/>
                </a:xfrm>
                <a:custGeom>
                  <a:avLst/>
                  <a:gdLst>
                    <a:gd name="T0" fmla="*/ 21 w 24"/>
                    <a:gd name="T1" fmla="*/ 0 h 4"/>
                    <a:gd name="T2" fmla="*/ 3 w 24"/>
                    <a:gd name="T3" fmla="*/ 0 h 4"/>
                    <a:gd name="T4" fmla="*/ 0 w 24"/>
                    <a:gd name="T5" fmla="*/ 4 h 4"/>
                    <a:gd name="T6" fmla="*/ 24 w 24"/>
                    <a:gd name="T7" fmla="*/ 4 h 4"/>
                    <a:gd name="T8" fmla="*/ 21 w 24"/>
                    <a:gd name="T9" fmla="*/ 0 h 4"/>
                  </a:gdLst>
                  <a:ahLst/>
                  <a:cxnLst>
                    <a:cxn ang="0">
                      <a:pos x="T0" y="T1"/>
                    </a:cxn>
                    <a:cxn ang="0">
                      <a:pos x="T2" y="T3"/>
                    </a:cxn>
                    <a:cxn ang="0">
                      <a:pos x="T4" y="T5"/>
                    </a:cxn>
                    <a:cxn ang="0">
                      <a:pos x="T6" y="T7"/>
                    </a:cxn>
                    <a:cxn ang="0">
                      <a:pos x="T8" y="T9"/>
                    </a:cxn>
                  </a:cxnLst>
                  <a:rect l="0" t="0" r="r" b="b"/>
                  <a:pathLst>
                    <a:path w="24" h="4">
                      <a:moveTo>
                        <a:pt x="21" y="0"/>
                      </a:moveTo>
                      <a:lnTo>
                        <a:pt x="3" y="0"/>
                      </a:lnTo>
                      <a:lnTo>
                        <a:pt x="0" y="4"/>
                      </a:lnTo>
                      <a:lnTo>
                        <a:pt x="24" y="4"/>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3" name="iṣ1î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B888E76-D425-4140-AA0E-48A878FE2C94}"/>
                    </a:ext>
                  </a:extLst>
                </p:cNvPr>
                <p:cNvSpPr/>
                <p:nvPr/>
              </p:nvSpPr>
              <p:spPr bwMode="auto">
                <a:xfrm>
                  <a:off x="4579" y="1951"/>
                  <a:ext cx="310" cy="247"/>
                </a:xfrm>
                <a:custGeom>
                  <a:avLst/>
                  <a:gdLst>
                    <a:gd name="T0" fmla="*/ 168 w 226"/>
                    <a:gd name="T1" fmla="*/ 149 h 180"/>
                    <a:gd name="T2" fmla="*/ 84 w 226"/>
                    <a:gd name="T3" fmla="*/ 149 h 180"/>
                    <a:gd name="T4" fmla="*/ 102 w 226"/>
                    <a:gd name="T5" fmla="*/ 180 h 180"/>
                    <a:gd name="T6" fmla="*/ 168 w 226"/>
                    <a:gd name="T7" fmla="*/ 149 h 180"/>
                    <a:gd name="T8" fmla="*/ 54 w 226"/>
                    <a:gd name="T9" fmla="*/ 19 h 180"/>
                    <a:gd name="T10" fmla="*/ 11 w 226"/>
                    <a:gd name="T11" fmla="*/ 19 h 180"/>
                    <a:gd name="T12" fmla="*/ 29 w 226"/>
                    <a:gd name="T13" fmla="*/ 52 h 180"/>
                    <a:gd name="T14" fmla="*/ 42 w 226"/>
                    <a:gd name="T15" fmla="*/ 51 h 180"/>
                    <a:gd name="T16" fmla="*/ 54 w 226"/>
                    <a:gd name="T17" fmla="*/ 51 h 180"/>
                    <a:gd name="T18" fmla="*/ 55 w 226"/>
                    <a:gd name="T19" fmla="*/ 51 h 180"/>
                    <a:gd name="T20" fmla="*/ 43 w 226"/>
                    <a:gd name="T21" fmla="*/ 53 h 180"/>
                    <a:gd name="T22" fmla="*/ 31 w 226"/>
                    <a:gd name="T23" fmla="*/ 55 h 180"/>
                    <a:gd name="T24" fmla="*/ 63 w 226"/>
                    <a:gd name="T25" fmla="*/ 111 h 180"/>
                    <a:gd name="T26" fmla="*/ 68 w 226"/>
                    <a:gd name="T27" fmla="*/ 100 h 180"/>
                    <a:gd name="T28" fmla="*/ 74 w 226"/>
                    <a:gd name="T29" fmla="*/ 90 h 180"/>
                    <a:gd name="T30" fmla="*/ 70 w 226"/>
                    <a:gd name="T31" fmla="*/ 101 h 180"/>
                    <a:gd name="T32" fmla="*/ 65 w 226"/>
                    <a:gd name="T33" fmla="*/ 115 h 180"/>
                    <a:gd name="T34" fmla="*/ 82 w 226"/>
                    <a:gd name="T35" fmla="*/ 146 h 180"/>
                    <a:gd name="T36" fmla="*/ 175 w 226"/>
                    <a:gd name="T37" fmla="*/ 146 h 180"/>
                    <a:gd name="T38" fmla="*/ 226 w 226"/>
                    <a:gd name="T39" fmla="*/ 122 h 180"/>
                    <a:gd name="T40" fmla="*/ 153 w 226"/>
                    <a:gd name="T41" fmla="*/ 78 h 180"/>
                    <a:gd name="T42" fmla="*/ 147 w 226"/>
                    <a:gd name="T43" fmla="*/ 81 h 180"/>
                    <a:gd name="T44" fmla="*/ 126 w 226"/>
                    <a:gd name="T45" fmla="*/ 90 h 180"/>
                    <a:gd name="T46" fmla="*/ 116 w 226"/>
                    <a:gd name="T47" fmla="*/ 94 h 180"/>
                    <a:gd name="T48" fmla="*/ 125 w 226"/>
                    <a:gd name="T49" fmla="*/ 88 h 180"/>
                    <a:gd name="T50" fmla="*/ 145 w 226"/>
                    <a:gd name="T51" fmla="*/ 78 h 180"/>
                    <a:gd name="T52" fmla="*/ 149 w 226"/>
                    <a:gd name="T53" fmla="*/ 76 h 180"/>
                    <a:gd name="T54" fmla="*/ 54 w 226"/>
                    <a:gd name="T55" fmla="*/ 19 h 180"/>
                    <a:gd name="T56" fmla="*/ 0 w 226"/>
                    <a:gd name="T57" fmla="*/ 0 h 180"/>
                    <a:gd name="T58" fmla="*/ 9 w 226"/>
                    <a:gd name="T59" fmla="*/ 16 h 180"/>
                    <a:gd name="T60" fmla="*/ 49 w 226"/>
                    <a:gd name="T61" fmla="*/ 16 h 180"/>
                    <a:gd name="T62" fmla="*/ 24 w 226"/>
                    <a:gd name="T63" fmla="*/ 1 h 180"/>
                    <a:gd name="T64" fmla="*/ 0 w 226"/>
                    <a:gd name="T65"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6" h="180">
                      <a:moveTo>
                        <a:pt x="168" y="149"/>
                      </a:moveTo>
                      <a:cubicBezTo>
                        <a:pt x="84" y="149"/>
                        <a:pt x="84" y="149"/>
                        <a:pt x="84" y="149"/>
                      </a:cubicBezTo>
                      <a:cubicBezTo>
                        <a:pt x="102" y="180"/>
                        <a:pt x="102" y="180"/>
                        <a:pt x="102" y="180"/>
                      </a:cubicBezTo>
                      <a:cubicBezTo>
                        <a:pt x="168" y="149"/>
                        <a:pt x="168" y="149"/>
                        <a:pt x="168" y="149"/>
                      </a:cubicBezTo>
                      <a:moveTo>
                        <a:pt x="54" y="19"/>
                      </a:moveTo>
                      <a:cubicBezTo>
                        <a:pt x="11" y="19"/>
                        <a:pt x="11" y="19"/>
                        <a:pt x="11" y="19"/>
                      </a:cubicBezTo>
                      <a:cubicBezTo>
                        <a:pt x="29" y="52"/>
                        <a:pt x="29" y="52"/>
                        <a:pt x="29" y="52"/>
                      </a:cubicBezTo>
                      <a:cubicBezTo>
                        <a:pt x="34" y="52"/>
                        <a:pt x="39" y="51"/>
                        <a:pt x="42" y="51"/>
                      </a:cubicBezTo>
                      <a:cubicBezTo>
                        <a:pt x="48" y="51"/>
                        <a:pt x="53" y="51"/>
                        <a:pt x="54" y="51"/>
                      </a:cubicBezTo>
                      <a:cubicBezTo>
                        <a:pt x="55" y="51"/>
                        <a:pt x="55" y="51"/>
                        <a:pt x="55" y="51"/>
                      </a:cubicBezTo>
                      <a:cubicBezTo>
                        <a:pt x="55" y="51"/>
                        <a:pt x="50" y="52"/>
                        <a:pt x="43" y="53"/>
                      </a:cubicBezTo>
                      <a:cubicBezTo>
                        <a:pt x="39" y="54"/>
                        <a:pt x="35" y="55"/>
                        <a:pt x="31" y="55"/>
                      </a:cubicBezTo>
                      <a:cubicBezTo>
                        <a:pt x="63" y="111"/>
                        <a:pt x="63" y="111"/>
                        <a:pt x="63" y="111"/>
                      </a:cubicBezTo>
                      <a:cubicBezTo>
                        <a:pt x="65" y="107"/>
                        <a:pt x="66" y="103"/>
                        <a:pt x="68" y="100"/>
                      </a:cubicBezTo>
                      <a:cubicBezTo>
                        <a:pt x="71" y="94"/>
                        <a:pt x="74" y="90"/>
                        <a:pt x="74" y="90"/>
                      </a:cubicBezTo>
                      <a:cubicBezTo>
                        <a:pt x="74" y="90"/>
                        <a:pt x="73" y="94"/>
                        <a:pt x="70" y="101"/>
                      </a:cubicBezTo>
                      <a:cubicBezTo>
                        <a:pt x="69" y="105"/>
                        <a:pt x="67" y="110"/>
                        <a:pt x="65" y="115"/>
                      </a:cubicBezTo>
                      <a:cubicBezTo>
                        <a:pt x="82" y="146"/>
                        <a:pt x="82" y="146"/>
                        <a:pt x="82" y="146"/>
                      </a:cubicBezTo>
                      <a:cubicBezTo>
                        <a:pt x="175" y="146"/>
                        <a:pt x="175" y="146"/>
                        <a:pt x="175" y="146"/>
                      </a:cubicBezTo>
                      <a:cubicBezTo>
                        <a:pt x="192" y="137"/>
                        <a:pt x="209" y="130"/>
                        <a:pt x="226" y="122"/>
                      </a:cubicBezTo>
                      <a:cubicBezTo>
                        <a:pt x="153" y="78"/>
                        <a:pt x="153" y="78"/>
                        <a:pt x="153" y="78"/>
                      </a:cubicBezTo>
                      <a:cubicBezTo>
                        <a:pt x="151" y="79"/>
                        <a:pt x="149" y="80"/>
                        <a:pt x="147" y="81"/>
                      </a:cubicBezTo>
                      <a:cubicBezTo>
                        <a:pt x="139" y="85"/>
                        <a:pt x="132" y="88"/>
                        <a:pt x="126" y="90"/>
                      </a:cubicBezTo>
                      <a:cubicBezTo>
                        <a:pt x="120" y="93"/>
                        <a:pt x="116" y="94"/>
                        <a:pt x="116" y="94"/>
                      </a:cubicBezTo>
                      <a:cubicBezTo>
                        <a:pt x="116" y="94"/>
                        <a:pt x="120" y="92"/>
                        <a:pt x="125" y="88"/>
                      </a:cubicBezTo>
                      <a:cubicBezTo>
                        <a:pt x="130" y="85"/>
                        <a:pt x="138" y="81"/>
                        <a:pt x="145" y="78"/>
                      </a:cubicBezTo>
                      <a:cubicBezTo>
                        <a:pt x="147" y="77"/>
                        <a:pt x="148" y="76"/>
                        <a:pt x="149" y="76"/>
                      </a:cubicBezTo>
                      <a:cubicBezTo>
                        <a:pt x="54" y="19"/>
                        <a:pt x="54" y="19"/>
                        <a:pt x="54" y="19"/>
                      </a:cubicBezTo>
                      <a:moveTo>
                        <a:pt x="0" y="0"/>
                      </a:moveTo>
                      <a:cubicBezTo>
                        <a:pt x="9" y="16"/>
                        <a:pt x="9" y="16"/>
                        <a:pt x="9" y="16"/>
                      </a:cubicBezTo>
                      <a:cubicBezTo>
                        <a:pt x="49" y="16"/>
                        <a:pt x="49" y="16"/>
                        <a:pt x="49" y="16"/>
                      </a:cubicBezTo>
                      <a:cubicBezTo>
                        <a:pt x="24" y="1"/>
                        <a:pt x="24" y="1"/>
                        <a:pt x="24" y="1"/>
                      </a:cubicBezTo>
                      <a:cubicBezTo>
                        <a:pt x="0" y="0"/>
                        <a:pt x="0" y="0"/>
                        <a:pt x="0"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4" name="ïŝḷi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73F5072-0200-4054-8609-32FEB36EA0C5}"/>
                    </a:ext>
                  </a:extLst>
                </p:cNvPr>
                <p:cNvSpPr/>
                <p:nvPr/>
              </p:nvSpPr>
              <p:spPr bwMode="auto">
                <a:xfrm>
                  <a:off x="4591" y="1973"/>
                  <a:ext cx="62" cy="4"/>
                </a:xfrm>
                <a:custGeom>
                  <a:avLst/>
                  <a:gdLst>
                    <a:gd name="T0" fmla="*/ 55 w 62"/>
                    <a:gd name="T1" fmla="*/ 0 h 4"/>
                    <a:gd name="T2" fmla="*/ 0 w 62"/>
                    <a:gd name="T3" fmla="*/ 0 h 4"/>
                    <a:gd name="T4" fmla="*/ 3 w 62"/>
                    <a:gd name="T5" fmla="*/ 4 h 4"/>
                    <a:gd name="T6" fmla="*/ 62 w 62"/>
                    <a:gd name="T7" fmla="*/ 4 h 4"/>
                    <a:gd name="T8" fmla="*/ 55 w 62"/>
                    <a:gd name="T9" fmla="*/ 0 h 4"/>
                  </a:gdLst>
                  <a:ahLst/>
                  <a:cxnLst>
                    <a:cxn ang="0">
                      <a:pos x="T0" y="T1"/>
                    </a:cxn>
                    <a:cxn ang="0">
                      <a:pos x="T2" y="T3"/>
                    </a:cxn>
                    <a:cxn ang="0">
                      <a:pos x="T4" y="T5"/>
                    </a:cxn>
                    <a:cxn ang="0">
                      <a:pos x="T6" y="T7"/>
                    </a:cxn>
                    <a:cxn ang="0">
                      <a:pos x="T8" y="T9"/>
                    </a:cxn>
                  </a:cxnLst>
                  <a:rect l="0" t="0" r="r" b="b"/>
                  <a:pathLst>
                    <a:path w="62" h="4">
                      <a:moveTo>
                        <a:pt x="55" y="0"/>
                      </a:moveTo>
                      <a:lnTo>
                        <a:pt x="0" y="0"/>
                      </a:lnTo>
                      <a:lnTo>
                        <a:pt x="3" y="4"/>
                      </a:lnTo>
                      <a:lnTo>
                        <a:pt x="62" y="4"/>
                      </a:lnTo>
                      <a:lnTo>
                        <a:pt x="55"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5" name="ïṧlí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FA4D44B-C647-4571-9182-6FFCDD91BD03}"/>
                    </a:ext>
                  </a:extLst>
                </p:cNvPr>
                <p:cNvSpPr/>
                <p:nvPr/>
              </p:nvSpPr>
              <p:spPr bwMode="auto">
                <a:xfrm>
                  <a:off x="4591" y="1973"/>
                  <a:ext cx="62" cy="4"/>
                </a:xfrm>
                <a:custGeom>
                  <a:avLst/>
                  <a:gdLst>
                    <a:gd name="T0" fmla="*/ 55 w 62"/>
                    <a:gd name="T1" fmla="*/ 0 h 4"/>
                    <a:gd name="T2" fmla="*/ 0 w 62"/>
                    <a:gd name="T3" fmla="*/ 0 h 4"/>
                    <a:gd name="T4" fmla="*/ 3 w 62"/>
                    <a:gd name="T5" fmla="*/ 4 h 4"/>
                    <a:gd name="T6" fmla="*/ 62 w 62"/>
                    <a:gd name="T7" fmla="*/ 4 h 4"/>
                    <a:gd name="T8" fmla="*/ 55 w 62"/>
                    <a:gd name="T9" fmla="*/ 0 h 4"/>
                  </a:gdLst>
                  <a:ahLst/>
                  <a:cxnLst>
                    <a:cxn ang="0">
                      <a:pos x="T0" y="T1"/>
                    </a:cxn>
                    <a:cxn ang="0">
                      <a:pos x="T2" y="T3"/>
                    </a:cxn>
                    <a:cxn ang="0">
                      <a:pos x="T4" y="T5"/>
                    </a:cxn>
                    <a:cxn ang="0">
                      <a:pos x="T6" y="T7"/>
                    </a:cxn>
                    <a:cxn ang="0">
                      <a:pos x="T8" y="T9"/>
                    </a:cxn>
                  </a:cxnLst>
                  <a:rect l="0" t="0" r="r" b="b"/>
                  <a:pathLst>
                    <a:path w="62" h="4">
                      <a:moveTo>
                        <a:pt x="55" y="0"/>
                      </a:moveTo>
                      <a:lnTo>
                        <a:pt x="0" y="0"/>
                      </a:lnTo>
                      <a:lnTo>
                        <a:pt x="3" y="4"/>
                      </a:lnTo>
                      <a:lnTo>
                        <a:pt x="62" y="4"/>
                      </a:lnTo>
                      <a:lnTo>
                        <a:pt x="5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6" name="ïṥ1ï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734CF99-A752-4467-9853-106757BFDCDE}"/>
                    </a:ext>
                  </a:extLst>
                </p:cNvPr>
                <p:cNvSpPr/>
                <p:nvPr/>
              </p:nvSpPr>
              <p:spPr bwMode="auto">
                <a:xfrm>
                  <a:off x="4691" y="2151"/>
                  <a:ext cx="128" cy="4"/>
                </a:xfrm>
                <a:custGeom>
                  <a:avLst/>
                  <a:gdLst>
                    <a:gd name="T0" fmla="*/ 93 w 93"/>
                    <a:gd name="T1" fmla="*/ 0 h 3"/>
                    <a:gd name="T2" fmla="*/ 0 w 93"/>
                    <a:gd name="T3" fmla="*/ 0 h 3"/>
                    <a:gd name="T4" fmla="*/ 2 w 93"/>
                    <a:gd name="T5" fmla="*/ 3 h 3"/>
                    <a:gd name="T6" fmla="*/ 86 w 93"/>
                    <a:gd name="T7" fmla="*/ 3 h 3"/>
                    <a:gd name="T8" fmla="*/ 90 w 93"/>
                    <a:gd name="T9" fmla="*/ 1 h 3"/>
                    <a:gd name="T10" fmla="*/ 93 w 93"/>
                    <a:gd name="T11" fmla="*/ 0 h 3"/>
                  </a:gdLst>
                  <a:ahLst/>
                  <a:cxnLst>
                    <a:cxn ang="0">
                      <a:pos x="T0" y="T1"/>
                    </a:cxn>
                    <a:cxn ang="0">
                      <a:pos x="T2" y="T3"/>
                    </a:cxn>
                    <a:cxn ang="0">
                      <a:pos x="T4" y="T5"/>
                    </a:cxn>
                    <a:cxn ang="0">
                      <a:pos x="T6" y="T7"/>
                    </a:cxn>
                    <a:cxn ang="0">
                      <a:pos x="T8" y="T9"/>
                    </a:cxn>
                    <a:cxn ang="0">
                      <a:pos x="T10" y="T11"/>
                    </a:cxn>
                  </a:cxnLst>
                  <a:rect l="0" t="0" r="r" b="b"/>
                  <a:pathLst>
                    <a:path w="93" h="3">
                      <a:moveTo>
                        <a:pt x="93" y="0"/>
                      </a:moveTo>
                      <a:cubicBezTo>
                        <a:pt x="0" y="0"/>
                        <a:pt x="0" y="0"/>
                        <a:pt x="0" y="0"/>
                      </a:cubicBezTo>
                      <a:cubicBezTo>
                        <a:pt x="2" y="3"/>
                        <a:pt x="2" y="3"/>
                        <a:pt x="2" y="3"/>
                      </a:cubicBezTo>
                      <a:cubicBezTo>
                        <a:pt x="86" y="3"/>
                        <a:pt x="86" y="3"/>
                        <a:pt x="86" y="3"/>
                      </a:cubicBezTo>
                      <a:cubicBezTo>
                        <a:pt x="90" y="1"/>
                        <a:pt x="90" y="1"/>
                        <a:pt x="90" y="1"/>
                      </a:cubicBezTo>
                      <a:cubicBezTo>
                        <a:pt x="91" y="0"/>
                        <a:pt x="92" y="0"/>
                        <a:pt x="93"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7" name="iṣļí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9D34082-769A-443B-A309-B3AB9ED663C2}"/>
                    </a:ext>
                  </a:extLst>
                </p:cNvPr>
                <p:cNvSpPr/>
                <p:nvPr/>
              </p:nvSpPr>
              <p:spPr bwMode="auto">
                <a:xfrm>
                  <a:off x="2982" y="1473"/>
                  <a:ext cx="2176" cy="1347"/>
                </a:xfrm>
                <a:custGeom>
                  <a:avLst/>
                  <a:gdLst>
                    <a:gd name="T0" fmla="*/ 186 w 1586"/>
                    <a:gd name="T1" fmla="*/ 757 h 983"/>
                    <a:gd name="T2" fmla="*/ 1366 w 1586"/>
                    <a:gd name="T3" fmla="*/ 811 h 983"/>
                    <a:gd name="T4" fmla="*/ 1167 w 1586"/>
                    <a:gd name="T5" fmla="*/ 847 h 983"/>
                    <a:gd name="T6" fmla="*/ 1364 w 1586"/>
                    <a:gd name="T7" fmla="*/ 808 h 983"/>
                    <a:gd name="T8" fmla="*/ 133 w 1586"/>
                    <a:gd name="T9" fmla="*/ 754 h 983"/>
                    <a:gd name="T10" fmla="*/ 257 w 1586"/>
                    <a:gd name="T11" fmla="*/ 627 h 983"/>
                    <a:gd name="T12" fmla="*/ 767 w 1586"/>
                    <a:gd name="T13" fmla="*/ 627 h 983"/>
                    <a:gd name="T14" fmla="*/ 1012 w 1586"/>
                    <a:gd name="T15" fmla="*/ 743 h 983"/>
                    <a:gd name="T16" fmla="*/ 1263 w 1586"/>
                    <a:gd name="T17" fmla="*/ 535 h 983"/>
                    <a:gd name="T18" fmla="*/ 1192 w 1586"/>
                    <a:gd name="T19" fmla="*/ 543 h 983"/>
                    <a:gd name="T20" fmla="*/ 682 w 1586"/>
                    <a:gd name="T21" fmla="*/ 528 h 983"/>
                    <a:gd name="T22" fmla="*/ 102 w 1586"/>
                    <a:gd name="T23" fmla="*/ 624 h 983"/>
                    <a:gd name="T24" fmla="*/ 391 w 1586"/>
                    <a:gd name="T25" fmla="*/ 624 h 983"/>
                    <a:gd name="T26" fmla="*/ 1056 w 1586"/>
                    <a:gd name="T27" fmla="*/ 498 h 983"/>
                    <a:gd name="T28" fmla="*/ 1060 w 1586"/>
                    <a:gd name="T29" fmla="*/ 498 h 983"/>
                    <a:gd name="T30" fmla="*/ 1098 w 1586"/>
                    <a:gd name="T31" fmla="*/ 498 h 983"/>
                    <a:gd name="T32" fmla="*/ 329 w 1586"/>
                    <a:gd name="T33" fmla="*/ 495 h 983"/>
                    <a:gd name="T34" fmla="*/ 1057 w 1586"/>
                    <a:gd name="T35" fmla="*/ 489 h 983"/>
                    <a:gd name="T36" fmla="*/ 1431 w 1586"/>
                    <a:gd name="T37" fmla="*/ 495 h 983"/>
                    <a:gd name="T38" fmla="*/ 1099 w 1586"/>
                    <a:gd name="T39" fmla="*/ 461 h 983"/>
                    <a:gd name="T40" fmla="*/ 274 w 1586"/>
                    <a:gd name="T41" fmla="*/ 495 h 983"/>
                    <a:gd name="T42" fmla="*/ 542 w 1586"/>
                    <a:gd name="T43" fmla="*/ 405 h 983"/>
                    <a:gd name="T44" fmla="*/ 1379 w 1586"/>
                    <a:gd name="T45" fmla="*/ 368 h 983"/>
                    <a:gd name="T46" fmla="*/ 647 w 1586"/>
                    <a:gd name="T47" fmla="*/ 238 h 983"/>
                    <a:gd name="T48" fmla="*/ 475 w 1586"/>
                    <a:gd name="T49" fmla="*/ 256 h 983"/>
                    <a:gd name="T50" fmla="*/ 850 w 1586"/>
                    <a:gd name="T51" fmla="*/ 341 h 983"/>
                    <a:gd name="T52" fmla="*/ 943 w 1586"/>
                    <a:gd name="T53" fmla="*/ 331 h 983"/>
                    <a:gd name="T54" fmla="*/ 856 w 1586"/>
                    <a:gd name="T55" fmla="*/ 299 h 983"/>
                    <a:gd name="T56" fmla="*/ 740 w 1586"/>
                    <a:gd name="T57" fmla="*/ 268 h 983"/>
                    <a:gd name="T58" fmla="*/ 736 w 1586"/>
                    <a:gd name="T59" fmla="*/ 311 h 983"/>
                    <a:gd name="T60" fmla="*/ 678 w 1586"/>
                    <a:gd name="T61" fmla="*/ 238 h 983"/>
                    <a:gd name="T62" fmla="*/ 864 w 1586"/>
                    <a:gd name="T63" fmla="*/ 258 h 983"/>
                    <a:gd name="T64" fmla="*/ 476 w 1586"/>
                    <a:gd name="T65" fmla="*/ 219 h 983"/>
                    <a:gd name="T66" fmla="*/ 473 w 1586"/>
                    <a:gd name="T67" fmla="*/ 218 h 983"/>
                    <a:gd name="T68" fmla="*/ 472 w 1586"/>
                    <a:gd name="T69" fmla="*/ 163 h 983"/>
                    <a:gd name="T70" fmla="*/ 738 w 1586"/>
                    <a:gd name="T71" fmla="*/ 235 h 983"/>
                    <a:gd name="T72" fmla="*/ 879 w 1586"/>
                    <a:gd name="T73" fmla="*/ 177 h 983"/>
                    <a:gd name="T74" fmla="*/ 0 w 1586"/>
                    <a:gd name="T75" fmla="*/ 0 h 983"/>
                    <a:gd name="T76" fmla="*/ 1496 w 1586"/>
                    <a:gd name="T77" fmla="*/ 238 h 983"/>
                    <a:gd name="T78" fmla="*/ 1342 w 1586"/>
                    <a:gd name="T79" fmla="*/ 296 h 983"/>
                    <a:gd name="T80" fmla="*/ 1300 w 1586"/>
                    <a:gd name="T81" fmla="*/ 334 h 983"/>
                    <a:gd name="T82" fmla="*/ 1398 w 1586"/>
                    <a:gd name="T83" fmla="*/ 336 h 983"/>
                    <a:gd name="T84" fmla="*/ 1383 w 1586"/>
                    <a:gd name="T85" fmla="*/ 368 h 983"/>
                    <a:gd name="T86" fmla="*/ 1355 w 1586"/>
                    <a:gd name="T87" fmla="*/ 414 h 983"/>
                    <a:gd name="T88" fmla="*/ 1272 w 1586"/>
                    <a:gd name="T89" fmla="*/ 394 h 983"/>
                    <a:gd name="T90" fmla="*/ 1394 w 1586"/>
                    <a:gd name="T91" fmla="*/ 469 h 983"/>
                    <a:gd name="T92" fmla="*/ 1441 w 1586"/>
                    <a:gd name="T93" fmla="*/ 498 h 983"/>
                    <a:gd name="T94" fmla="*/ 1319 w 1586"/>
                    <a:gd name="T95" fmla="*/ 624 h 983"/>
                    <a:gd name="T96" fmla="*/ 1496 w 1586"/>
                    <a:gd name="T97" fmla="*/ 757 h 983"/>
                    <a:gd name="T98" fmla="*/ 1524 w 1586"/>
                    <a:gd name="T99" fmla="*/ 850 h 983"/>
                    <a:gd name="T100" fmla="*/ 1457 w 1586"/>
                    <a:gd name="T101" fmla="*/ 869 h 983"/>
                    <a:gd name="T102" fmla="*/ 1360 w 1586"/>
                    <a:gd name="T103" fmla="*/ 869 h 983"/>
                    <a:gd name="T104" fmla="*/ 1114 w 1586"/>
                    <a:gd name="T105" fmla="*/ 902 h 983"/>
                    <a:gd name="T106" fmla="*/ 971 w 1586"/>
                    <a:gd name="T107" fmla="*/ 869 h 983"/>
                    <a:gd name="T108" fmla="*/ 725 w 1586"/>
                    <a:gd name="T109" fmla="*/ 902 h 983"/>
                    <a:gd name="T110" fmla="*/ 582 w 1586"/>
                    <a:gd name="T111" fmla="*/ 869 h 983"/>
                    <a:gd name="T112" fmla="*/ 336 w 1586"/>
                    <a:gd name="T113" fmla="*/ 902 h 983"/>
                    <a:gd name="T114" fmla="*/ 194 w 1586"/>
                    <a:gd name="T115" fmla="*/ 869 h 983"/>
                    <a:gd name="T116" fmla="*/ 54 w 1586"/>
                    <a:gd name="T117" fmla="*/ 749 h 983"/>
                    <a:gd name="T118" fmla="*/ 83 w 1586"/>
                    <a:gd name="T119" fmla="*/ 503 h 983"/>
                    <a:gd name="T120" fmla="*/ 54 w 1586"/>
                    <a:gd name="T121" fmla="*/ 360 h 983"/>
                    <a:gd name="T122" fmla="*/ 83 w 1586"/>
                    <a:gd name="T123" fmla="*/ 114 h 983"/>
                    <a:gd name="T124" fmla="*/ 102 w 1586"/>
                    <a:gd name="T125" fmla="*/ 106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86" h="983">
                      <a:moveTo>
                        <a:pt x="132" y="757"/>
                      </a:moveTo>
                      <a:cubicBezTo>
                        <a:pt x="102" y="757"/>
                        <a:pt x="102" y="757"/>
                        <a:pt x="102" y="757"/>
                      </a:cubicBezTo>
                      <a:cubicBezTo>
                        <a:pt x="102" y="811"/>
                        <a:pt x="102" y="811"/>
                        <a:pt x="102" y="811"/>
                      </a:cubicBezTo>
                      <a:cubicBezTo>
                        <a:pt x="132" y="757"/>
                        <a:pt x="132" y="757"/>
                        <a:pt x="132" y="757"/>
                      </a:cubicBezTo>
                      <a:moveTo>
                        <a:pt x="1391" y="757"/>
                      </a:moveTo>
                      <a:cubicBezTo>
                        <a:pt x="186" y="757"/>
                        <a:pt x="186" y="757"/>
                        <a:pt x="186" y="757"/>
                      </a:cubicBezTo>
                      <a:cubicBezTo>
                        <a:pt x="136" y="850"/>
                        <a:pt x="136" y="850"/>
                        <a:pt x="136" y="850"/>
                      </a:cubicBezTo>
                      <a:cubicBezTo>
                        <a:pt x="102" y="831"/>
                        <a:pt x="102" y="831"/>
                        <a:pt x="102" y="831"/>
                      </a:cubicBezTo>
                      <a:cubicBezTo>
                        <a:pt x="102" y="850"/>
                        <a:pt x="102" y="850"/>
                        <a:pt x="102" y="850"/>
                      </a:cubicBezTo>
                      <a:cubicBezTo>
                        <a:pt x="1445" y="850"/>
                        <a:pt x="1445" y="850"/>
                        <a:pt x="1445" y="850"/>
                      </a:cubicBezTo>
                      <a:cubicBezTo>
                        <a:pt x="1407" y="785"/>
                        <a:pt x="1407" y="785"/>
                        <a:pt x="1407" y="785"/>
                      </a:cubicBezTo>
                      <a:cubicBezTo>
                        <a:pt x="1393" y="793"/>
                        <a:pt x="1379" y="802"/>
                        <a:pt x="1366" y="811"/>
                      </a:cubicBezTo>
                      <a:cubicBezTo>
                        <a:pt x="1304" y="848"/>
                        <a:pt x="1304" y="848"/>
                        <a:pt x="1304" y="848"/>
                      </a:cubicBezTo>
                      <a:cubicBezTo>
                        <a:pt x="1303" y="849"/>
                        <a:pt x="1303" y="849"/>
                        <a:pt x="1303" y="849"/>
                      </a:cubicBezTo>
                      <a:cubicBezTo>
                        <a:pt x="1302" y="848"/>
                        <a:pt x="1302" y="848"/>
                        <a:pt x="1302" y="848"/>
                      </a:cubicBezTo>
                      <a:cubicBezTo>
                        <a:pt x="1241" y="821"/>
                        <a:pt x="1241" y="821"/>
                        <a:pt x="1241" y="821"/>
                      </a:cubicBezTo>
                      <a:cubicBezTo>
                        <a:pt x="1204" y="834"/>
                        <a:pt x="1204" y="834"/>
                        <a:pt x="1204" y="834"/>
                      </a:cubicBezTo>
                      <a:cubicBezTo>
                        <a:pt x="1167" y="847"/>
                        <a:pt x="1167" y="847"/>
                        <a:pt x="1167" y="847"/>
                      </a:cubicBezTo>
                      <a:cubicBezTo>
                        <a:pt x="1203" y="832"/>
                        <a:pt x="1203" y="832"/>
                        <a:pt x="1203" y="832"/>
                      </a:cubicBezTo>
                      <a:cubicBezTo>
                        <a:pt x="1241" y="818"/>
                        <a:pt x="1241" y="818"/>
                        <a:pt x="1241" y="818"/>
                      </a:cubicBezTo>
                      <a:cubicBezTo>
                        <a:pt x="1241" y="817"/>
                        <a:pt x="1241" y="817"/>
                        <a:pt x="1241" y="817"/>
                      </a:cubicBezTo>
                      <a:cubicBezTo>
                        <a:pt x="1242" y="818"/>
                        <a:pt x="1242" y="818"/>
                        <a:pt x="1242" y="818"/>
                      </a:cubicBezTo>
                      <a:cubicBezTo>
                        <a:pt x="1303" y="844"/>
                        <a:pt x="1303" y="844"/>
                        <a:pt x="1303" y="844"/>
                      </a:cubicBezTo>
                      <a:cubicBezTo>
                        <a:pt x="1364" y="808"/>
                        <a:pt x="1364" y="808"/>
                        <a:pt x="1364" y="808"/>
                      </a:cubicBezTo>
                      <a:cubicBezTo>
                        <a:pt x="1378" y="800"/>
                        <a:pt x="1392" y="792"/>
                        <a:pt x="1406" y="784"/>
                      </a:cubicBezTo>
                      <a:cubicBezTo>
                        <a:pt x="1391" y="757"/>
                        <a:pt x="1391" y="757"/>
                        <a:pt x="1391" y="757"/>
                      </a:cubicBezTo>
                      <a:moveTo>
                        <a:pt x="202" y="627"/>
                      </a:moveTo>
                      <a:cubicBezTo>
                        <a:pt x="102" y="627"/>
                        <a:pt x="102" y="627"/>
                        <a:pt x="102" y="627"/>
                      </a:cubicBezTo>
                      <a:cubicBezTo>
                        <a:pt x="102" y="754"/>
                        <a:pt x="102" y="754"/>
                        <a:pt x="102" y="754"/>
                      </a:cubicBezTo>
                      <a:cubicBezTo>
                        <a:pt x="133" y="754"/>
                        <a:pt x="133" y="754"/>
                        <a:pt x="133" y="754"/>
                      </a:cubicBezTo>
                      <a:cubicBezTo>
                        <a:pt x="202" y="627"/>
                        <a:pt x="202" y="627"/>
                        <a:pt x="202" y="627"/>
                      </a:cubicBezTo>
                      <a:moveTo>
                        <a:pt x="767" y="627"/>
                      </a:moveTo>
                      <a:cubicBezTo>
                        <a:pt x="537" y="627"/>
                        <a:pt x="537" y="627"/>
                        <a:pt x="537" y="627"/>
                      </a:cubicBezTo>
                      <a:cubicBezTo>
                        <a:pt x="424" y="705"/>
                        <a:pt x="424" y="705"/>
                        <a:pt x="424" y="705"/>
                      </a:cubicBezTo>
                      <a:cubicBezTo>
                        <a:pt x="392" y="627"/>
                        <a:pt x="392" y="627"/>
                        <a:pt x="392" y="627"/>
                      </a:cubicBezTo>
                      <a:cubicBezTo>
                        <a:pt x="257" y="627"/>
                        <a:pt x="257" y="627"/>
                        <a:pt x="257" y="627"/>
                      </a:cubicBezTo>
                      <a:cubicBezTo>
                        <a:pt x="188" y="754"/>
                        <a:pt x="188" y="754"/>
                        <a:pt x="188" y="754"/>
                      </a:cubicBezTo>
                      <a:cubicBezTo>
                        <a:pt x="875" y="754"/>
                        <a:pt x="875" y="754"/>
                        <a:pt x="875" y="754"/>
                      </a:cubicBezTo>
                      <a:cubicBezTo>
                        <a:pt x="768" y="629"/>
                        <a:pt x="768" y="629"/>
                        <a:pt x="768" y="629"/>
                      </a:cubicBezTo>
                      <a:cubicBezTo>
                        <a:pt x="702" y="692"/>
                        <a:pt x="702" y="692"/>
                        <a:pt x="702" y="692"/>
                      </a:cubicBezTo>
                      <a:cubicBezTo>
                        <a:pt x="767" y="628"/>
                        <a:pt x="767" y="628"/>
                        <a:pt x="767" y="628"/>
                      </a:cubicBezTo>
                      <a:cubicBezTo>
                        <a:pt x="767" y="627"/>
                        <a:pt x="767" y="627"/>
                        <a:pt x="767" y="627"/>
                      </a:cubicBezTo>
                      <a:moveTo>
                        <a:pt x="1316" y="627"/>
                      </a:moveTo>
                      <a:cubicBezTo>
                        <a:pt x="1095" y="627"/>
                        <a:pt x="1095" y="627"/>
                        <a:pt x="1095" y="627"/>
                      </a:cubicBezTo>
                      <a:cubicBezTo>
                        <a:pt x="1094" y="638"/>
                        <a:pt x="1094" y="638"/>
                        <a:pt x="1094" y="638"/>
                      </a:cubicBezTo>
                      <a:cubicBezTo>
                        <a:pt x="1094" y="627"/>
                        <a:pt x="1094" y="627"/>
                        <a:pt x="1094" y="627"/>
                      </a:cubicBezTo>
                      <a:cubicBezTo>
                        <a:pt x="1035" y="627"/>
                        <a:pt x="1035" y="627"/>
                        <a:pt x="1035" y="627"/>
                      </a:cubicBezTo>
                      <a:cubicBezTo>
                        <a:pt x="1012" y="743"/>
                        <a:pt x="1012" y="743"/>
                        <a:pt x="1012" y="743"/>
                      </a:cubicBezTo>
                      <a:cubicBezTo>
                        <a:pt x="1032" y="627"/>
                        <a:pt x="1032" y="627"/>
                        <a:pt x="1032" y="627"/>
                      </a:cubicBezTo>
                      <a:cubicBezTo>
                        <a:pt x="948" y="627"/>
                        <a:pt x="948" y="627"/>
                        <a:pt x="948" y="627"/>
                      </a:cubicBezTo>
                      <a:cubicBezTo>
                        <a:pt x="875" y="754"/>
                        <a:pt x="875" y="754"/>
                        <a:pt x="875" y="754"/>
                      </a:cubicBezTo>
                      <a:cubicBezTo>
                        <a:pt x="1389" y="754"/>
                        <a:pt x="1389" y="754"/>
                        <a:pt x="1389" y="754"/>
                      </a:cubicBezTo>
                      <a:cubicBezTo>
                        <a:pt x="1316" y="627"/>
                        <a:pt x="1316" y="627"/>
                        <a:pt x="1316" y="627"/>
                      </a:cubicBezTo>
                      <a:moveTo>
                        <a:pt x="1263" y="535"/>
                      </a:moveTo>
                      <a:cubicBezTo>
                        <a:pt x="1254" y="540"/>
                        <a:pt x="1254" y="540"/>
                        <a:pt x="1254" y="540"/>
                      </a:cubicBezTo>
                      <a:cubicBezTo>
                        <a:pt x="1253" y="540"/>
                        <a:pt x="1253" y="540"/>
                        <a:pt x="1253" y="540"/>
                      </a:cubicBezTo>
                      <a:cubicBezTo>
                        <a:pt x="1253" y="540"/>
                        <a:pt x="1253" y="540"/>
                        <a:pt x="1253" y="540"/>
                      </a:cubicBezTo>
                      <a:cubicBezTo>
                        <a:pt x="1194" y="543"/>
                        <a:pt x="1194" y="543"/>
                        <a:pt x="1194" y="543"/>
                      </a:cubicBezTo>
                      <a:cubicBezTo>
                        <a:pt x="1208" y="589"/>
                        <a:pt x="1208" y="589"/>
                        <a:pt x="1208" y="589"/>
                      </a:cubicBezTo>
                      <a:cubicBezTo>
                        <a:pt x="1192" y="543"/>
                        <a:pt x="1192" y="543"/>
                        <a:pt x="1192" y="543"/>
                      </a:cubicBezTo>
                      <a:cubicBezTo>
                        <a:pt x="1168" y="545"/>
                        <a:pt x="1168" y="545"/>
                        <a:pt x="1168" y="545"/>
                      </a:cubicBezTo>
                      <a:cubicBezTo>
                        <a:pt x="1145" y="546"/>
                        <a:pt x="1122" y="547"/>
                        <a:pt x="1099" y="548"/>
                      </a:cubicBezTo>
                      <a:cubicBezTo>
                        <a:pt x="1095" y="624"/>
                        <a:pt x="1095" y="624"/>
                        <a:pt x="1095" y="624"/>
                      </a:cubicBezTo>
                      <a:cubicBezTo>
                        <a:pt x="1314" y="624"/>
                        <a:pt x="1314" y="624"/>
                        <a:pt x="1314" y="624"/>
                      </a:cubicBezTo>
                      <a:cubicBezTo>
                        <a:pt x="1263" y="535"/>
                        <a:pt x="1263" y="535"/>
                        <a:pt x="1263" y="535"/>
                      </a:cubicBezTo>
                      <a:moveTo>
                        <a:pt x="682" y="528"/>
                      </a:moveTo>
                      <a:cubicBezTo>
                        <a:pt x="542" y="624"/>
                        <a:pt x="542" y="624"/>
                        <a:pt x="542" y="624"/>
                      </a:cubicBezTo>
                      <a:cubicBezTo>
                        <a:pt x="764" y="624"/>
                        <a:pt x="764" y="624"/>
                        <a:pt x="764" y="624"/>
                      </a:cubicBezTo>
                      <a:cubicBezTo>
                        <a:pt x="682" y="528"/>
                        <a:pt x="682" y="528"/>
                        <a:pt x="682" y="528"/>
                      </a:cubicBezTo>
                      <a:moveTo>
                        <a:pt x="273" y="498"/>
                      </a:moveTo>
                      <a:cubicBezTo>
                        <a:pt x="102" y="498"/>
                        <a:pt x="102" y="498"/>
                        <a:pt x="102" y="498"/>
                      </a:cubicBezTo>
                      <a:cubicBezTo>
                        <a:pt x="102" y="624"/>
                        <a:pt x="102" y="624"/>
                        <a:pt x="102" y="624"/>
                      </a:cubicBezTo>
                      <a:cubicBezTo>
                        <a:pt x="204" y="624"/>
                        <a:pt x="204" y="624"/>
                        <a:pt x="204" y="624"/>
                      </a:cubicBezTo>
                      <a:cubicBezTo>
                        <a:pt x="273" y="498"/>
                        <a:pt x="273" y="498"/>
                        <a:pt x="273" y="498"/>
                      </a:cubicBezTo>
                      <a:moveTo>
                        <a:pt x="340" y="498"/>
                      </a:moveTo>
                      <a:cubicBezTo>
                        <a:pt x="327" y="498"/>
                        <a:pt x="327" y="498"/>
                        <a:pt x="327" y="498"/>
                      </a:cubicBezTo>
                      <a:cubicBezTo>
                        <a:pt x="258" y="624"/>
                        <a:pt x="258" y="624"/>
                        <a:pt x="258" y="624"/>
                      </a:cubicBezTo>
                      <a:cubicBezTo>
                        <a:pt x="391" y="624"/>
                        <a:pt x="391" y="624"/>
                        <a:pt x="391" y="624"/>
                      </a:cubicBezTo>
                      <a:cubicBezTo>
                        <a:pt x="340" y="498"/>
                        <a:pt x="340" y="498"/>
                        <a:pt x="340" y="498"/>
                      </a:cubicBezTo>
                      <a:moveTo>
                        <a:pt x="1056" y="498"/>
                      </a:moveTo>
                      <a:cubicBezTo>
                        <a:pt x="1024" y="498"/>
                        <a:pt x="1024" y="498"/>
                        <a:pt x="1024" y="498"/>
                      </a:cubicBezTo>
                      <a:cubicBezTo>
                        <a:pt x="950" y="624"/>
                        <a:pt x="950" y="624"/>
                        <a:pt x="950" y="624"/>
                      </a:cubicBezTo>
                      <a:cubicBezTo>
                        <a:pt x="1033" y="624"/>
                        <a:pt x="1033" y="624"/>
                        <a:pt x="1033" y="624"/>
                      </a:cubicBezTo>
                      <a:cubicBezTo>
                        <a:pt x="1056" y="498"/>
                        <a:pt x="1056" y="498"/>
                        <a:pt x="1056" y="498"/>
                      </a:cubicBezTo>
                      <a:moveTo>
                        <a:pt x="1098" y="498"/>
                      </a:moveTo>
                      <a:cubicBezTo>
                        <a:pt x="1077" y="498"/>
                        <a:pt x="1077" y="498"/>
                        <a:pt x="1077" y="498"/>
                      </a:cubicBezTo>
                      <a:cubicBezTo>
                        <a:pt x="1081" y="501"/>
                        <a:pt x="1083" y="503"/>
                        <a:pt x="1083" y="503"/>
                      </a:cubicBezTo>
                      <a:cubicBezTo>
                        <a:pt x="1083" y="503"/>
                        <a:pt x="1079" y="501"/>
                        <a:pt x="1074" y="498"/>
                      </a:cubicBezTo>
                      <a:cubicBezTo>
                        <a:pt x="1074" y="498"/>
                        <a:pt x="1073" y="498"/>
                        <a:pt x="1073" y="498"/>
                      </a:cubicBezTo>
                      <a:cubicBezTo>
                        <a:pt x="1060" y="498"/>
                        <a:pt x="1060" y="498"/>
                        <a:pt x="1060" y="498"/>
                      </a:cubicBezTo>
                      <a:cubicBezTo>
                        <a:pt x="1035" y="624"/>
                        <a:pt x="1035" y="624"/>
                        <a:pt x="1035" y="624"/>
                      </a:cubicBezTo>
                      <a:cubicBezTo>
                        <a:pt x="1094" y="624"/>
                        <a:pt x="1094" y="624"/>
                        <a:pt x="1094" y="624"/>
                      </a:cubicBezTo>
                      <a:cubicBezTo>
                        <a:pt x="1097" y="548"/>
                        <a:pt x="1097" y="548"/>
                        <a:pt x="1097" y="548"/>
                      </a:cubicBezTo>
                      <a:cubicBezTo>
                        <a:pt x="1092" y="548"/>
                        <a:pt x="1088" y="549"/>
                        <a:pt x="1083" y="549"/>
                      </a:cubicBezTo>
                      <a:cubicBezTo>
                        <a:pt x="1088" y="548"/>
                        <a:pt x="1092" y="548"/>
                        <a:pt x="1097" y="548"/>
                      </a:cubicBezTo>
                      <a:cubicBezTo>
                        <a:pt x="1098" y="498"/>
                        <a:pt x="1098" y="498"/>
                        <a:pt x="1098" y="498"/>
                      </a:cubicBezTo>
                      <a:moveTo>
                        <a:pt x="1062" y="491"/>
                      </a:moveTo>
                      <a:cubicBezTo>
                        <a:pt x="1061" y="495"/>
                        <a:pt x="1061" y="495"/>
                        <a:pt x="1061" y="495"/>
                      </a:cubicBezTo>
                      <a:cubicBezTo>
                        <a:pt x="1067" y="495"/>
                        <a:pt x="1067" y="495"/>
                        <a:pt x="1067" y="495"/>
                      </a:cubicBezTo>
                      <a:cubicBezTo>
                        <a:pt x="1065" y="494"/>
                        <a:pt x="1063" y="493"/>
                        <a:pt x="1062" y="491"/>
                      </a:cubicBezTo>
                      <a:moveTo>
                        <a:pt x="334" y="485"/>
                      </a:moveTo>
                      <a:cubicBezTo>
                        <a:pt x="329" y="495"/>
                        <a:pt x="329" y="495"/>
                        <a:pt x="329" y="495"/>
                      </a:cubicBezTo>
                      <a:cubicBezTo>
                        <a:pt x="338" y="495"/>
                        <a:pt x="338" y="495"/>
                        <a:pt x="338" y="495"/>
                      </a:cubicBezTo>
                      <a:cubicBezTo>
                        <a:pt x="334" y="485"/>
                        <a:pt x="334" y="485"/>
                        <a:pt x="334" y="485"/>
                      </a:cubicBezTo>
                      <a:moveTo>
                        <a:pt x="1037" y="475"/>
                      </a:moveTo>
                      <a:cubicBezTo>
                        <a:pt x="1026" y="495"/>
                        <a:pt x="1026" y="495"/>
                        <a:pt x="1026" y="495"/>
                      </a:cubicBezTo>
                      <a:cubicBezTo>
                        <a:pt x="1056" y="495"/>
                        <a:pt x="1056" y="495"/>
                        <a:pt x="1056" y="495"/>
                      </a:cubicBezTo>
                      <a:cubicBezTo>
                        <a:pt x="1057" y="489"/>
                        <a:pt x="1057" y="489"/>
                        <a:pt x="1057" y="489"/>
                      </a:cubicBezTo>
                      <a:cubicBezTo>
                        <a:pt x="1057" y="488"/>
                        <a:pt x="1056" y="488"/>
                        <a:pt x="1055" y="488"/>
                      </a:cubicBezTo>
                      <a:cubicBezTo>
                        <a:pt x="1049" y="483"/>
                        <a:pt x="1042" y="479"/>
                        <a:pt x="1037" y="475"/>
                      </a:cubicBezTo>
                      <a:cubicBezTo>
                        <a:pt x="1037" y="475"/>
                        <a:pt x="1037" y="475"/>
                        <a:pt x="1037" y="475"/>
                      </a:cubicBezTo>
                      <a:moveTo>
                        <a:pt x="1391" y="471"/>
                      </a:moveTo>
                      <a:cubicBezTo>
                        <a:pt x="1376" y="479"/>
                        <a:pt x="1361" y="487"/>
                        <a:pt x="1346" y="495"/>
                      </a:cubicBezTo>
                      <a:cubicBezTo>
                        <a:pt x="1431" y="495"/>
                        <a:pt x="1431" y="495"/>
                        <a:pt x="1431" y="495"/>
                      </a:cubicBezTo>
                      <a:cubicBezTo>
                        <a:pt x="1391" y="471"/>
                        <a:pt x="1391" y="471"/>
                        <a:pt x="1391" y="471"/>
                      </a:cubicBezTo>
                      <a:moveTo>
                        <a:pt x="1070" y="449"/>
                      </a:moveTo>
                      <a:cubicBezTo>
                        <a:pt x="1062" y="488"/>
                        <a:pt x="1062" y="488"/>
                        <a:pt x="1062" y="488"/>
                      </a:cubicBezTo>
                      <a:cubicBezTo>
                        <a:pt x="1066" y="490"/>
                        <a:pt x="1070" y="492"/>
                        <a:pt x="1073" y="495"/>
                      </a:cubicBezTo>
                      <a:cubicBezTo>
                        <a:pt x="1098" y="495"/>
                        <a:pt x="1098" y="495"/>
                        <a:pt x="1098" y="495"/>
                      </a:cubicBezTo>
                      <a:cubicBezTo>
                        <a:pt x="1099" y="461"/>
                        <a:pt x="1099" y="461"/>
                        <a:pt x="1099" y="461"/>
                      </a:cubicBezTo>
                      <a:cubicBezTo>
                        <a:pt x="1097" y="460"/>
                        <a:pt x="1094" y="459"/>
                        <a:pt x="1091" y="458"/>
                      </a:cubicBezTo>
                      <a:cubicBezTo>
                        <a:pt x="1083" y="455"/>
                        <a:pt x="1076" y="452"/>
                        <a:pt x="1070" y="449"/>
                      </a:cubicBezTo>
                      <a:moveTo>
                        <a:pt x="762" y="368"/>
                      </a:moveTo>
                      <a:cubicBezTo>
                        <a:pt x="102" y="368"/>
                        <a:pt x="102" y="368"/>
                        <a:pt x="102" y="368"/>
                      </a:cubicBezTo>
                      <a:cubicBezTo>
                        <a:pt x="102" y="495"/>
                        <a:pt x="102" y="495"/>
                        <a:pt x="102" y="495"/>
                      </a:cubicBezTo>
                      <a:cubicBezTo>
                        <a:pt x="274" y="495"/>
                        <a:pt x="274" y="495"/>
                        <a:pt x="274" y="495"/>
                      </a:cubicBezTo>
                      <a:cubicBezTo>
                        <a:pt x="341" y="373"/>
                        <a:pt x="341" y="373"/>
                        <a:pt x="341" y="373"/>
                      </a:cubicBezTo>
                      <a:cubicBezTo>
                        <a:pt x="371" y="448"/>
                        <a:pt x="371" y="448"/>
                        <a:pt x="371" y="448"/>
                      </a:cubicBezTo>
                      <a:cubicBezTo>
                        <a:pt x="541" y="413"/>
                        <a:pt x="541" y="413"/>
                        <a:pt x="541" y="413"/>
                      </a:cubicBezTo>
                      <a:cubicBezTo>
                        <a:pt x="541" y="410"/>
                        <a:pt x="540" y="408"/>
                        <a:pt x="539" y="405"/>
                      </a:cubicBezTo>
                      <a:cubicBezTo>
                        <a:pt x="537" y="394"/>
                        <a:pt x="536" y="387"/>
                        <a:pt x="536" y="387"/>
                      </a:cubicBezTo>
                      <a:cubicBezTo>
                        <a:pt x="536" y="387"/>
                        <a:pt x="538" y="394"/>
                        <a:pt x="542" y="405"/>
                      </a:cubicBezTo>
                      <a:cubicBezTo>
                        <a:pt x="542" y="407"/>
                        <a:pt x="543" y="410"/>
                        <a:pt x="544" y="413"/>
                      </a:cubicBezTo>
                      <a:cubicBezTo>
                        <a:pt x="762" y="368"/>
                        <a:pt x="762" y="368"/>
                        <a:pt x="762" y="368"/>
                      </a:cubicBezTo>
                      <a:moveTo>
                        <a:pt x="1379" y="368"/>
                      </a:moveTo>
                      <a:cubicBezTo>
                        <a:pt x="1372" y="368"/>
                        <a:pt x="1372" y="368"/>
                        <a:pt x="1372" y="368"/>
                      </a:cubicBezTo>
                      <a:cubicBezTo>
                        <a:pt x="1378" y="370"/>
                        <a:pt x="1378" y="370"/>
                        <a:pt x="1378" y="370"/>
                      </a:cubicBezTo>
                      <a:cubicBezTo>
                        <a:pt x="1378" y="369"/>
                        <a:pt x="1378" y="369"/>
                        <a:pt x="1379" y="368"/>
                      </a:cubicBezTo>
                      <a:moveTo>
                        <a:pt x="1295" y="350"/>
                      </a:moveTo>
                      <a:cubicBezTo>
                        <a:pt x="1294" y="353"/>
                        <a:pt x="1292" y="357"/>
                        <a:pt x="1291" y="360"/>
                      </a:cubicBezTo>
                      <a:cubicBezTo>
                        <a:pt x="1290" y="362"/>
                        <a:pt x="1289" y="363"/>
                        <a:pt x="1288" y="365"/>
                      </a:cubicBezTo>
                      <a:cubicBezTo>
                        <a:pt x="1347" y="365"/>
                        <a:pt x="1347" y="365"/>
                        <a:pt x="1347" y="365"/>
                      </a:cubicBezTo>
                      <a:cubicBezTo>
                        <a:pt x="1295" y="350"/>
                        <a:pt x="1295" y="350"/>
                        <a:pt x="1295" y="350"/>
                      </a:cubicBezTo>
                      <a:moveTo>
                        <a:pt x="647" y="238"/>
                      </a:moveTo>
                      <a:cubicBezTo>
                        <a:pt x="478" y="238"/>
                        <a:pt x="478" y="238"/>
                        <a:pt x="478" y="238"/>
                      </a:cubicBezTo>
                      <a:cubicBezTo>
                        <a:pt x="478" y="244"/>
                        <a:pt x="478" y="250"/>
                        <a:pt x="479" y="256"/>
                      </a:cubicBezTo>
                      <a:cubicBezTo>
                        <a:pt x="479" y="266"/>
                        <a:pt x="480" y="276"/>
                        <a:pt x="480" y="284"/>
                      </a:cubicBezTo>
                      <a:cubicBezTo>
                        <a:pt x="481" y="301"/>
                        <a:pt x="481" y="312"/>
                        <a:pt x="481" y="312"/>
                      </a:cubicBezTo>
                      <a:cubicBezTo>
                        <a:pt x="481" y="312"/>
                        <a:pt x="479" y="301"/>
                        <a:pt x="478" y="285"/>
                      </a:cubicBezTo>
                      <a:cubicBezTo>
                        <a:pt x="477" y="276"/>
                        <a:pt x="476" y="267"/>
                        <a:pt x="475" y="256"/>
                      </a:cubicBezTo>
                      <a:cubicBezTo>
                        <a:pt x="475" y="251"/>
                        <a:pt x="474" y="245"/>
                        <a:pt x="474" y="238"/>
                      </a:cubicBezTo>
                      <a:cubicBezTo>
                        <a:pt x="102" y="238"/>
                        <a:pt x="102" y="238"/>
                        <a:pt x="102" y="238"/>
                      </a:cubicBezTo>
                      <a:cubicBezTo>
                        <a:pt x="102" y="365"/>
                        <a:pt x="102" y="365"/>
                        <a:pt x="102" y="365"/>
                      </a:cubicBezTo>
                      <a:cubicBezTo>
                        <a:pt x="778" y="365"/>
                        <a:pt x="778" y="365"/>
                        <a:pt x="778" y="365"/>
                      </a:cubicBezTo>
                      <a:cubicBezTo>
                        <a:pt x="857" y="349"/>
                        <a:pt x="857" y="349"/>
                        <a:pt x="857" y="349"/>
                      </a:cubicBezTo>
                      <a:cubicBezTo>
                        <a:pt x="855" y="346"/>
                        <a:pt x="852" y="344"/>
                        <a:pt x="850" y="341"/>
                      </a:cubicBezTo>
                      <a:cubicBezTo>
                        <a:pt x="841" y="331"/>
                        <a:pt x="833" y="320"/>
                        <a:pt x="827" y="312"/>
                      </a:cubicBezTo>
                      <a:cubicBezTo>
                        <a:pt x="820" y="304"/>
                        <a:pt x="816" y="298"/>
                        <a:pt x="816" y="298"/>
                      </a:cubicBezTo>
                      <a:cubicBezTo>
                        <a:pt x="816" y="298"/>
                        <a:pt x="821" y="303"/>
                        <a:pt x="828" y="310"/>
                      </a:cubicBezTo>
                      <a:cubicBezTo>
                        <a:pt x="835" y="318"/>
                        <a:pt x="844" y="328"/>
                        <a:pt x="853" y="338"/>
                      </a:cubicBezTo>
                      <a:cubicBezTo>
                        <a:pt x="856" y="342"/>
                        <a:pt x="859" y="345"/>
                        <a:pt x="861" y="348"/>
                      </a:cubicBezTo>
                      <a:cubicBezTo>
                        <a:pt x="943" y="331"/>
                        <a:pt x="943" y="331"/>
                        <a:pt x="943" y="331"/>
                      </a:cubicBezTo>
                      <a:cubicBezTo>
                        <a:pt x="943" y="331"/>
                        <a:pt x="943" y="331"/>
                        <a:pt x="943" y="331"/>
                      </a:cubicBezTo>
                      <a:cubicBezTo>
                        <a:pt x="943" y="321"/>
                        <a:pt x="943" y="307"/>
                        <a:pt x="943" y="293"/>
                      </a:cubicBezTo>
                      <a:cubicBezTo>
                        <a:pt x="943" y="286"/>
                        <a:pt x="943" y="279"/>
                        <a:pt x="943" y="272"/>
                      </a:cubicBezTo>
                      <a:cubicBezTo>
                        <a:pt x="866" y="264"/>
                        <a:pt x="866" y="264"/>
                        <a:pt x="866" y="264"/>
                      </a:cubicBezTo>
                      <a:cubicBezTo>
                        <a:pt x="866" y="265"/>
                        <a:pt x="866" y="267"/>
                        <a:pt x="865" y="268"/>
                      </a:cubicBezTo>
                      <a:cubicBezTo>
                        <a:pt x="862" y="280"/>
                        <a:pt x="859" y="290"/>
                        <a:pt x="856" y="299"/>
                      </a:cubicBezTo>
                      <a:cubicBezTo>
                        <a:pt x="854" y="307"/>
                        <a:pt x="852" y="312"/>
                        <a:pt x="852" y="312"/>
                      </a:cubicBezTo>
                      <a:cubicBezTo>
                        <a:pt x="852" y="312"/>
                        <a:pt x="853" y="307"/>
                        <a:pt x="854" y="298"/>
                      </a:cubicBezTo>
                      <a:cubicBezTo>
                        <a:pt x="856" y="290"/>
                        <a:pt x="858" y="279"/>
                        <a:pt x="861" y="267"/>
                      </a:cubicBezTo>
                      <a:cubicBezTo>
                        <a:pt x="862" y="266"/>
                        <a:pt x="862" y="265"/>
                        <a:pt x="862" y="263"/>
                      </a:cubicBezTo>
                      <a:cubicBezTo>
                        <a:pt x="739" y="249"/>
                        <a:pt x="739" y="249"/>
                        <a:pt x="739" y="249"/>
                      </a:cubicBezTo>
                      <a:cubicBezTo>
                        <a:pt x="739" y="254"/>
                        <a:pt x="740" y="261"/>
                        <a:pt x="740" y="268"/>
                      </a:cubicBezTo>
                      <a:cubicBezTo>
                        <a:pt x="740" y="274"/>
                        <a:pt x="740" y="282"/>
                        <a:pt x="740" y="289"/>
                      </a:cubicBezTo>
                      <a:cubicBezTo>
                        <a:pt x="740" y="297"/>
                        <a:pt x="740" y="304"/>
                        <a:pt x="740" y="311"/>
                      </a:cubicBezTo>
                      <a:cubicBezTo>
                        <a:pt x="740" y="318"/>
                        <a:pt x="739" y="324"/>
                        <a:pt x="739" y="330"/>
                      </a:cubicBezTo>
                      <a:cubicBezTo>
                        <a:pt x="739" y="341"/>
                        <a:pt x="738" y="349"/>
                        <a:pt x="738" y="349"/>
                      </a:cubicBezTo>
                      <a:cubicBezTo>
                        <a:pt x="738" y="349"/>
                        <a:pt x="737" y="341"/>
                        <a:pt x="737" y="330"/>
                      </a:cubicBezTo>
                      <a:cubicBezTo>
                        <a:pt x="737" y="324"/>
                        <a:pt x="736" y="318"/>
                        <a:pt x="736" y="311"/>
                      </a:cubicBezTo>
                      <a:cubicBezTo>
                        <a:pt x="736" y="304"/>
                        <a:pt x="736" y="297"/>
                        <a:pt x="736" y="289"/>
                      </a:cubicBezTo>
                      <a:cubicBezTo>
                        <a:pt x="736" y="282"/>
                        <a:pt x="736" y="274"/>
                        <a:pt x="736" y="268"/>
                      </a:cubicBezTo>
                      <a:cubicBezTo>
                        <a:pt x="736" y="261"/>
                        <a:pt x="737" y="254"/>
                        <a:pt x="737" y="249"/>
                      </a:cubicBezTo>
                      <a:cubicBezTo>
                        <a:pt x="647" y="238"/>
                        <a:pt x="647" y="238"/>
                        <a:pt x="647" y="238"/>
                      </a:cubicBezTo>
                      <a:moveTo>
                        <a:pt x="737" y="238"/>
                      </a:moveTo>
                      <a:cubicBezTo>
                        <a:pt x="678" y="238"/>
                        <a:pt x="678" y="238"/>
                        <a:pt x="678" y="238"/>
                      </a:cubicBezTo>
                      <a:cubicBezTo>
                        <a:pt x="737" y="245"/>
                        <a:pt x="737" y="245"/>
                        <a:pt x="737" y="245"/>
                      </a:cubicBezTo>
                      <a:cubicBezTo>
                        <a:pt x="737" y="242"/>
                        <a:pt x="737" y="240"/>
                        <a:pt x="737" y="238"/>
                      </a:cubicBezTo>
                      <a:moveTo>
                        <a:pt x="870" y="238"/>
                      </a:moveTo>
                      <a:cubicBezTo>
                        <a:pt x="739" y="238"/>
                        <a:pt x="739" y="238"/>
                        <a:pt x="739" y="238"/>
                      </a:cubicBezTo>
                      <a:cubicBezTo>
                        <a:pt x="739" y="240"/>
                        <a:pt x="739" y="242"/>
                        <a:pt x="739" y="245"/>
                      </a:cubicBezTo>
                      <a:cubicBezTo>
                        <a:pt x="864" y="258"/>
                        <a:pt x="864" y="258"/>
                        <a:pt x="864" y="258"/>
                      </a:cubicBezTo>
                      <a:cubicBezTo>
                        <a:pt x="866" y="251"/>
                        <a:pt x="868" y="244"/>
                        <a:pt x="870" y="238"/>
                      </a:cubicBezTo>
                      <a:moveTo>
                        <a:pt x="476" y="219"/>
                      </a:moveTo>
                      <a:cubicBezTo>
                        <a:pt x="477" y="220"/>
                        <a:pt x="477" y="222"/>
                        <a:pt x="477" y="224"/>
                      </a:cubicBezTo>
                      <a:cubicBezTo>
                        <a:pt x="477" y="227"/>
                        <a:pt x="477" y="231"/>
                        <a:pt x="477" y="235"/>
                      </a:cubicBezTo>
                      <a:cubicBezTo>
                        <a:pt x="620" y="235"/>
                        <a:pt x="620" y="235"/>
                        <a:pt x="620" y="235"/>
                      </a:cubicBezTo>
                      <a:cubicBezTo>
                        <a:pt x="476" y="219"/>
                        <a:pt x="476" y="219"/>
                        <a:pt x="476" y="219"/>
                      </a:cubicBezTo>
                      <a:moveTo>
                        <a:pt x="735" y="109"/>
                      </a:moveTo>
                      <a:cubicBezTo>
                        <a:pt x="102" y="109"/>
                        <a:pt x="102" y="109"/>
                        <a:pt x="102" y="109"/>
                      </a:cubicBezTo>
                      <a:cubicBezTo>
                        <a:pt x="102" y="235"/>
                        <a:pt x="102" y="235"/>
                        <a:pt x="102" y="235"/>
                      </a:cubicBezTo>
                      <a:cubicBezTo>
                        <a:pt x="474" y="235"/>
                        <a:pt x="474" y="235"/>
                        <a:pt x="474" y="235"/>
                      </a:cubicBezTo>
                      <a:cubicBezTo>
                        <a:pt x="473" y="231"/>
                        <a:pt x="473" y="228"/>
                        <a:pt x="473" y="224"/>
                      </a:cubicBezTo>
                      <a:cubicBezTo>
                        <a:pt x="473" y="222"/>
                        <a:pt x="473" y="220"/>
                        <a:pt x="473" y="218"/>
                      </a:cubicBezTo>
                      <a:cubicBezTo>
                        <a:pt x="374" y="207"/>
                        <a:pt x="374" y="207"/>
                        <a:pt x="374" y="207"/>
                      </a:cubicBezTo>
                      <a:cubicBezTo>
                        <a:pt x="472" y="217"/>
                        <a:pt x="472" y="217"/>
                        <a:pt x="472" y="217"/>
                      </a:cubicBezTo>
                      <a:cubicBezTo>
                        <a:pt x="472" y="208"/>
                        <a:pt x="471" y="200"/>
                        <a:pt x="471" y="191"/>
                      </a:cubicBezTo>
                      <a:cubicBezTo>
                        <a:pt x="470" y="181"/>
                        <a:pt x="470" y="171"/>
                        <a:pt x="470" y="163"/>
                      </a:cubicBezTo>
                      <a:cubicBezTo>
                        <a:pt x="469" y="146"/>
                        <a:pt x="469" y="135"/>
                        <a:pt x="469" y="135"/>
                      </a:cubicBezTo>
                      <a:cubicBezTo>
                        <a:pt x="469" y="135"/>
                        <a:pt x="470" y="146"/>
                        <a:pt x="472" y="163"/>
                      </a:cubicBezTo>
                      <a:cubicBezTo>
                        <a:pt x="473" y="171"/>
                        <a:pt x="473" y="181"/>
                        <a:pt x="474" y="191"/>
                      </a:cubicBezTo>
                      <a:cubicBezTo>
                        <a:pt x="475" y="200"/>
                        <a:pt x="476" y="209"/>
                        <a:pt x="476" y="218"/>
                      </a:cubicBezTo>
                      <a:cubicBezTo>
                        <a:pt x="648" y="235"/>
                        <a:pt x="648" y="235"/>
                        <a:pt x="648" y="235"/>
                      </a:cubicBezTo>
                      <a:cubicBezTo>
                        <a:pt x="738" y="235"/>
                        <a:pt x="738" y="235"/>
                        <a:pt x="738" y="235"/>
                      </a:cubicBezTo>
                      <a:cubicBezTo>
                        <a:pt x="738" y="232"/>
                        <a:pt x="738" y="230"/>
                        <a:pt x="738" y="230"/>
                      </a:cubicBezTo>
                      <a:cubicBezTo>
                        <a:pt x="738" y="230"/>
                        <a:pt x="738" y="232"/>
                        <a:pt x="738" y="235"/>
                      </a:cubicBezTo>
                      <a:cubicBezTo>
                        <a:pt x="871" y="235"/>
                        <a:pt x="871" y="235"/>
                        <a:pt x="871" y="235"/>
                      </a:cubicBezTo>
                      <a:cubicBezTo>
                        <a:pt x="873" y="228"/>
                        <a:pt x="875" y="224"/>
                        <a:pt x="875" y="224"/>
                      </a:cubicBezTo>
                      <a:cubicBezTo>
                        <a:pt x="875" y="224"/>
                        <a:pt x="875" y="224"/>
                        <a:pt x="875" y="224"/>
                      </a:cubicBezTo>
                      <a:cubicBezTo>
                        <a:pt x="875" y="224"/>
                        <a:pt x="875" y="224"/>
                        <a:pt x="875" y="224"/>
                      </a:cubicBezTo>
                      <a:cubicBezTo>
                        <a:pt x="875" y="224"/>
                        <a:pt x="875" y="217"/>
                        <a:pt x="876" y="208"/>
                      </a:cubicBezTo>
                      <a:cubicBezTo>
                        <a:pt x="876" y="199"/>
                        <a:pt x="877" y="188"/>
                        <a:pt x="879" y="177"/>
                      </a:cubicBezTo>
                      <a:cubicBezTo>
                        <a:pt x="760" y="121"/>
                        <a:pt x="760" y="121"/>
                        <a:pt x="760" y="121"/>
                      </a:cubicBezTo>
                      <a:cubicBezTo>
                        <a:pt x="758" y="122"/>
                        <a:pt x="756" y="123"/>
                        <a:pt x="756" y="123"/>
                      </a:cubicBezTo>
                      <a:cubicBezTo>
                        <a:pt x="756" y="123"/>
                        <a:pt x="757" y="122"/>
                        <a:pt x="759" y="120"/>
                      </a:cubicBezTo>
                      <a:cubicBezTo>
                        <a:pt x="735" y="109"/>
                        <a:pt x="735" y="109"/>
                        <a:pt x="735" y="109"/>
                      </a:cubicBezTo>
                      <a:moveTo>
                        <a:pt x="504" y="0"/>
                      </a:moveTo>
                      <a:cubicBezTo>
                        <a:pt x="0" y="0"/>
                        <a:pt x="0" y="0"/>
                        <a:pt x="0" y="0"/>
                      </a:cubicBezTo>
                      <a:cubicBezTo>
                        <a:pt x="0" y="983"/>
                        <a:pt x="0" y="983"/>
                        <a:pt x="0" y="983"/>
                      </a:cubicBezTo>
                      <a:cubicBezTo>
                        <a:pt x="1586" y="983"/>
                        <a:pt x="1586" y="983"/>
                        <a:pt x="1586" y="983"/>
                      </a:cubicBezTo>
                      <a:cubicBezTo>
                        <a:pt x="1586" y="214"/>
                        <a:pt x="1586" y="214"/>
                        <a:pt x="1586" y="214"/>
                      </a:cubicBezTo>
                      <a:cubicBezTo>
                        <a:pt x="1472" y="235"/>
                        <a:pt x="1472" y="235"/>
                        <a:pt x="1472" y="235"/>
                      </a:cubicBezTo>
                      <a:cubicBezTo>
                        <a:pt x="1496" y="235"/>
                        <a:pt x="1496" y="235"/>
                        <a:pt x="1496" y="235"/>
                      </a:cubicBezTo>
                      <a:cubicBezTo>
                        <a:pt x="1496" y="238"/>
                        <a:pt x="1496" y="238"/>
                        <a:pt x="1496" y="238"/>
                      </a:cubicBezTo>
                      <a:cubicBezTo>
                        <a:pt x="1454" y="238"/>
                        <a:pt x="1454" y="238"/>
                        <a:pt x="1454" y="238"/>
                      </a:cubicBezTo>
                      <a:cubicBezTo>
                        <a:pt x="1331" y="261"/>
                        <a:pt x="1331" y="261"/>
                        <a:pt x="1331" y="261"/>
                      </a:cubicBezTo>
                      <a:cubicBezTo>
                        <a:pt x="1332" y="264"/>
                        <a:pt x="1334" y="267"/>
                        <a:pt x="1335" y="271"/>
                      </a:cubicBezTo>
                      <a:cubicBezTo>
                        <a:pt x="1338" y="279"/>
                        <a:pt x="1341" y="288"/>
                        <a:pt x="1344" y="295"/>
                      </a:cubicBezTo>
                      <a:cubicBezTo>
                        <a:pt x="1346" y="302"/>
                        <a:pt x="1347" y="306"/>
                        <a:pt x="1347" y="306"/>
                      </a:cubicBezTo>
                      <a:cubicBezTo>
                        <a:pt x="1347" y="306"/>
                        <a:pt x="1345" y="302"/>
                        <a:pt x="1342" y="296"/>
                      </a:cubicBezTo>
                      <a:cubicBezTo>
                        <a:pt x="1339" y="289"/>
                        <a:pt x="1335" y="281"/>
                        <a:pt x="1331" y="272"/>
                      </a:cubicBezTo>
                      <a:cubicBezTo>
                        <a:pt x="1330" y="269"/>
                        <a:pt x="1329" y="265"/>
                        <a:pt x="1327" y="262"/>
                      </a:cubicBezTo>
                      <a:cubicBezTo>
                        <a:pt x="1207" y="284"/>
                        <a:pt x="1207" y="284"/>
                        <a:pt x="1207" y="284"/>
                      </a:cubicBezTo>
                      <a:cubicBezTo>
                        <a:pt x="1202" y="316"/>
                        <a:pt x="1202" y="316"/>
                        <a:pt x="1202" y="316"/>
                      </a:cubicBezTo>
                      <a:cubicBezTo>
                        <a:pt x="1294" y="344"/>
                        <a:pt x="1294" y="344"/>
                        <a:pt x="1294" y="344"/>
                      </a:cubicBezTo>
                      <a:cubicBezTo>
                        <a:pt x="1296" y="340"/>
                        <a:pt x="1298" y="337"/>
                        <a:pt x="1300" y="334"/>
                      </a:cubicBezTo>
                      <a:cubicBezTo>
                        <a:pt x="1304" y="327"/>
                        <a:pt x="1307" y="323"/>
                        <a:pt x="1307" y="323"/>
                      </a:cubicBezTo>
                      <a:cubicBezTo>
                        <a:pt x="1307" y="323"/>
                        <a:pt x="1305" y="327"/>
                        <a:pt x="1302" y="334"/>
                      </a:cubicBezTo>
                      <a:cubicBezTo>
                        <a:pt x="1301" y="338"/>
                        <a:pt x="1299" y="341"/>
                        <a:pt x="1297" y="345"/>
                      </a:cubicBezTo>
                      <a:cubicBezTo>
                        <a:pt x="1362" y="365"/>
                        <a:pt x="1362" y="365"/>
                        <a:pt x="1362" y="365"/>
                      </a:cubicBezTo>
                      <a:cubicBezTo>
                        <a:pt x="1381" y="365"/>
                        <a:pt x="1381" y="365"/>
                        <a:pt x="1381" y="365"/>
                      </a:cubicBezTo>
                      <a:cubicBezTo>
                        <a:pt x="1387" y="354"/>
                        <a:pt x="1393" y="344"/>
                        <a:pt x="1398" y="336"/>
                      </a:cubicBezTo>
                      <a:cubicBezTo>
                        <a:pt x="1403" y="328"/>
                        <a:pt x="1407" y="323"/>
                        <a:pt x="1407" y="323"/>
                      </a:cubicBezTo>
                      <a:cubicBezTo>
                        <a:pt x="1407" y="323"/>
                        <a:pt x="1404" y="329"/>
                        <a:pt x="1400" y="337"/>
                      </a:cubicBezTo>
                      <a:cubicBezTo>
                        <a:pt x="1396" y="345"/>
                        <a:pt x="1391" y="355"/>
                        <a:pt x="1385" y="365"/>
                      </a:cubicBezTo>
                      <a:cubicBezTo>
                        <a:pt x="1496" y="365"/>
                        <a:pt x="1496" y="365"/>
                        <a:pt x="1496" y="365"/>
                      </a:cubicBezTo>
                      <a:cubicBezTo>
                        <a:pt x="1496" y="368"/>
                        <a:pt x="1496" y="368"/>
                        <a:pt x="1496" y="368"/>
                      </a:cubicBezTo>
                      <a:cubicBezTo>
                        <a:pt x="1383" y="368"/>
                        <a:pt x="1383" y="368"/>
                        <a:pt x="1383" y="368"/>
                      </a:cubicBezTo>
                      <a:cubicBezTo>
                        <a:pt x="1383" y="368"/>
                        <a:pt x="1383" y="369"/>
                        <a:pt x="1383" y="369"/>
                      </a:cubicBezTo>
                      <a:cubicBezTo>
                        <a:pt x="1382" y="370"/>
                        <a:pt x="1382" y="370"/>
                        <a:pt x="1382" y="371"/>
                      </a:cubicBezTo>
                      <a:cubicBezTo>
                        <a:pt x="1575" y="430"/>
                        <a:pt x="1575" y="430"/>
                        <a:pt x="1575" y="430"/>
                      </a:cubicBezTo>
                      <a:cubicBezTo>
                        <a:pt x="1380" y="374"/>
                        <a:pt x="1380" y="374"/>
                        <a:pt x="1380" y="374"/>
                      </a:cubicBezTo>
                      <a:cubicBezTo>
                        <a:pt x="1374" y="384"/>
                        <a:pt x="1368" y="393"/>
                        <a:pt x="1364" y="400"/>
                      </a:cubicBezTo>
                      <a:cubicBezTo>
                        <a:pt x="1359" y="409"/>
                        <a:pt x="1355" y="414"/>
                        <a:pt x="1355" y="414"/>
                      </a:cubicBezTo>
                      <a:cubicBezTo>
                        <a:pt x="1355" y="414"/>
                        <a:pt x="1357" y="408"/>
                        <a:pt x="1362" y="399"/>
                      </a:cubicBezTo>
                      <a:cubicBezTo>
                        <a:pt x="1366" y="392"/>
                        <a:pt x="1371" y="383"/>
                        <a:pt x="1376" y="373"/>
                      </a:cubicBezTo>
                      <a:cubicBezTo>
                        <a:pt x="1358" y="368"/>
                        <a:pt x="1358" y="368"/>
                        <a:pt x="1358" y="368"/>
                      </a:cubicBezTo>
                      <a:cubicBezTo>
                        <a:pt x="1287" y="368"/>
                        <a:pt x="1287" y="368"/>
                        <a:pt x="1287" y="368"/>
                      </a:cubicBezTo>
                      <a:cubicBezTo>
                        <a:pt x="1283" y="374"/>
                        <a:pt x="1280" y="380"/>
                        <a:pt x="1277" y="385"/>
                      </a:cubicBezTo>
                      <a:cubicBezTo>
                        <a:pt x="1275" y="389"/>
                        <a:pt x="1274" y="392"/>
                        <a:pt x="1272" y="394"/>
                      </a:cubicBezTo>
                      <a:cubicBezTo>
                        <a:pt x="1319" y="422"/>
                        <a:pt x="1319" y="422"/>
                        <a:pt x="1319" y="422"/>
                      </a:cubicBezTo>
                      <a:cubicBezTo>
                        <a:pt x="1323" y="421"/>
                        <a:pt x="1327" y="419"/>
                        <a:pt x="1330" y="418"/>
                      </a:cubicBezTo>
                      <a:cubicBezTo>
                        <a:pt x="1336" y="415"/>
                        <a:pt x="1340" y="414"/>
                        <a:pt x="1340" y="414"/>
                      </a:cubicBezTo>
                      <a:cubicBezTo>
                        <a:pt x="1340" y="414"/>
                        <a:pt x="1336" y="417"/>
                        <a:pt x="1331" y="420"/>
                      </a:cubicBezTo>
                      <a:cubicBezTo>
                        <a:pt x="1328" y="421"/>
                        <a:pt x="1326" y="423"/>
                        <a:pt x="1322" y="424"/>
                      </a:cubicBezTo>
                      <a:cubicBezTo>
                        <a:pt x="1394" y="469"/>
                        <a:pt x="1394" y="469"/>
                        <a:pt x="1394" y="469"/>
                      </a:cubicBezTo>
                      <a:cubicBezTo>
                        <a:pt x="1403" y="465"/>
                        <a:pt x="1411" y="461"/>
                        <a:pt x="1420" y="457"/>
                      </a:cubicBezTo>
                      <a:cubicBezTo>
                        <a:pt x="1412" y="461"/>
                        <a:pt x="1403" y="465"/>
                        <a:pt x="1395" y="469"/>
                      </a:cubicBezTo>
                      <a:cubicBezTo>
                        <a:pt x="1436" y="495"/>
                        <a:pt x="1436" y="495"/>
                        <a:pt x="1436" y="495"/>
                      </a:cubicBezTo>
                      <a:cubicBezTo>
                        <a:pt x="1496" y="495"/>
                        <a:pt x="1496" y="495"/>
                        <a:pt x="1496" y="495"/>
                      </a:cubicBezTo>
                      <a:cubicBezTo>
                        <a:pt x="1496" y="498"/>
                        <a:pt x="1496" y="498"/>
                        <a:pt x="1496" y="498"/>
                      </a:cubicBezTo>
                      <a:cubicBezTo>
                        <a:pt x="1441" y="498"/>
                        <a:pt x="1441" y="498"/>
                        <a:pt x="1441" y="498"/>
                      </a:cubicBezTo>
                      <a:cubicBezTo>
                        <a:pt x="1575" y="581"/>
                        <a:pt x="1575" y="581"/>
                        <a:pt x="1575" y="581"/>
                      </a:cubicBezTo>
                      <a:cubicBezTo>
                        <a:pt x="1436" y="498"/>
                        <a:pt x="1436" y="498"/>
                        <a:pt x="1436" y="498"/>
                      </a:cubicBezTo>
                      <a:cubicBezTo>
                        <a:pt x="1339" y="498"/>
                        <a:pt x="1339" y="498"/>
                        <a:pt x="1339" y="498"/>
                      </a:cubicBezTo>
                      <a:cubicBezTo>
                        <a:pt x="1339" y="498"/>
                        <a:pt x="1338" y="498"/>
                        <a:pt x="1337" y="499"/>
                      </a:cubicBezTo>
                      <a:cubicBezTo>
                        <a:pt x="1268" y="533"/>
                        <a:pt x="1268" y="533"/>
                        <a:pt x="1268" y="533"/>
                      </a:cubicBezTo>
                      <a:cubicBezTo>
                        <a:pt x="1319" y="624"/>
                        <a:pt x="1319" y="624"/>
                        <a:pt x="1319" y="624"/>
                      </a:cubicBezTo>
                      <a:cubicBezTo>
                        <a:pt x="1496" y="624"/>
                        <a:pt x="1496" y="624"/>
                        <a:pt x="1496" y="624"/>
                      </a:cubicBezTo>
                      <a:cubicBezTo>
                        <a:pt x="1496" y="627"/>
                        <a:pt x="1496" y="627"/>
                        <a:pt x="1496" y="627"/>
                      </a:cubicBezTo>
                      <a:cubicBezTo>
                        <a:pt x="1321" y="627"/>
                        <a:pt x="1321" y="627"/>
                        <a:pt x="1321" y="627"/>
                      </a:cubicBezTo>
                      <a:cubicBezTo>
                        <a:pt x="1392" y="754"/>
                        <a:pt x="1392" y="754"/>
                        <a:pt x="1392" y="754"/>
                      </a:cubicBezTo>
                      <a:cubicBezTo>
                        <a:pt x="1496" y="754"/>
                        <a:pt x="1496" y="754"/>
                        <a:pt x="1496" y="754"/>
                      </a:cubicBezTo>
                      <a:cubicBezTo>
                        <a:pt x="1496" y="757"/>
                        <a:pt x="1496" y="757"/>
                        <a:pt x="1496" y="757"/>
                      </a:cubicBezTo>
                      <a:cubicBezTo>
                        <a:pt x="1394" y="757"/>
                        <a:pt x="1394" y="757"/>
                        <a:pt x="1394" y="757"/>
                      </a:cubicBezTo>
                      <a:cubicBezTo>
                        <a:pt x="1408" y="783"/>
                        <a:pt x="1408" y="783"/>
                        <a:pt x="1408" y="783"/>
                      </a:cubicBezTo>
                      <a:cubicBezTo>
                        <a:pt x="1414" y="779"/>
                        <a:pt x="1420" y="776"/>
                        <a:pt x="1427" y="772"/>
                      </a:cubicBezTo>
                      <a:cubicBezTo>
                        <a:pt x="1421" y="776"/>
                        <a:pt x="1415" y="780"/>
                        <a:pt x="1409" y="783"/>
                      </a:cubicBezTo>
                      <a:cubicBezTo>
                        <a:pt x="1447" y="850"/>
                        <a:pt x="1447" y="850"/>
                        <a:pt x="1447" y="850"/>
                      </a:cubicBezTo>
                      <a:cubicBezTo>
                        <a:pt x="1524" y="850"/>
                        <a:pt x="1524" y="850"/>
                        <a:pt x="1524" y="850"/>
                      </a:cubicBezTo>
                      <a:cubicBezTo>
                        <a:pt x="1524" y="869"/>
                        <a:pt x="1524" y="869"/>
                        <a:pt x="1524" y="869"/>
                      </a:cubicBezTo>
                      <a:cubicBezTo>
                        <a:pt x="1503" y="869"/>
                        <a:pt x="1503" y="869"/>
                        <a:pt x="1503" y="869"/>
                      </a:cubicBezTo>
                      <a:cubicBezTo>
                        <a:pt x="1503" y="902"/>
                        <a:pt x="1503" y="902"/>
                        <a:pt x="1503" y="902"/>
                      </a:cubicBezTo>
                      <a:cubicBezTo>
                        <a:pt x="1489" y="902"/>
                        <a:pt x="1489" y="902"/>
                        <a:pt x="1489" y="902"/>
                      </a:cubicBezTo>
                      <a:cubicBezTo>
                        <a:pt x="1489" y="869"/>
                        <a:pt x="1489" y="869"/>
                        <a:pt x="1489" y="869"/>
                      </a:cubicBezTo>
                      <a:cubicBezTo>
                        <a:pt x="1457" y="869"/>
                        <a:pt x="1457" y="869"/>
                        <a:pt x="1457" y="869"/>
                      </a:cubicBezTo>
                      <a:cubicBezTo>
                        <a:pt x="1505" y="954"/>
                        <a:pt x="1505" y="954"/>
                        <a:pt x="1505" y="954"/>
                      </a:cubicBezTo>
                      <a:cubicBezTo>
                        <a:pt x="1456" y="869"/>
                        <a:pt x="1456" y="869"/>
                        <a:pt x="1456" y="869"/>
                      </a:cubicBezTo>
                      <a:cubicBezTo>
                        <a:pt x="1373" y="869"/>
                        <a:pt x="1373" y="869"/>
                        <a:pt x="1373" y="869"/>
                      </a:cubicBezTo>
                      <a:cubicBezTo>
                        <a:pt x="1373" y="902"/>
                        <a:pt x="1373" y="902"/>
                        <a:pt x="1373" y="902"/>
                      </a:cubicBezTo>
                      <a:cubicBezTo>
                        <a:pt x="1360" y="902"/>
                        <a:pt x="1360" y="902"/>
                        <a:pt x="1360" y="902"/>
                      </a:cubicBezTo>
                      <a:cubicBezTo>
                        <a:pt x="1360" y="869"/>
                        <a:pt x="1360" y="869"/>
                        <a:pt x="1360" y="869"/>
                      </a:cubicBezTo>
                      <a:cubicBezTo>
                        <a:pt x="1244" y="869"/>
                        <a:pt x="1244" y="869"/>
                        <a:pt x="1244" y="869"/>
                      </a:cubicBezTo>
                      <a:cubicBezTo>
                        <a:pt x="1244" y="902"/>
                        <a:pt x="1244" y="902"/>
                        <a:pt x="1244" y="902"/>
                      </a:cubicBezTo>
                      <a:cubicBezTo>
                        <a:pt x="1230" y="902"/>
                        <a:pt x="1230" y="902"/>
                        <a:pt x="1230" y="902"/>
                      </a:cubicBezTo>
                      <a:cubicBezTo>
                        <a:pt x="1230" y="869"/>
                        <a:pt x="1230" y="869"/>
                        <a:pt x="1230" y="869"/>
                      </a:cubicBezTo>
                      <a:cubicBezTo>
                        <a:pt x="1114" y="869"/>
                        <a:pt x="1114" y="869"/>
                        <a:pt x="1114" y="869"/>
                      </a:cubicBezTo>
                      <a:cubicBezTo>
                        <a:pt x="1114" y="902"/>
                        <a:pt x="1114" y="902"/>
                        <a:pt x="1114" y="902"/>
                      </a:cubicBezTo>
                      <a:cubicBezTo>
                        <a:pt x="1101" y="902"/>
                        <a:pt x="1101" y="902"/>
                        <a:pt x="1101" y="902"/>
                      </a:cubicBezTo>
                      <a:cubicBezTo>
                        <a:pt x="1101" y="869"/>
                        <a:pt x="1101" y="869"/>
                        <a:pt x="1101" y="869"/>
                      </a:cubicBezTo>
                      <a:cubicBezTo>
                        <a:pt x="984" y="869"/>
                        <a:pt x="984" y="869"/>
                        <a:pt x="984" y="869"/>
                      </a:cubicBezTo>
                      <a:cubicBezTo>
                        <a:pt x="984" y="902"/>
                        <a:pt x="984" y="902"/>
                        <a:pt x="984" y="902"/>
                      </a:cubicBezTo>
                      <a:cubicBezTo>
                        <a:pt x="971" y="902"/>
                        <a:pt x="971" y="902"/>
                        <a:pt x="971" y="902"/>
                      </a:cubicBezTo>
                      <a:cubicBezTo>
                        <a:pt x="971" y="869"/>
                        <a:pt x="971" y="869"/>
                        <a:pt x="971" y="869"/>
                      </a:cubicBezTo>
                      <a:cubicBezTo>
                        <a:pt x="855" y="869"/>
                        <a:pt x="855" y="869"/>
                        <a:pt x="855" y="869"/>
                      </a:cubicBezTo>
                      <a:cubicBezTo>
                        <a:pt x="855" y="902"/>
                        <a:pt x="855" y="902"/>
                        <a:pt x="855" y="902"/>
                      </a:cubicBezTo>
                      <a:cubicBezTo>
                        <a:pt x="842" y="902"/>
                        <a:pt x="842" y="902"/>
                        <a:pt x="842" y="902"/>
                      </a:cubicBezTo>
                      <a:cubicBezTo>
                        <a:pt x="842" y="869"/>
                        <a:pt x="842" y="869"/>
                        <a:pt x="842" y="869"/>
                      </a:cubicBezTo>
                      <a:cubicBezTo>
                        <a:pt x="725" y="869"/>
                        <a:pt x="725" y="869"/>
                        <a:pt x="725" y="869"/>
                      </a:cubicBezTo>
                      <a:cubicBezTo>
                        <a:pt x="725" y="902"/>
                        <a:pt x="725" y="902"/>
                        <a:pt x="725" y="902"/>
                      </a:cubicBezTo>
                      <a:cubicBezTo>
                        <a:pt x="712" y="902"/>
                        <a:pt x="712" y="902"/>
                        <a:pt x="712" y="902"/>
                      </a:cubicBezTo>
                      <a:cubicBezTo>
                        <a:pt x="712" y="869"/>
                        <a:pt x="712" y="869"/>
                        <a:pt x="712" y="869"/>
                      </a:cubicBezTo>
                      <a:cubicBezTo>
                        <a:pt x="596" y="869"/>
                        <a:pt x="596" y="869"/>
                        <a:pt x="596" y="869"/>
                      </a:cubicBezTo>
                      <a:cubicBezTo>
                        <a:pt x="596" y="902"/>
                        <a:pt x="596" y="902"/>
                        <a:pt x="596" y="902"/>
                      </a:cubicBezTo>
                      <a:cubicBezTo>
                        <a:pt x="582" y="902"/>
                        <a:pt x="582" y="902"/>
                        <a:pt x="582" y="902"/>
                      </a:cubicBezTo>
                      <a:cubicBezTo>
                        <a:pt x="582" y="869"/>
                        <a:pt x="582" y="869"/>
                        <a:pt x="582" y="869"/>
                      </a:cubicBezTo>
                      <a:cubicBezTo>
                        <a:pt x="466" y="869"/>
                        <a:pt x="466" y="869"/>
                        <a:pt x="466" y="869"/>
                      </a:cubicBezTo>
                      <a:cubicBezTo>
                        <a:pt x="466" y="902"/>
                        <a:pt x="466" y="902"/>
                        <a:pt x="466" y="902"/>
                      </a:cubicBezTo>
                      <a:cubicBezTo>
                        <a:pt x="453" y="902"/>
                        <a:pt x="453" y="902"/>
                        <a:pt x="453" y="902"/>
                      </a:cubicBezTo>
                      <a:cubicBezTo>
                        <a:pt x="453" y="869"/>
                        <a:pt x="453" y="869"/>
                        <a:pt x="453" y="869"/>
                      </a:cubicBezTo>
                      <a:cubicBezTo>
                        <a:pt x="336" y="869"/>
                        <a:pt x="336" y="869"/>
                        <a:pt x="336" y="869"/>
                      </a:cubicBezTo>
                      <a:cubicBezTo>
                        <a:pt x="336" y="902"/>
                        <a:pt x="336" y="902"/>
                        <a:pt x="336" y="902"/>
                      </a:cubicBezTo>
                      <a:cubicBezTo>
                        <a:pt x="323" y="902"/>
                        <a:pt x="323" y="902"/>
                        <a:pt x="323" y="902"/>
                      </a:cubicBezTo>
                      <a:cubicBezTo>
                        <a:pt x="323" y="869"/>
                        <a:pt x="323" y="869"/>
                        <a:pt x="323" y="869"/>
                      </a:cubicBezTo>
                      <a:cubicBezTo>
                        <a:pt x="207" y="869"/>
                        <a:pt x="207" y="869"/>
                        <a:pt x="207" y="869"/>
                      </a:cubicBezTo>
                      <a:cubicBezTo>
                        <a:pt x="207" y="902"/>
                        <a:pt x="207" y="902"/>
                        <a:pt x="207" y="902"/>
                      </a:cubicBezTo>
                      <a:cubicBezTo>
                        <a:pt x="194" y="902"/>
                        <a:pt x="194" y="902"/>
                        <a:pt x="194" y="902"/>
                      </a:cubicBezTo>
                      <a:cubicBezTo>
                        <a:pt x="194" y="869"/>
                        <a:pt x="194" y="869"/>
                        <a:pt x="194" y="869"/>
                      </a:cubicBezTo>
                      <a:cubicBezTo>
                        <a:pt x="102" y="869"/>
                        <a:pt x="102" y="869"/>
                        <a:pt x="102" y="869"/>
                      </a:cubicBezTo>
                      <a:cubicBezTo>
                        <a:pt x="83" y="869"/>
                        <a:pt x="83" y="869"/>
                        <a:pt x="83" y="869"/>
                      </a:cubicBezTo>
                      <a:cubicBezTo>
                        <a:pt x="83" y="850"/>
                        <a:pt x="83" y="850"/>
                        <a:pt x="83" y="850"/>
                      </a:cubicBezTo>
                      <a:cubicBezTo>
                        <a:pt x="83" y="762"/>
                        <a:pt x="83" y="762"/>
                        <a:pt x="83" y="762"/>
                      </a:cubicBezTo>
                      <a:cubicBezTo>
                        <a:pt x="54" y="762"/>
                        <a:pt x="54" y="762"/>
                        <a:pt x="54" y="762"/>
                      </a:cubicBezTo>
                      <a:cubicBezTo>
                        <a:pt x="54" y="749"/>
                        <a:pt x="54" y="749"/>
                        <a:pt x="54" y="749"/>
                      </a:cubicBezTo>
                      <a:cubicBezTo>
                        <a:pt x="83" y="749"/>
                        <a:pt x="83" y="749"/>
                        <a:pt x="83" y="749"/>
                      </a:cubicBezTo>
                      <a:cubicBezTo>
                        <a:pt x="83" y="632"/>
                        <a:pt x="83" y="632"/>
                        <a:pt x="83" y="632"/>
                      </a:cubicBezTo>
                      <a:cubicBezTo>
                        <a:pt x="54" y="632"/>
                        <a:pt x="54" y="632"/>
                        <a:pt x="54" y="632"/>
                      </a:cubicBezTo>
                      <a:cubicBezTo>
                        <a:pt x="54" y="619"/>
                        <a:pt x="54" y="619"/>
                        <a:pt x="54" y="619"/>
                      </a:cubicBezTo>
                      <a:cubicBezTo>
                        <a:pt x="83" y="619"/>
                        <a:pt x="83" y="619"/>
                        <a:pt x="83" y="619"/>
                      </a:cubicBezTo>
                      <a:cubicBezTo>
                        <a:pt x="83" y="503"/>
                        <a:pt x="83" y="503"/>
                        <a:pt x="83" y="503"/>
                      </a:cubicBezTo>
                      <a:cubicBezTo>
                        <a:pt x="54" y="503"/>
                        <a:pt x="54" y="503"/>
                        <a:pt x="54" y="503"/>
                      </a:cubicBezTo>
                      <a:cubicBezTo>
                        <a:pt x="54" y="489"/>
                        <a:pt x="54" y="489"/>
                        <a:pt x="54" y="489"/>
                      </a:cubicBezTo>
                      <a:cubicBezTo>
                        <a:pt x="83" y="489"/>
                        <a:pt x="83" y="489"/>
                        <a:pt x="83" y="489"/>
                      </a:cubicBezTo>
                      <a:cubicBezTo>
                        <a:pt x="83" y="373"/>
                        <a:pt x="83" y="373"/>
                        <a:pt x="83" y="373"/>
                      </a:cubicBezTo>
                      <a:cubicBezTo>
                        <a:pt x="54" y="373"/>
                        <a:pt x="54" y="373"/>
                        <a:pt x="54" y="373"/>
                      </a:cubicBezTo>
                      <a:cubicBezTo>
                        <a:pt x="54" y="360"/>
                        <a:pt x="54" y="360"/>
                        <a:pt x="54" y="360"/>
                      </a:cubicBezTo>
                      <a:cubicBezTo>
                        <a:pt x="83" y="360"/>
                        <a:pt x="83" y="360"/>
                        <a:pt x="83" y="360"/>
                      </a:cubicBezTo>
                      <a:cubicBezTo>
                        <a:pt x="83" y="244"/>
                        <a:pt x="83" y="244"/>
                        <a:pt x="83" y="244"/>
                      </a:cubicBezTo>
                      <a:cubicBezTo>
                        <a:pt x="54" y="244"/>
                        <a:pt x="54" y="244"/>
                        <a:pt x="54" y="244"/>
                      </a:cubicBezTo>
                      <a:cubicBezTo>
                        <a:pt x="54" y="230"/>
                        <a:pt x="54" y="230"/>
                        <a:pt x="54" y="230"/>
                      </a:cubicBezTo>
                      <a:cubicBezTo>
                        <a:pt x="83" y="230"/>
                        <a:pt x="83" y="230"/>
                        <a:pt x="83" y="230"/>
                      </a:cubicBezTo>
                      <a:cubicBezTo>
                        <a:pt x="83" y="114"/>
                        <a:pt x="83" y="114"/>
                        <a:pt x="83" y="114"/>
                      </a:cubicBezTo>
                      <a:cubicBezTo>
                        <a:pt x="54" y="114"/>
                        <a:pt x="54" y="114"/>
                        <a:pt x="54" y="114"/>
                      </a:cubicBezTo>
                      <a:cubicBezTo>
                        <a:pt x="54" y="101"/>
                        <a:pt x="54" y="101"/>
                        <a:pt x="54" y="101"/>
                      </a:cubicBezTo>
                      <a:cubicBezTo>
                        <a:pt x="83" y="101"/>
                        <a:pt x="83" y="101"/>
                        <a:pt x="83" y="101"/>
                      </a:cubicBezTo>
                      <a:cubicBezTo>
                        <a:pt x="83" y="81"/>
                        <a:pt x="83" y="81"/>
                        <a:pt x="83" y="81"/>
                      </a:cubicBezTo>
                      <a:cubicBezTo>
                        <a:pt x="102" y="81"/>
                        <a:pt x="102" y="81"/>
                        <a:pt x="102" y="81"/>
                      </a:cubicBezTo>
                      <a:cubicBezTo>
                        <a:pt x="102" y="106"/>
                        <a:pt x="102" y="106"/>
                        <a:pt x="102" y="106"/>
                      </a:cubicBezTo>
                      <a:cubicBezTo>
                        <a:pt x="728" y="106"/>
                        <a:pt x="728" y="106"/>
                        <a:pt x="728" y="106"/>
                      </a:cubicBezTo>
                      <a:cubicBezTo>
                        <a:pt x="504" y="0"/>
                        <a:pt x="504" y="0"/>
                        <a:pt x="504"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8" name="iṡ1î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235D71E-CCB2-4CB6-8971-75B194D4E318}"/>
                    </a:ext>
                  </a:extLst>
                </p:cNvPr>
                <p:cNvSpPr/>
                <p:nvPr/>
              </p:nvSpPr>
              <p:spPr bwMode="auto">
                <a:xfrm>
                  <a:off x="3122" y="1618"/>
                  <a:ext cx="868" cy="4"/>
                </a:xfrm>
                <a:custGeom>
                  <a:avLst/>
                  <a:gdLst>
                    <a:gd name="T0" fmla="*/ 859 w 868"/>
                    <a:gd name="T1" fmla="*/ 0 h 4"/>
                    <a:gd name="T2" fmla="*/ 0 w 868"/>
                    <a:gd name="T3" fmla="*/ 0 h 4"/>
                    <a:gd name="T4" fmla="*/ 0 w 868"/>
                    <a:gd name="T5" fmla="*/ 4 h 4"/>
                    <a:gd name="T6" fmla="*/ 868 w 868"/>
                    <a:gd name="T7" fmla="*/ 4 h 4"/>
                    <a:gd name="T8" fmla="*/ 859 w 868"/>
                    <a:gd name="T9" fmla="*/ 0 h 4"/>
                  </a:gdLst>
                  <a:ahLst/>
                  <a:cxnLst>
                    <a:cxn ang="0">
                      <a:pos x="T0" y="T1"/>
                    </a:cxn>
                    <a:cxn ang="0">
                      <a:pos x="T2" y="T3"/>
                    </a:cxn>
                    <a:cxn ang="0">
                      <a:pos x="T4" y="T5"/>
                    </a:cxn>
                    <a:cxn ang="0">
                      <a:pos x="T6" y="T7"/>
                    </a:cxn>
                    <a:cxn ang="0">
                      <a:pos x="T8" y="T9"/>
                    </a:cxn>
                  </a:cxnLst>
                  <a:rect l="0" t="0" r="r" b="b"/>
                  <a:pathLst>
                    <a:path w="868" h="4">
                      <a:moveTo>
                        <a:pt x="859" y="0"/>
                      </a:moveTo>
                      <a:lnTo>
                        <a:pt x="0" y="0"/>
                      </a:lnTo>
                      <a:lnTo>
                        <a:pt x="0" y="4"/>
                      </a:lnTo>
                      <a:lnTo>
                        <a:pt x="868" y="4"/>
                      </a:lnTo>
                      <a:lnTo>
                        <a:pt x="859"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9" name="iSḻi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14F8037-5BC4-4EE5-91F5-E07597B46C65}"/>
                    </a:ext>
                  </a:extLst>
                </p:cNvPr>
                <p:cNvSpPr/>
                <p:nvPr/>
              </p:nvSpPr>
              <p:spPr bwMode="auto">
                <a:xfrm>
                  <a:off x="3122" y="1618"/>
                  <a:ext cx="868" cy="4"/>
                </a:xfrm>
                <a:custGeom>
                  <a:avLst/>
                  <a:gdLst>
                    <a:gd name="T0" fmla="*/ 859 w 868"/>
                    <a:gd name="T1" fmla="*/ 0 h 4"/>
                    <a:gd name="T2" fmla="*/ 0 w 868"/>
                    <a:gd name="T3" fmla="*/ 0 h 4"/>
                    <a:gd name="T4" fmla="*/ 0 w 868"/>
                    <a:gd name="T5" fmla="*/ 4 h 4"/>
                    <a:gd name="T6" fmla="*/ 868 w 868"/>
                    <a:gd name="T7" fmla="*/ 4 h 4"/>
                    <a:gd name="T8" fmla="*/ 859 w 868"/>
                    <a:gd name="T9" fmla="*/ 0 h 4"/>
                  </a:gdLst>
                  <a:ahLst/>
                  <a:cxnLst>
                    <a:cxn ang="0">
                      <a:pos x="T0" y="T1"/>
                    </a:cxn>
                    <a:cxn ang="0">
                      <a:pos x="T2" y="T3"/>
                    </a:cxn>
                    <a:cxn ang="0">
                      <a:pos x="T4" y="T5"/>
                    </a:cxn>
                    <a:cxn ang="0">
                      <a:pos x="T6" y="T7"/>
                    </a:cxn>
                    <a:cxn ang="0">
                      <a:pos x="T8" y="T9"/>
                    </a:cxn>
                  </a:cxnLst>
                  <a:rect l="0" t="0" r="r" b="b"/>
                  <a:pathLst>
                    <a:path w="868" h="4">
                      <a:moveTo>
                        <a:pt x="859" y="0"/>
                      </a:moveTo>
                      <a:lnTo>
                        <a:pt x="0" y="0"/>
                      </a:lnTo>
                      <a:lnTo>
                        <a:pt x="0" y="4"/>
                      </a:lnTo>
                      <a:lnTo>
                        <a:pt x="868" y="4"/>
                      </a:lnTo>
                      <a:lnTo>
                        <a:pt x="85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0" name="íś1ï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84DCAC0-1D79-40E1-9F1A-82FA309CC72A}"/>
                    </a:ext>
                  </a:extLst>
                </p:cNvPr>
                <p:cNvSpPr/>
                <p:nvPr/>
              </p:nvSpPr>
              <p:spPr bwMode="auto">
                <a:xfrm>
                  <a:off x="3122" y="1795"/>
                  <a:ext cx="1912" cy="4"/>
                </a:xfrm>
                <a:custGeom>
                  <a:avLst/>
                  <a:gdLst>
                    <a:gd name="T0" fmla="*/ 372 w 1394"/>
                    <a:gd name="T1" fmla="*/ 0 h 3"/>
                    <a:gd name="T2" fmla="*/ 0 w 1394"/>
                    <a:gd name="T3" fmla="*/ 0 h 3"/>
                    <a:gd name="T4" fmla="*/ 0 w 1394"/>
                    <a:gd name="T5" fmla="*/ 3 h 3"/>
                    <a:gd name="T6" fmla="*/ 372 w 1394"/>
                    <a:gd name="T7" fmla="*/ 3 h 3"/>
                    <a:gd name="T8" fmla="*/ 372 w 1394"/>
                    <a:gd name="T9" fmla="*/ 0 h 3"/>
                    <a:gd name="T10" fmla="*/ 518 w 1394"/>
                    <a:gd name="T11" fmla="*/ 0 h 3"/>
                    <a:gd name="T12" fmla="*/ 375 w 1394"/>
                    <a:gd name="T13" fmla="*/ 0 h 3"/>
                    <a:gd name="T14" fmla="*/ 376 w 1394"/>
                    <a:gd name="T15" fmla="*/ 3 h 3"/>
                    <a:gd name="T16" fmla="*/ 545 w 1394"/>
                    <a:gd name="T17" fmla="*/ 3 h 3"/>
                    <a:gd name="T18" fmla="*/ 518 w 1394"/>
                    <a:gd name="T19" fmla="*/ 0 h 3"/>
                    <a:gd name="T20" fmla="*/ 636 w 1394"/>
                    <a:gd name="T21" fmla="*/ 0 h 3"/>
                    <a:gd name="T22" fmla="*/ 546 w 1394"/>
                    <a:gd name="T23" fmla="*/ 0 h 3"/>
                    <a:gd name="T24" fmla="*/ 576 w 1394"/>
                    <a:gd name="T25" fmla="*/ 3 h 3"/>
                    <a:gd name="T26" fmla="*/ 635 w 1394"/>
                    <a:gd name="T27" fmla="*/ 3 h 3"/>
                    <a:gd name="T28" fmla="*/ 636 w 1394"/>
                    <a:gd name="T29" fmla="*/ 0 h 3"/>
                    <a:gd name="T30" fmla="*/ 769 w 1394"/>
                    <a:gd name="T31" fmla="*/ 0 h 3"/>
                    <a:gd name="T32" fmla="*/ 636 w 1394"/>
                    <a:gd name="T33" fmla="*/ 0 h 3"/>
                    <a:gd name="T34" fmla="*/ 637 w 1394"/>
                    <a:gd name="T35" fmla="*/ 3 h 3"/>
                    <a:gd name="T36" fmla="*/ 768 w 1394"/>
                    <a:gd name="T37" fmla="*/ 3 h 3"/>
                    <a:gd name="T38" fmla="*/ 768 w 1394"/>
                    <a:gd name="T39" fmla="*/ 2 h 3"/>
                    <a:gd name="T40" fmla="*/ 769 w 1394"/>
                    <a:gd name="T41" fmla="*/ 0 h 3"/>
                    <a:gd name="T42" fmla="*/ 1394 w 1394"/>
                    <a:gd name="T43" fmla="*/ 0 h 3"/>
                    <a:gd name="T44" fmla="*/ 1370 w 1394"/>
                    <a:gd name="T45" fmla="*/ 0 h 3"/>
                    <a:gd name="T46" fmla="*/ 1352 w 1394"/>
                    <a:gd name="T47" fmla="*/ 3 h 3"/>
                    <a:gd name="T48" fmla="*/ 1394 w 1394"/>
                    <a:gd name="T49" fmla="*/ 3 h 3"/>
                    <a:gd name="T50" fmla="*/ 1394 w 1394"/>
                    <a:gd name="T5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94" h="3">
                      <a:moveTo>
                        <a:pt x="372" y="0"/>
                      </a:moveTo>
                      <a:cubicBezTo>
                        <a:pt x="0" y="0"/>
                        <a:pt x="0" y="0"/>
                        <a:pt x="0" y="0"/>
                      </a:cubicBezTo>
                      <a:cubicBezTo>
                        <a:pt x="0" y="3"/>
                        <a:pt x="0" y="3"/>
                        <a:pt x="0" y="3"/>
                      </a:cubicBezTo>
                      <a:cubicBezTo>
                        <a:pt x="372" y="3"/>
                        <a:pt x="372" y="3"/>
                        <a:pt x="372" y="3"/>
                      </a:cubicBezTo>
                      <a:cubicBezTo>
                        <a:pt x="372" y="2"/>
                        <a:pt x="372" y="1"/>
                        <a:pt x="372" y="0"/>
                      </a:cubicBezTo>
                      <a:moveTo>
                        <a:pt x="518" y="0"/>
                      </a:moveTo>
                      <a:cubicBezTo>
                        <a:pt x="375" y="0"/>
                        <a:pt x="375" y="0"/>
                        <a:pt x="375" y="0"/>
                      </a:cubicBezTo>
                      <a:cubicBezTo>
                        <a:pt x="375" y="1"/>
                        <a:pt x="376" y="2"/>
                        <a:pt x="376" y="3"/>
                      </a:cubicBezTo>
                      <a:cubicBezTo>
                        <a:pt x="545" y="3"/>
                        <a:pt x="545" y="3"/>
                        <a:pt x="545" y="3"/>
                      </a:cubicBezTo>
                      <a:cubicBezTo>
                        <a:pt x="518" y="0"/>
                        <a:pt x="518" y="0"/>
                        <a:pt x="518" y="0"/>
                      </a:cubicBezTo>
                      <a:moveTo>
                        <a:pt x="636" y="0"/>
                      </a:moveTo>
                      <a:cubicBezTo>
                        <a:pt x="546" y="0"/>
                        <a:pt x="546" y="0"/>
                        <a:pt x="546" y="0"/>
                      </a:cubicBezTo>
                      <a:cubicBezTo>
                        <a:pt x="576" y="3"/>
                        <a:pt x="576" y="3"/>
                        <a:pt x="576" y="3"/>
                      </a:cubicBezTo>
                      <a:cubicBezTo>
                        <a:pt x="635" y="3"/>
                        <a:pt x="635" y="3"/>
                        <a:pt x="635" y="3"/>
                      </a:cubicBezTo>
                      <a:cubicBezTo>
                        <a:pt x="636" y="2"/>
                        <a:pt x="636" y="1"/>
                        <a:pt x="636" y="0"/>
                      </a:cubicBezTo>
                      <a:moveTo>
                        <a:pt x="769" y="0"/>
                      </a:moveTo>
                      <a:cubicBezTo>
                        <a:pt x="636" y="0"/>
                        <a:pt x="636" y="0"/>
                        <a:pt x="636" y="0"/>
                      </a:cubicBezTo>
                      <a:cubicBezTo>
                        <a:pt x="637" y="1"/>
                        <a:pt x="637" y="2"/>
                        <a:pt x="637" y="3"/>
                      </a:cubicBezTo>
                      <a:cubicBezTo>
                        <a:pt x="768" y="3"/>
                        <a:pt x="768" y="3"/>
                        <a:pt x="768" y="3"/>
                      </a:cubicBezTo>
                      <a:cubicBezTo>
                        <a:pt x="768" y="3"/>
                        <a:pt x="768" y="3"/>
                        <a:pt x="768" y="2"/>
                      </a:cubicBezTo>
                      <a:cubicBezTo>
                        <a:pt x="768" y="2"/>
                        <a:pt x="768" y="1"/>
                        <a:pt x="769" y="0"/>
                      </a:cubicBezTo>
                      <a:moveTo>
                        <a:pt x="1394" y="0"/>
                      </a:moveTo>
                      <a:cubicBezTo>
                        <a:pt x="1370" y="0"/>
                        <a:pt x="1370" y="0"/>
                        <a:pt x="1370" y="0"/>
                      </a:cubicBezTo>
                      <a:cubicBezTo>
                        <a:pt x="1352" y="3"/>
                        <a:pt x="1352" y="3"/>
                        <a:pt x="1352" y="3"/>
                      </a:cubicBezTo>
                      <a:cubicBezTo>
                        <a:pt x="1394" y="3"/>
                        <a:pt x="1394" y="3"/>
                        <a:pt x="1394" y="3"/>
                      </a:cubicBezTo>
                      <a:cubicBezTo>
                        <a:pt x="1394" y="0"/>
                        <a:pt x="1394" y="0"/>
                        <a:pt x="1394"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1" name="i$1i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2485BBC-8619-4BC1-A487-7B29BC3FC064}"/>
                    </a:ext>
                  </a:extLst>
                </p:cNvPr>
                <p:cNvSpPr/>
                <p:nvPr/>
              </p:nvSpPr>
              <p:spPr bwMode="auto">
                <a:xfrm>
                  <a:off x="3122" y="1973"/>
                  <a:ext cx="1912" cy="4"/>
                </a:xfrm>
                <a:custGeom>
                  <a:avLst/>
                  <a:gdLst>
                    <a:gd name="T0" fmla="*/ 676 w 1394"/>
                    <a:gd name="T1" fmla="*/ 0 h 3"/>
                    <a:gd name="T2" fmla="*/ 0 w 1394"/>
                    <a:gd name="T3" fmla="*/ 0 h 3"/>
                    <a:gd name="T4" fmla="*/ 0 w 1394"/>
                    <a:gd name="T5" fmla="*/ 3 h 3"/>
                    <a:gd name="T6" fmla="*/ 660 w 1394"/>
                    <a:gd name="T7" fmla="*/ 3 h 3"/>
                    <a:gd name="T8" fmla="*/ 676 w 1394"/>
                    <a:gd name="T9" fmla="*/ 0 h 3"/>
                    <a:gd name="T10" fmla="*/ 1245 w 1394"/>
                    <a:gd name="T11" fmla="*/ 0 h 3"/>
                    <a:gd name="T12" fmla="*/ 1186 w 1394"/>
                    <a:gd name="T13" fmla="*/ 0 h 3"/>
                    <a:gd name="T14" fmla="*/ 1185 w 1394"/>
                    <a:gd name="T15" fmla="*/ 3 h 3"/>
                    <a:gd name="T16" fmla="*/ 1256 w 1394"/>
                    <a:gd name="T17" fmla="*/ 3 h 3"/>
                    <a:gd name="T18" fmla="*/ 1245 w 1394"/>
                    <a:gd name="T19" fmla="*/ 0 h 3"/>
                    <a:gd name="T20" fmla="*/ 1279 w 1394"/>
                    <a:gd name="T21" fmla="*/ 0 h 3"/>
                    <a:gd name="T22" fmla="*/ 1260 w 1394"/>
                    <a:gd name="T23" fmla="*/ 0 h 3"/>
                    <a:gd name="T24" fmla="*/ 1270 w 1394"/>
                    <a:gd name="T25" fmla="*/ 3 h 3"/>
                    <a:gd name="T26" fmla="*/ 1277 w 1394"/>
                    <a:gd name="T27" fmla="*/ 3 h 3"/>
                    <a:gd name="T28" fmla="*/ 1277 w 1394"/>
                    <a:gd name="T29" fmla="*/ 2 h 3"/>
                    <a:gd name="T30" fmla="*/ 1279 w 1394"/>
                    <a:gd name="T31" fmla="*/ 0 h 3"/>
                    <a:gd name="T32" fmla="*/ 1394 w 1394"/>
                    <a:gd name="T33" fmla="*/ 0 h 3"/>
                    <a:gd name="T34" fmla="*/ 1283 w 1394"/>
                    <a:gd name="T35" fmla="*/ 0 h 3"/>
                    <a:gd name="T36" fmla="*/ 1281 w 1394"/>
                    <a:gd name="T37" fmla="*/ 3 h 3"/>
                    <a:gd name="T38" fmla="*/ 1394 w 1394"/>
                    <a:gd name="T39" fmla="*/ 3 h 3"/>
                    <a:gd name="T40" fmla="*/ 1394 w 1394"/>
                    <a:gd name="T4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94" h="3">
                      <a:moveTo>
                        <a:pt x="676" y="0"/>
                      </a:moveTo>
                      <a:cubicBezTo>
                        <a:pt x="0" y="0"/>
                        <a:pt x="0" y="0"/>
                        <a:pt x="0" y="0"/>
                      </a:cubicBezTo>
                      <a:cubicBezTo>
                        <a:pt x="0" y="3"/>
                        <a:pt x="0" y="3"/>
                        <a:pt x="0" y="3"/>
                      </a:cubicBezTo>
                      <a:cubicBezTo>
                        <a:pt x="660" y="3"/>
                        <a:pt x="660" y="3"/>
                        <a:pt x="660" y="3"/>
                      </a:cubicBezTo>
                      <a:cubicBezTo>
                        <a:pt x="676" y="0"/>
                        <a:pt x="676" y="0"/>
                        <a:pt x="676" y="0"/>
                      </a:cubicBezTo>
                      <a:moveTo>
                        <a:pt x="1245" y="0"/>
                      </a:moveTo>
                      <a:cubicBezTo>
                        <a:pt x="1186" y="0"/>
                        <a:pt x="1186" y="0"/>
                        <a:pt x="1186" y="0"/>
                      </a:cubicBezTo>
                      <a:cubicBezTo>
                        <a:pt x="1186" y="1"/>
                        <a:pt x="1185" y="2"/>
                        <a:pt x="1185" y="3"/>
                      </a:cubicBezTo>
                      <a:cubicBezTo>
                        <a:pt x="1256" y="3"/>
                        <a:pt x="1256" y="3"/>
                        <a:pt x="1256" y="3"/>
                      </a:cubicBezTo>
                      <a:cubicBezTo>
                        <a:pt x="1245" y="0"/>
                        <a:pt x="1245" y="0"/>
                        <a:pt x="1245" y="0"/>
                      </a:cubicBezTo>
                      <a:moveTo>
                        <a:pt x="1279" y="0"/>
                      </a:moveTo>
                      <a:cubicBezTo>
                        <a:pt x="1260" y="0"/>
                        <a:pt x="1260" y="0"/>
                        <a:pt x="1260" y="0"/>
                      </a:cubicBezTo>
                      <a:cubicBezTo>
                        <a:pt x="1270" y="3"/>
                        <a:pt x="1270" y="3"/>
                        <a:pt x="1270" y="3"/>
                      </a:cubicBezTo>
                      <a:cubicBezTo>
                        <a:pt x="1277" y="3"/>
                        <a:pt x="1277" y="3"/>
                        <a:pt x="1277" y="3"/>
                      </a:cubicBezTo>
                      <a:cubicBezTo>
                        <a:pt x="1277" y="3"/>
                        <a:pt x="1277" y="3"/>
                        <a:pt x="1277" y="2"/>
                      </a:cubicBezTo>
                      <a:cubicBezTo>
                        <a:pt x="1278" y="2"/>
                        <a:pt x="1278" y="1"/>
                        <a:pt x="1279" y="0"/>
                      </a:cubicBezTo>
                      <a:moveTo>
                        <a:pt x="1394" y="0"/>
                      </a:moveTo>
                      <a:cubicBezTo>
                        <a:pt x="1283" y="0"/>
                        <a:pt x="1283" y="0"/>
                        <a:pt x="1283" y="0"/>
                      </a:cubicBezTo>
                      <a:cubicBezTo>
                        <a:pt x="1282" y="1"/>
                        <a:pt x="1282" y="2"/>
                        <a:pt x="1281" y="3"/>
                      </a:cubicBezTo>
                      <a:cubicBezTo>
                        <a:pt x="1394" y="3"/>
                        <a:pt x="1394" y="3"/>
                        <a:pt x="1394" y="3"/>
                      </a:cubicBezTo>
                      <a:cubicBezTo>
                        <a:pt x="1394" y="0"/>
                        <a:pt x="1394" y="0"/>
                        <a:pt x="1394"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2" name="ï$ḻî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60407F7-8AF0-4866-96DD-F8B50A8F08D4}"/>
                    </a:ext>
                  </a:extLst>
                </p:cNvPr>
                <p:cNvSpPr/>
                <p:nvPr/>
              </p:nvSpPr>
              <p:spPr bwMode="auto">
                <a:xfrm>
                  <a:off x="3122" y="2151"/>
                  <a:ext cx="1912" cy="4"/>
                </a:xfrm>
                <a:custGeom>
                  <a:avLst/>
                  <a:gdLst>
                    <a:gd name="T0" fmla="*/ 172 w 1394"/>
                    <a:gd name="T1" fmla="*/ 0 h 3"/>
                    <a:gd name="T2" fmla="*/ 0 w 1394"/>
                    <a:gd name="T3" fmla="*/ 0 h 3"/>
                    <a:gd name="T4" fmla="*/ 0 w 1394"/>
                    <a:gd name="T5" fmla="*/ 3 h 3"/>
                    <a:gd name="T6" fmla="*/ 171 w 1394"/>
                    <a:gd name="T7" fmla="*/ 3 h 3"/>
                    <a:gd name="T8" fmla="*/ 172 w 1394"/>
                    <a:gd name="T9" fmla="*/ 0 h 3"/>
                    <a:gd name="T10" fmla="*/ 236 w 1394"/>
                    <a:gd name="T11" fmla="*/ 0 h 3"/>
                    <a:gd name="T12" fmla="*/ 227 w 1394"/>
                    <a:gd name="T13" fmla="*/ 0 h 3"/>
                    <a:gd name="T14" fmla="*/ 225 w 1394"/>
                    <a:gd name="T15" fmla="*/ 3 h 3"/>
                    <a:gd name="T16" fmla="*/ 238 w 1394"/>
                    <a:gd name="T17" fmla="*/ 3 h 3"/>
                    <a:gd name="T18" fmla="*/ 236 w 1394"/>
                    <a:gd name="T19" fmla="*/ 0 h 3"/>
                    <a:gd name="T20" fmla="*/ 954 w 1394"/>
                    <a:gd name="T21" fmla="*/ 0 h 3"/>
                    <a:gd name="T22" fmla="*/ 924 w 1394"/>
                    <a:gd name="T23" fmla="*/ 0 h 3"/>
                    <a:gd name="T24" fmla="*/ 922 w 1394"/>
                    <a:gd name="T25" fmla="*/ 3 h 3"/>
                    <a:gd name="T26" fmla="*/ 954 w 1394"/>
                    <a:gd name="T27" fmla="*/ 3 h 3"/>
                    <a:gd name="T28" fmla="*/ 954 w 1394"/>
                    <a:gd name="T29" fmla="*/ 0 h 3"/>
                    <a:gd name="T30" fmla="*/ 965 w 1394"/>
                    <a:gd name="T31" fmla="*/ 0 h 3"/>
                    <a:gd name="T32" fmla="*/ 959 w 1394"/>
                    <a:gd name="T33" fmla="*/ 0 h 3"/>
                    <a:gd name="T34" fmla="*/ 958 w 1394"/>
                    <a:gd name="T35" fmla="*/ 3 h 3"/>
                    <a:gd name="T36" fmla="*/ 971 w 1394"/>
                    <a:gd name="T37" fmla="*/ 3 h 3"/>
                    <a:gd name="T38" fmla="*/ 965 w 1394"/>
                    <a:gd name="T39" fmla="*/ 0 h 3"/>
                    <a:gd name="T40" fmla="*/ 996 w 1394"/>
                    <a:gd name="T41" fmla="*/ 0 h 3"/>
                    <a:gd name="T42" fmla="*/ 971 w 1394"/>
                    <a:gd name="T43" fmla="*/ 0 h 3"/>
                    <a:gd name="T44" fmla="*/ 973 w 1394"/>
                    <a:gd name="T45" fmla="*/ 2 h 3"/>
                    <a:gd name="T46" fmla="*/ 975 w 1394"/>
                    <a:gd name="T47" fmla="*/ 3 h 3"/>
                    <a:gd name="T48" fmla="*/ 996 w 1394"/>
                    <a:gd name="T49" fmla="*/ 3 h 3"/>
                    <a:gd name="T50" fmla="*/ 996 w 1394"/>
                    <a:gd name="T51" fmla="*/ 0 h 3"/>
                    <a:gd name="T52" fmla="*/ 1329 w 1394"/>
                    <a:gd name="T53" fmla="*/ 0 h 3"/>
                    <a:gd name="T54" fmla="*/ 1244 w 1394"/>
                    <a:gd name="T55" fmla="*/ 0 h 3"/>
                    <a:gd name="T56" fmla="*/ 1237 w 1394"/>
                    <a:gd name="T57" fmla="*/ 3 h 3"/>
                    <a:gd name="T58" fmla="*/ 1334 w 1394"/>
                    <a:gd name="T59" fmla="*/ 3 h 3"/>
                    <a:gd name="T60" fmla="*/ 1329 w 1394"/>
                    <a:gd name="T61" fmla="*/ 0 h 3"/>
                    <a:gd name="T62" fmla="*/ 1394 w 1394"/>
                    <a:gd name="T63" fmla="*/ 0 h 3"/>
                    <a:gd name="T64" fmla="*/ 1334 w 1394"/>
                    <a:gd name="T65" fmla="*/ 0 h 3"/>
                    <a:gd name="T66" fmla="*/ 1339 w 1394"/>
                    <a:gd name="T67" fmla="*/ 3 h 3"/>
                    <a:gd name="T68" fmla="*/ 1394 w 1394"/>
                    <a:gd name="T69" fmla="*/ 3 h 3"/>
                    <a:gd name="T70" fmla="*/ 1394 w 1394"/>
                    <a:gd name="T7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94" h="3">
                      <a:moveTo>
                        <a:pt x="172" y="0"/>
                      </a:moveTo>
                      <a:cubicBezTo>
                        <a:pt x="0" y="0"/>
                        <a:pt x="0" y="0"/>
                        <a:pt x="0" y="0"/>
                      </a:cubicBezTo>
                      <a:cubicBezTo>
                        <a:pt x="0" y="3"/>
                        <a:pt x="0" y="3"/>
                        <a:pt x="0" y="3"/>
                      </a:cubicBezTo>
                      <a:cubicBezTo>
                        <a:pt x="171" y="3"/>
                        <a:pt x="171" y="3"/>
                        <a:pt x="171" y="3"/>
                      </a:cubicBezTo>
                      <a:cubicBezTo>
                        <a:pt x="172" y="0"/>
                        <a:pt x="172" y="0"/>
                        <a:pt x="172" y="0"/>
                      </a:cubicBezTo>
                      <a:moveTo>
                        <a:pt x="236" y="0"/>
                      </a:moveTo>
                      <a:cubicBezTo>
                        <a:pt x="227" y="0"/>
                        <a:pt x="227" y="0"/>
                        <a:pt x="227" y="0"/>
                      </a:cubicBezTo>
                      <a:cubicBezTo>
                        <a:pt x="225" y="3"/>
                        <a:pt x="225" y="3"/>
                        <a:pt x="225" y="3"/>
                      </a:cubicBezTo>
                      <a:cubicBezTo>
                        <a:pt x="238" y="3"/>
                        <a:pt x="238" y="3"/>
                        <a:pt x="238" y="3"/>
                      </a:cubicBezTo>
                      <a:cubicBezTo>
                        <a:pt x="236" y="0"/>
                        <a:pt x="236" y="0"/>
                        <a:pt x="236" y="0"/>
                      </a:cubicBezTo>
                      <a:moveTo>
                        <a:pt x="954" y="0"/>
                      </a:moveTo>
                      <a:cubicBezTo>
                        <a:pt x="924" y="0"/>
                        <a:pt x="924" y="0"/>
                        <a:pt x="924" y="0"/>
                      </a:cubicBezTo>
                      <a:cubicBezTo>
                        <a:pt x="922" y="3"/>
                        <a:pt x="922" y="3"/>
                        <a:pt x="922" y="3"/>
                      </a:cubicBezTo>
                      <a:cubicBezTo>
                        <a:pt x="954" y="3"/>
                        <a:pt x="954" y="3"/>
                        <a:pt x="954" y="3"/>
                      </a:cubicBezTo>
                      <a:cubicBezTo>
                        <a:pt x="954" y="0"/>
                        <a:pt x="954" y="0"/>
                        <a:pt x="954" y="0"/>
                      </a:cubicBezTo>
                      <a:moveTo>
                        <a:pt x="965" y="0"/>
                      </a:moveTo>
                      <a:cubicBezTo>
                        <a:pt x="959" y="0"/>
                        <a:pt x="959" y="0"/>
                        <a:pt x="959" y="0"/>
                      </a:cubicBezTo>
                      <a:cubicBezTo>
                        <a:pt x="958" y="3"/>
                        <a:pt x="958" y="3"/>
                        <a:pt x="958" y="3"/>
                      </a:cubicBezTo>
                      <a:cubicBezTo>
                        <a:pt x="971" y="3"/>
                        <a:pt x="971" y="3"/>
                        <a:pt x="971" y="3"/>
                      </a:cubicBezTo>
                      <a:cubicBezTo>
                        <a:pt x="969" y="2"/>
                        <a:pt x="967" y="1"/>
                        <a:pt x="965" y="0"/>
                      </a:cubicBezTo>
                      <a:moveTo>
                        <a:pt x="996" y="0"/>
                      </a:moveTo>
                      <a:cubicBezTo>
                        <a:pt x="971" y="0"/>
                        <a:pt x="971" y="0"/>
                        <a:pt x="971" y="0"/>
                      </a:cubicBezTo>
                      <a:cubicBezTo>
                        <a:pt x="972" y="0"/>
                        <a:pt x="972" y="1"/>
                        <a:pt x="973" y="2"/>
                      </a:cubicBezTo>
                      <a:cubicBezTo>
                        <a:pt x="974" y="2"/>
                        <a:pt x="974" y="2"/>
                        <a:pt x="975" y="3"/>
                      </a:cubicBezTo>
                      <a:cubicBezTo>
                        <a:pt x="996" y="3"/>
                        <a:pt x="996" y="3"/>
                        <a:pt x="996" y="3"/>
                      </a:cubicBezTo>
                      <a:cubicBezTo>
                        <a:pt x="996" y="0"/>
                        <a:pt x="996" y="0"/>
                        <a:pt x="996" y="0"/>
                      </a:cubicBezTo>
                      <a:moveTo>
                        <a:pt x="1329" y="0"/>
                      </a:moveTo>
                      <a:cubicBezTo>
                        <a:pt x="1244" y="0"/>
                        <a:pt x="1244" y="0"/>
                        <a:pt x="1244" y="0"/>
                      </a:cubicBezTo>
                      <a:cubicBezTo>
                        <a:pt x="1241" y="1"/>
                        <a:pt x="1239" y="2"/>
                        <a:pt x="1237" y="3"/>
                      </a:cubicBezTo>
                      <a:cubicBezTo>
                        <a:pt x="1334" y="3"/>
                        <a:pt x="1334" y="3"/>
                        <a:pt x="1334" y="3"/>
                      </a:cubicBezTo>
                      <a:cubicBezTo>
                        <a:pt x="1329" y="0"/>
                        <a:pt x="1329" y="0"/>
                        <a:pt x="1329" y="0"/>
                      </a:cubicBezTo>
                      <a:moveTo>
                        <a:pt x="1394" y="0"/>
                      </a:moveTo>
                      <a:cubicBezTo>
                        <a:pt x="1334" y="0"/>
                        <a:pt x="1334" y="0"/>
                        <a:pt x="1334" y="0"/>
                      </a:cubicBezTo>
                      <a:cubicBezTo>
                        <a:pt x="1339" y="3"/>
                        <a:pt x="1339" y="3"/>
                        <a:pt x="1339" y="3"/>
                      </a:cubicBezTo>
                      <a:cubicBezTo>
                        <a:pt x="1394" y="3"/>
                        <a:pt x="1394" y="3"/>
                        <a:pt x="1394" y="3"/>
                      </a:cubicBezTo>
                      <a:cubicBezTo>
                        <a:pt x="1394" y="0"/>
                        <a:pt x="1394" y="0"/>
                        <a:pt x="1394"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3" name="ïṡlí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A32A845-7C41-4632-B7D3-7CB08B096554}"/>
                    </a:ext>
                  </a:extLst>
                </p:cNvPr>
                <p:cNvSpPr/>
                <p:nvPr/>
              </p:nvSpPr>
              <p:spPr bwMode="auto">
                <a:xfrm>
                  <a:off x="3122" y="2328"/>
                  <a:ext cx="1912" cy="4"/>
                </a:xfrm>
                <a:custGeom>
                  <a:avLst/>
                  <a:gdLst>
                    <a:gd name="T0" fmla="*/ 140 w 1912"/>
                    <a:gd name="T1" fmla="*/ 0 h 4"/>
                    <a:gd name="T2" fmla="*/ 0 w 1912"/>
                    <a:gd name="T3" fmla="*/ 0 h 4"/>
                    <a:gd name="T4" fmla="*/ 0 w 1912"/>
                    <a:gd name="T5" fmla="*/ 4 h 4"/>
                    <a:gd name="T6" fmla="*/ 137 w 1912"/>
                    <a:gd name="T7" fmla="*/ 4 h 4"/>
                    <a:gd name="T8" fmla="*/ 140 w 1912"/>
                    <a:gd name="T9" fmla="*/ 0 h 4"/>
                    <a:gd name="T10" fmla="*/ 396 w 1912"/>
                    <a:gd name="T11" fmla="*/ 0 h 4"/>
                    <a:gd name="T12" fmla="*/ 214 w 1912"/>
                    <a:gd name="T13" fmla="*/ 0 h 4"/>
                    <a:gd name="T14" fmla="*/ 213 w 1912"/>
                    <a:gd name="T15" fmla="*/ 4 h 4"/>
                    <a:gd name="T16" fmla="*/ 398 w 1912"/>
                    <a:gd name="T17" fmla="*/ 4 h 4"/>
                    <a:gd name="T18" fmla="*/ 396 w 1912"/>
                    <a:gd name="T19" fmla="*/ 0 h 4"/>
                    <a:gd name="T20" fmla="*/ 908 w 1912"/>
                    <a:gd name="T21" fmla="*/ 0 h 4"/>
                    <a:gd name="T22" fmla="*/ 603 w 1912"/>
                    <a:gd name="T23" fmla="*/ 0 h 4"/>
                    <a:gd name="T24" fmla="*/ 597 w 1912"/>
                    <a:gd name="T25" fmla="*/ 4 h 4"/>
                    <a:gd name="T26" fmla="*/ 912 w 1912"/>
                    <a:gd name="T27" fmla="*/ 4 h 4"/>
                    <a:gd name="T28" fmla="*/ 908 w 1912"/>
                    <a:gd name="T29" fmla="*/ 0 h 4"/>
                    <a:gd name="T30" fmla="*/ 1277 w 1912"/>
                    <a:gd name="T31" fmla="*/ 0 h 4"/>
                    <a:gd name="T32" fmla="*/ 1163 w 1912"/>
                    <a:gd name="T33" fmla="*/ 0 h 4"/>
                    <a:gd name="T34" fmla="*/ 1160 w 1912"/>
                    <a:gd name="T35" fmla="*/ 4 h 4"/>
                    <a:gd name="T36" fmla="*/ 1276 w 1912"/>
                    <a:gd name="T37" fmla="*/ 4 h 4"/>
                    <a:gd name="T38" fmla="*/ 1277 w 1912"/>
                    <a:gd name="T39" fmla="*/ 0 h 4"/>
                    <a:gd name="T40" fmla="*/ 1361 w 1912"/>
                    <a:gd name="T41" fmla="*/ 0 h 4"/>
                    <a:gd name="T42" fmla="*/ 1280 w 1912"/>
                    <a:gd name="T43" fmla="*/ 0 h 4"/>
                    <a:gd name="T44" fmla="*/ 1280 w 1912"/>
                    <a:gd name="T45" fmla="*/ 4 h 4"/>
                    <a:gd name="T46" fmla="*/ 1361 w 1912"/>
                    <a:gd name="T47" fmla="*/ 4 h 4"/>
                    <a:gd name="T48" fmla="*/ 1361 w 1912"/>
                    <a:gd name="T49" fmla="*/ 0 h 4"/>
                    <a:gd name="T50" fmla="*/ 1663 w 1912"/>
                    <a:gd name="T51" fmla="*/ 0 h 4"/>
                    <a:gd name="T52" fmla="*/ 1362 w 1912"/>
                    <a:gd name="T53" fmla="*/ 0 h 4"/>
                    <a:gd name="T54" fmla="*/ 1362 w 1912"/>
                    <a:gd name="T55" fmla="*/ 4 h 4"/>
                    <a:gd name="T56" fmla="*/ 1665 w 1912"/>
                    <a:gd name="T57" fmla="*/ 4 h 4"/>
                    <a:gd name="T58" fmla="*/ 1663 w 1912"/>
                    <a:gd name="T59" fmla="*/ 0 h 4"/>
                    <a:gd name="T60" fmla="*/ 1912 w 1912"/>
                    <a:gd name="T61" fmla="*/ 0 h 4"/>
                    <a:gd name="T62" fmla="*/ 1669 w 1912"/>
                    <a:gd name="T63" fmla="*/ 0 h 4"/>
                    <a:gd name="T64" fmla="*/ 1672 w 1912"/>
                    <a:gd name="T65" fmla="*/ 4 h 4"/>
                    <a:gd name="T66" fmla="*/ 1912 w 1912"/>
                    <a:gd name="T67" fmla="*/ 4 h 4"/>
                    <a:gd name="T68" fmla="*/ 1912 w 1912"/>
                    <a:gd name="T6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12" h="4">
                      <a:moveTo>
                        <a:pt x="140" y="0"/>
                      </a:moveTo>
                      <a:lnTo>
                        <a:pt x="0" y="0"/>
                      </a:lnTo>
                      <a:lnTo>
                        <a:pt x="0" y="4"/>
                      </a:lnTo>
                      <a:lnTo>
                        <a:pt x="137" y="4"/>
                      </a:lnTo>
                      <a:lnTo>
                        <a:pt x="140" y="0"/>
                      </a:lnTo>
                      <a:close/>
                      <a:moveTo>
                        <a:pt x="396" y="0"/>
                      </a:moveTo>
                      <a:lnTo>
                        <a:pt x="214" y="0"/>
                      </a:lnTo>
                      <a:lnTo>
                        <a:pt x="213" y="4"/>
                      </a:lnTo>
                      <a:lnTo>
                        <a:pt x="398" y="4"/>
                      </a:lnTo>
                      <a:lnTo>
                        <a:pt x="396" y="0"/>
                      </a:lnTo>
                      <a:close/>
                      <a:moveTo>
                        <a:pt x="908" y="0"/>
                      </a:moveTo>
                      <a:lnTo>
                        <a:pt x="603" y="0"/>
                      </a:lnTo>
                      <a:lnTo>
                        <a:pt x="597" y="4"/>
                      </a:lnTo>
                      <a:lnTo>
                        <a:pt x="912" y="4"/>
                      </a:lnTo>
                      <a:lnTo>
                        <a:pt x="908" y="0"/>
                      </a:lnTo>
                      <a:close/>
                      <a:moveTo>
                        <a:pt x="1277" y="0"/>
                      </a:moveTo>
                      <a:lnTo>
                        <a:pt x="1163" y="0"/>
                      </a:lnTo>
                      <a:lnTo>
                        <a:pt x="1160" y="4"/>
                      </a:lnTo>
                      <a:lnTo>
                        <a:pt x="1276" y="4"/>
                      </a:lnTo>
                      <a:lnTo>
                        <a:pt x="1277" y="0"/>
                      </a:lnTo>
                      <a:close/>
                      <a:moveTo>
                        <a:pt x="1361" y="0"/>
                      </a:moveTo>
                      <a:lnTo>
                        <a:pt x="1280" y="0"/>
                      </a:lnTo>
                      <a:lnTo>
                        <a:pt x="1280" y="4"/>
                      </a:lnTo>
                      <a:lnTo>
                        <a:pt x="1361" y="4"/>
                      </a:lnTo>
                      <a:lnTo>
                        <a:pt x="1361" y="0"/>
                      </a:lnTo>
                      <a:close/>
                      <a:moveTo>
                        <a:pt x="1663" y="0"/>
                      </a:moveTo>
                      <a:lnTo>
                        <a:pt x="1362" y="0"/>
                      </a:lnTo>
                      <a:lnTo>
                        <a:pt x="1362" y="4"/>
                      </a:lnTo>
                      <a:lnTo>
                        <a:pt x="1665" y="4"/>
                      </a:lnTo>
                      <a:lnTo>
                        <a:pt x="1663" y="0"/>
                      </a:lnTo>
                      <a:close/>
                      <a:moveTo>
                        <a:pt x="1912" y="0"/>
                      </a:moveTo>
                      <a:lnTo>
                        <a:pt x="1669" y="0"/>
                      </a:lnTo>
                      <a:lnTo>
                        <a:pt x="1672" y="4"/>
                      </a:lnTo>
                      <a:lnTo>
                        <a:pt x="1912" y="4"/>
                      </a:lnTo>
                      <a:lnTo>
                        <a:pt x="1912"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4" name="ïśļï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4B6DAA1-ACB1-45C8-83BD-E3F7BAE0E495}"/>
                    </a:ext>
                  </a:extLst>
                </p:cNvPr>
                <p:cNvSpPr/>
                <p:nvPr/>
              </p:nvSpPr>
              <p:spPr bwMode="auto">
                <a:xfrm>
                  <a:off x="3122" y="2328"/>
                  <a:ext cx="1912" cy="4"/>
                </a:xfrm>
                <a:custGeom>
                  <a:avLst/>
                  <a:gdLst>
                    <a:gd name="T0" fmla="*/ 140 w 1912"/>
                    <a:gd name="T1" fmla="*/ 0 h 4"/>
                    <a:gd name="T2" fmla="*/ 0 w 1912"/>
                    <a:gd name="T3" fmla="*/ 0 h 4"/>
                    <a:gd name="T4" fmla="*/ 0 w 1912"/>
                    <a:gd name="T5" fmla="*/ 4 h 4"/>
                    <a:gd name="T6" fmla="*/ 137 w 1912"/>
                    <a:gd name="T7" fmla="*/ 4 h 4"/>
                    <a:gd name="T8" fmla="*/ 140 w 1912"/>
                    <a:gd name="T9" fmla="*/ 0 h 4"/>
                    <a:gd name="T10" fmla="*/ 396 w 1912"/>
                    <a:gd name="T11" fmla="*/ 0 h 4"/>
                    <a:gd name="T12" fmla="*/ 214 w 1912"/>
                    <a:gd name="T13" fmla="*/ 0 h 4"/>
                    <a:gd name="T14" fmla="*/ 213 w 1912"/>
                    <a:gd name="T15" fmla="*/ 4 h 4"/>
                    <a:gd name="T16" fmla="*/ 398 w 1912"/>
                    <a:gd name="T17" fmla="*/ 4 h 4"/>
                    <a:gd name="T18" fmla="*/ 396 w 1912"/>
                    <a:gd name="T19" fmla="*/ 0 h 4"/>
                    <a:gd name="T20" fmla="*/ 908 w 1912"/>
                    <a:gd name="T21" fmla="*/ 0 h 4"/>
                    <a:gd name="T22" fmla="*/ 603 w 1912"/>
                    <a:gd name="T23" fmla="*/ 0 h 4"/>
                    <a:gd name="T24" fmla="*/ 597 w 1912"/>
                    <a:gd name="T25" fmla="*/ 4 h 4"/>
                    <a:gd name="T26" fmla="*/ 912 w 1912"/>
                    <a:gd name="T27" fmla="*/ 4 h 4"/>
                    <a:gd name="T28" fmla="*/ 908 w 1912"/>
                    <a:gd name="T29" fmla="*/ 0 h 4"/>
                    <a:gd name="T30" fmla="*/ 1277 w 1912"/>
                    <a:gd name="T31" fmla="*/ 0 h 4"/>
                    <a:gd name="T32" fmla="*/ 1163 w 1912"/>
                    <a:gd name="T33" fmla="*/ 0 h 4"/>
                    <a:gd name="T34" fmla="*/ 1160 w 1912"/>
                    <a:gd name="T35" fmla="*/ 4 h 4"/>
                    <a:gd name="T36" fmla="*/ 1276 w 1912"/>
                    <a:gd name="T37" fmla="*/ 4 h 4"/>
                    <a:gd name="T38" fmla="*/ 1277 w 1912"/>
                    <a:gd name="T39" fmla="*/ 0 h 4"/>
                    <a:gd name="T40" fmla="*/ 1361 w 1912"/>
                    <a:gd name="T41" fmla="*/ 0 h 4"/>
                    <a:gd name="T42" fmla="*/ 1280 w 1912"/>
                    <a:gd name="T43" fmla="*/ 0 h 4"/>
                    <a:gd name="T44" fmla="*/ 1280 w 1912"/>
                    <a:gd name="T45" fmla="*/ 4 h 4"/>
                    <a:gd name="T46" fmla="*/ 1361 w 1912"/>
                    <a:gd name="T47" fmla="*/ 4 h 4"/>
                    <a:gd name="T48" fmla="*/ 1361 w 1912"/>
                    <a:gd name="T49" fmla="*/ 0 h 4"/>
                    <a:gd name="T50" fmla="*/ 1663 w 1912"/>
                    <a:gd name="T51" fmla="*/ 0 h 4"/>
                    <a:gd name="T52" fmla="*/ 1362 w 1912"/>
                    <a:gd name="T53" fmla="*/ 0 h 4"/>
                    <a:gd name="T54" fmla="*/ 1362 w 1912"/>
                    <a:gd name="T55" fmla="*/ 4 h 4"/>
                    <a:gd name="T56" fmla="*/ 1665 w 1912"/>
                    <a:gd name="T57" fmla="*/ 4 h 4"/>
                    <a:gd name="T58" fmla="*/ 1663 w 1912"/>
                    <a:gd name="T59" fmla="*/ 0 h 4"/>
                    <a:gd name="T60" fmla="*/ 1912 w 1912"/>
                    <a:gd name="T61" fmla="*/ 0 h 4"/>
                    <a:gd name="T62" fmla="*/ 1669 w 1912"/>
                    <a:gd name="T63" fmla="*/ 0 h 4"/>
                    <a:gd name="T64" fmla="*/ 1672 w 1912"/>
                    <a:gd name="T65" fmla="*/ 4 h 4"/>
                    <a:gd name="T66" fmla="*/ 1912 w 1912"/>
                    <a:gd name="T67" fmla="*/ 4 h 4"/>
                    <a:gd name="T68" fmla="*/ 1912 w 1912"/>
                    <a:gd name="T6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12" h="4">
                      <a:moveTo>
                        <a:pt x="140" y="0"/>
                      </a:moveTo>
                      <a:lnTo>
                        <a:pt x="0" y="0"/>
                      </a:lnTo>
                      <a:lnTo>
                        <a:pt x="0" y="4"/>
                      </a:lnTo>
                      <a:lnTo>
                        <a:pt x="137" y="4"/>
                      </a:lnTo>
                      <a:lnTo>
                        <a:pt x="140" y="0"/>
                      </a:lnTo>
                      <a:moveTo>
                        <a:pt x="396" y="0"/>
                      </a:moveTo>
                      <a:lnTo>
                        <a:pt x="214" y="0"/>
                      </a:lnTo>
                      <a:lnTo>
                        <a:pt x="213" y="4"/>
                      </a:lnTo>
                      <a:lnTo>
                        <a:pt x="398" y="4"/>
                      </a:lnTo>
                      <a:lnTo>
                        <a:pt x="396" y="0"/>
                      </a:lnTo>
                      <a:moveTo>
                        <a:pt x="908" y="0"/>
                      </a:moveTo>
                      <a:lnTo>
                        <a:pt x="603" y="0"/>
                      </a:lnTo>
                      <a:lnTo>
                        <a:pt x="597" y="4"/>
                      </a:lnTo>
                      <a:lnTo>
                        <a:pt x="912" y="4"/>
                      </a:lnTo>
                      <a:lnTo>
                        <a:pt x="908" y="0"/>
                      </a:lnTo>
                      <a:moveTo>
                        <a:pt x="1277" y="0"/>
                      </a:moveTo>
                      <a:lnTo>
                        <a:pt x="1163" y="0"/>
                      </a:lnTo>
                      <a:lnTo>
                        <a:pt x="1160" y="4"/>
                      </a:lnTo>
                      <a:lnTo>
                        <a:pt x="1276" y="4"/>
                      </a:lnTo>
                      <a:lnTo>
                        <a:pt x="1277" y="0"/>
                      </a:lnTo>
                      <a:moveTo>
                        <a:pt x="1361" y="0"/>
                      </a:moveTo>
                      <a:lnTo>
                        <a:pt x="1280" y="0"/>
                      </a:lnTo>
                      <a:lnTo>
                        <a:pt x="1280" y="4"/>
                      </a:lnTo>
                      <a:lnTo>
                        <a:pt x="1361" y="4"/>
                      </a:lnTo>
                      <a:lnTo>
                        <a:pt x="1361" y="0"/>
                      </a:lnTo>
                      <a:moveTo>
                        <a:pt x="1663" y="0"/>
                      </a:moveTo>
                      <a:lnTo>
                        <a:pt x="1362" y="0"/>
                      </a:lnTo>
                      <a:lnTo>
                        <a:pt x="1362" y="4"/>
                      </a:lnTo>
                      <a:lnTo>
                        <a:pt x="1665" y="4"/>
                      </a:lnTo>
                      <a:lnTo>
                        <a:pt x="1663" y="0"/>
                      </a:lnTo>
                      <a:moveTo>
                        <a:pt x="1912" y="0"/>
                      </a:moveTo>
                      <a:lnTo>
                        <a:pt x="1669" y="0"/>
                      </a:lnTo>
                      <a:lnTo>
                        <a:pt x="1672" y="4"/>
                      </a:lnTo>
                      <a:lnTo>
                        <a:pt x="1912" y="4"/>
                      </a:lnTo>
                      <a:lnTo>
                        <a:pt x="19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5" name="îṣļi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192113E-413F-4AB6-ACA3-F7D9B5A03572}"/>
                    </a:ext>
                  </a:extLst>
                </p:cNvPr>
                <p:cNvSpPr/>
                <p:nvPr/>
              </p:nvSpPr>
              <p:spPr bwMode="auto">
                <a:xfrm>
                  <a:off x="3122" y="2506"/>
                  <a:ext cx="1912" cy="4"/>
                </a:xfrm>
                <a:custGeom>
                  <a:avLst/>
                  <a:gdLst>
                    <a:gd name="T0" fmla="*/ 42 w 1912"/>
                    <a:gd name="T1" fmla="*/ 0 h 4"/>
                    <a:gd name="T2" fmla="*/ 0 w 1912"/>
                    <a:gd name="T3" fmla="*/ 0 h 4"/>
                    <a:gd name="T4" fmla="*/ 0 w 1912"/>
                    <a:gd name="T5" fmla="*/ 4 h 4"/>
                    <a:gd name="T6" fmla="*/ 41 w 1912"/>
                    <a:gd name="T7" fmla="*/ 4 h 4"/>
                    <a:gd name="T8" fmla="*/ 42 w 1912"/>
                    <a:gd name="T9" fmla="*/ 0 h 4"/>
                    <a:gd name="T10" fmla="*/ 1765 w 1912"/>
                    <a:gd name="T11" fmla="*/ 0 h 4"/>
                    <a:gd name="T12" fmla="*/ 1060 w 1912"/>
                    <a:gd name="T13" fmla="*/ 0 h 4"/>
                    <a:gd name="T14" fmla="*/ 1060 w 1912"/>
                    <a:gd name="T15" fmla="*/ 0 h 4"/>
                    <a:gd name="T16" fmla="*/ 1060 w 1912"/>
                    <a:gd name="T17" fmla="*/ 0 h 4"/>
                    <a:gd name="T18" fmla="*/ 118 w 1912"/>
                    <a:gd name="T19" fmla="*/ 0 h 4"/>
                    <a:gd name="T20" fmla="*/ 115 w 1912"/>
                    <a:gd name="T21" fmla="*/ 4 h 4"/>
                    <a:gd name="T22" fmla="*/ 1768 w 1912"/>
                    <a:gd name="T23" fmla="*/ 4 h 4"/>
                    <a:gd name="T24" fmla="*/ 1765 w 1912"/>
                    <a:gd name="T25" fmla="*/ 0 h 4"/>
                    <a:gd name="T26" fmla="*/ 1912 w 1912"/>
                    <a:gd name="T27" fmla="*/ 0 h 4"/>
                    <a:gd name="T28" fmla="*/ 1770 w 1912"/>
                    <a:gd name="T29" fmla="*/ 0 h 4"/>
                    <a:gd name="T30" fmla="*/ 1772 w 1912"/>
                    <a:gd name="T31" fmla="*/ 4 h 4"/>
                    <a:gd name="T32" fmla="*/ 1912 w 1912"/>
                    <a:gd name="T33" fmla="*/ 4 h 4"/>
                    <a:gd name="T34" fmla="*/ 1912 w 1912"/>
                    <a:gd name="T3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12" h="4">
                      <a:moveTo>
                        <a:pt x="42" y="0"/>
                      </a:moveTo>
                      <a:lnTo>
                        <a:pt x="0" y="0"/>
                      </a:lnTo>
                      <a:lnTo>
                        <a:pt x="0" y="4"/>
                      </a:lnTo>
                      <a:lnTo>
                        <a:pt x="41" y="4"/>
                      </a:lnTo>
                      <a:lnTo>
                        <a:pt x="42" y="0"/>
                      </a:lnTo>
                      <a:close/>
                      <a:moveTo>
                        <a:pt x="1765" y="0"/>
                      </a:moveTo>
                      <a:lnTo>
                        <a:pt x="1060" y="0"/>
                      </a:lnTo>
                      <a:lnTo>
                        <a:pt x="1060" y="0"/>
                      </a:lnTo>
                      <a:lnTo>
                        <a:pt x="1060" y="0"/>
                      </a:lnTo>
                      <a:lnTo>
                        <a:pt x="118" y="0"/>
                      </a:lnTo>
                      <a:lnTo>
                        <a:pt x="115" y="4"/>
                      </a:lnTo>
                      <a:lnTo>
                        <a:pt x="1768" y="4"/>
                      </a:lnTo>
                      <a:lnTo>
                        <a:pt x="1765" y="0"/>
                      </a:lnTo>
                      <a:close/>
                      <a:moveTo>
                        <a:pt x="1912" y="0"/>
                      </a:moveTo>
                      <a:lnTo>
                        <a:pt x="1770" y="0"/>
                      </a:lnTo>
                      <a:lnTo>
                        <a:pt x="1772" y="4"/>
                      </a:lnTo>
                      <a:lnTo>
                        <a:pt x="1912" y="4"/>
                      </a:lnTo>
                      <a:lnTo>
                        <a:pt x="1912"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6" name="í$ľî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DA2B211-6506-4766-97C9-C206E6798FB5}"/>
                    </a:ext>
                  </a:extLst>
                </p:cNvPr>
                <p:cNvSpPr/>
                <p:nvPr/>
              </p:nvSpPr>
              <p:spPr bwMode="auto">
                <a:xfrm>
                  <a:off x="3122" y="2506"/>
                  <a:ext cx="1912" cy="4"/>
                </a:xfrm>
                <a:custGeom>
                  <a:avLst/>
                  <a:gdLst>
                    <a:gd name="T0" fmla="*/ 42 w 1912"/>
                    <a:gd name="T1" fmla="*/ 0 h 4"/>
                    <a:gd name="T2" fmla="*/ 0 w 1912"/>
                    <a:gd name="T3" fmla="*/ 0 h 4"/>
                    <a:gd name="T4" fmla="*/ 0 w 1912"/>
                    <a:gd name="T5" fmla="*/ 4 h 4"/>
                    <a:gd name="T6" fmla="*/ 41 w 1912"/>
                    <a:gd name="T7" fmla="*/ 4 h 4"/>
                    <a:gd name="T8" fmla="*/ 42 w 1912"/>
                    <a:gd name="T9" fmla="*/ 0 h 4"/>
                    <a:gd name="T10" fmla="*/ 1765 w 1912"/>
                    <a:gd name="T11" fmla="*/ 0 h 4"/>
                    <a:gd name="T12" fmla="*/ 1060 w 1912"/>
                    <a:gd name="T13" fmla="*/ 0 h 4"/>
                    <a:gd name="T14" fmla="*/ 1060 w 1912"/>
                    <a:gd name="T15" fmla="*/ 0 h 4"/>
                    <a:gd name="T16" fmla="*/ 1060 w 1912"/>
                    <a:gd name="T17" fmla="*/ 0 h 4"/>
                    <a:gd name="T18" fmla="*/ 118 w 1912"/>
                    <a:gd name="T19" fmla="*/ 0 h 4"/>
                    <a:gd name="T20" fmla="*/ 115 w 1912"/>
                    <a:gd name="T21" fmla="*/ 4 h 4"/>
                    <a:gd name="T22" fmla="*/ 1768 w 1912"/>
                    <a:gd name="T23" fmla="*/ 4 h 4"/>
                    <a:gd name="T24" fmla="*/ 1765 w 1912"/>
                    <a:gd name="T25" fmla="*/ 0 h 4"/>
                    <a:gd name="T26" fmla="*/ 1912 w 1912"/>
                    <a:gd name="T27" fmla="*/ 0 h 4"/>
                    <a:gd name="T28" fmla="*/ 1770 w 1912"/>
                    <a:gd name="T29" fmla="*/ 0 h 4"/>
                    <a:gd name="T30" fmla="*/ 1772 w 1912"/>
                    <a:gd name="T31" fmla="*/ 4 h 4"/>
                    <a:gd name="T32" fmla="*/ 1912 w 1912"/>
                    <a:gd name="T33" fmla="*/ 4 h 4"/>
                    <a:gd name="T34" fmla="*/ 1912 w 1912"/>
                    <a:gd name="T3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12" h="4">
                      <a:moveTo>
                        <a:pt x="42" y="0"/>
                      </a:moveTo>
                      <a:lnTo>
                        <a:pt x="0" y="0"/>
                      </a:lnTo>
                      <a:lnTo>
                        <a:pt x="0" y="4"/>
                      </a:lnTo>
                      <a:lnTo>
                        <a:pt x="41" y="4"/>
                      </a:lnTo>
                      <a:lnTo>
                        <a:pt x="42" y="0"/>
                      </a:lnTo>
                      <a:moveTo>
                        <a:pt x="1765" y="0"/>
                      </a:moveTo>
                      <a:lnTo>
                        <a:pt x="1060" y="0"/>
                      </a:lnTo>
                      <a:lnTo>
                        <a:pt x="1060" y="0"/>
                      </a:lnTo>
                      <a:lnTo>
                        <a:pt x="1060" y="0"/>
                      </a:lnTo>
                      <a:lnTo>
                        <a:pt x="118" y="0"/>
                      </a:lnTo>
                      <a:lnTo>
                        <a:pt x="115" y="4"/>
                      </a:lnTo>
                      <a:lnTo>
                        <a:pt x="1768" y="4"/>
                      </a:lnTo>
                      <a:lnTo>
                        <a:pt x="1765" y="0"/>
                      </a:lnTo>
                      <a:moveTo>
                        <a:pt x="1912" y="0"/>
                      </a:moveTo>
                      <a:lnTo>
                        <a:pt x="1770" y="0"/>
                      </a:lnTo>
                      <a:lnTo>
                        <a:pt x="1772" y="4"/>
                      </a:lnTo>
                      <a:lnTo>
                        <a:pt x="1912" y="4"/>
                      </a:lnTo>
                      <a:lnTo>
                        <a:pt x="19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7" name="isḷi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D6A99D7-91BE-4D14-9FE3-830F19DDB749}"/>
                    </a:ext>
                  </a:extLst>
                </p:cNvPr>
                <p:cNvSpPr/>
                <p:nvPr/>
              </p:nvSpPr>
              <p:spPr bwMode="auto">
                <a:xfrm>
                  <a:off x="3056" y="1584"/>
                  <a:ext cx="2017" cy="1125"/>
                </a:xfrm>
                <a:custGeom>
                  <a:avLst/>
                  <a:gdLst>
                    <a:gd name="T0" fmla="*/ 1911 w 2017"/>
                    <a:gd name="T1" fmla="*/ 1054 h 1125"/>
                    <a:gd name="T2" fmla="*/ 1969 w 2017"/>
                    <a:gd name="T3" fmla="*/ 1080 h 1125"/>
                    <a:gd name="T4" fmla="*/ 1988 w 2017"/>
                    <a:gd name="T5" fmla="*/ 1125 h 1125"/>
                    <a:gd name="T6" fmla="*/ 2017 w 2017"/>
                    <a:gd name="T7" fmla="*/ 1080 h 1125"/>
                    <a:gd name="T8" fmla="*/ 66 w 2017"/>
                    <a:gd name="T9" fmla="*/ 0 h 1125"/>
                    <a:gd name="T10" fmla="*/ 40 w 2017"/>
                    <a:gd name="T11" fmla="*/ 27 h 1125"/>
                    <a:gd name="T12" fmla="*/ 0 w 2017"/>
                    <a:gd name="T13" fmla="*/ 45 h 1125"/>
                    <a:gd name="T14" fmla="*/ 40 w 2017"/>
                    <a:gd name="T15" fmla="*/ 204 h 1125"/>
                    <a:gd name="T16" fmla="*/ 0 w 2017"/>
                    <a:gd name="T17" fmla="*/ 223 h 1125"/>
                    <a:gd name="T18" fmla="*/ 40 w 2017"/>
                    <a:gd name="T19" fmla="*/ 382 h 1125"/>
                    <a:gd name="T20" fmla="*/ 0 w 2017"/>
                    <a:gd name="T21" fmla="*/ 400 h 1125"/>
                    <a:gd name="T22" fmla="*/ 40 w 2017"/>
                    <a:gd name="T23" fmla="*/ 559 h 1125"/>
                    <a:gd name="T24" fmla="*/ 0 w 2017"/>
                    <a:gd name="T25" fmla="*/ 578 h 1125"/>
                    <a:gd name="T26" fmla="*/ 40 w 2017"/>
                    <a:gd name="T27" fmla="*/ 737 h 1125"/>
                    <a:gd name="T28" fmla="*/ 0 w 2017"/>
                    <a:gd name="T29" fmla="*/ 755 h 1125"/>
                    <a:gd name="T30" fmla="*/ 40 w 2017"/>
                    <a:gd name="T31" fmla="*/ 915 h 1125"/>
                    <a:gd name="T32" fmla="*/ 0 w 2017"/>
                    <a:gd name="T33" fmla="*/ 933 h 1125"/>
                    <a:gd name="T34" fmla="*/ 40 w 2017"/>
                    <a:gd name="T35" fmla="*/ 1054 h 1125"/>
                    <a:gd name="T36" fmla="*/ 66 w 2017"/>
                    <a:gd name="T37" fmla="*/ 1080 h 1125"/>
                    <a:gd name="T38" fmla="*/ 192 w 2017"/>
                    <a:gd name="T39" fmla="*/ 1125 h 1125"/>
                    <a:gd name="T40" fmla="*/ 210 w 2017"/>
                    <a:gd name="T41" fmla="*/ 1080 h 1125"/>
                    <a:gd name="T42" fmla="*/ 369 w 2017"/>
                    <a:gd name="T43" fmla="*/ 1125 h 1125"/>
                    <a:gd name="T44" fmla="*/ 387 w 2017"/>
                    <a:gd name="T45" fmla="*/ 1080 h 1125"/>
                    <a:gd name="T46" fmla="*/ 547 w 2017"/>
                    <a:gd name="T47" fmla="*/ 1125 h 1125"/>
                    <a:gd name="T48" fmla="*/ 565 w 2017"/>
                    <a:gd name="T49" fmla="*/ 1080 h 1125"/>
                    <a:gd name="T50" fmla="*/ 724 w 2017"/>
                    <a:gd name="T51" fmla="*/ 1125 h 1125"/>
                    <a:gd name="T52" fmla="*/ 744 w 2017"/>
                    <a:gd name="T53" fmla="*/ 1080 h 1125"/>
                    <a:gd name="T54" fmla="*/ 903 w 2017"/>
                    <a:gd name="T55" fmla="*/ 1125 h 1125"/>
                    <a:gd name="T56" fmla="*/ 921 w 2017"/>
                    <a:gd name="T57" fmla="*/ 1080 h 1125"/>
                    <a:gd name="T58" fmla="*/ 1081 w 2017"/>
                    <a:gd name="T59" fmla="*/ 1125 h 1125"/>
                    <a:gd name="T60" fmla="*/ 1099 w 2017"/>
                    <a:gd name="T61" fmla="*/ 1080 h 1125"/>
                    <a:gd name="T62" fmla="*/ 1258 w 2017"/>
                    <a:gd name="T63" fmla="*/ 1125 h 1125"/>
                    <a:gd name="T64" fmla="*/ 1276 w 2017"/>
                    <a:gd name="T65" fmla="*/ 1080 h 1125"/>
                    <a:gd name="T66" fmla="*/ 1436 w 2017"/>
                    <a:gd name="T67" fmla="*/ 1125 h 1125"/>
                    <a:gd name="T68" fmla="*/ 1454 w 2017"/>
                    <a:gd name="T69" fmla="*/ 1080 h 1125"/>
                    <a:gd name="T70" fmla="*/ 1613 w 2017"/>
                    <a:gd name="T71" fmla="*/ 1125 h 1125"/>
                    <a:gd name="T72" fmla="*/ 1633 w 2017"/>
                    <a:gd name="T73" fmla="*/ 1080 h 1125"/>
                    <a:gd name="T74" fmla="*/ 1792 w 2017"/>
                    <a:gd name="T75" fmla="*/ 1125 h 1125"/>
                    <a:gd name="T76" fmla="*/ 1809 w 2017"/>
                    <a:gd name="T77" fmla="*/ 1080 h 1125"/>
                    <a:gd name="T78" fmla="*/ 1908 w 2017"/>
                    <a:gd name="T79" fmla="*/ 1054 h 1125"/>
                    <a:gd name="T80" fmla="*/ 66 w 2017"/>
                    <a:gd name="T81" fmla="*/ 1028 h 1125"/>
                    <a:gd name="T82" fmla="*/ 66 w 2017"/>
                    <a:gd name="T83" fmla="*/ 1000 h 1125"/>
                    <a:gd name="T84" fmla="*/ 66 w 2017"/>
                    <a:gd name="T85" fmla="*/ 922 h 1125"/>
                    <a:gd name="T86" fmla="*/ 66 w 2017"/>
                    <a:gd name="T87" fmla="*/ 744 h 1125"/>
                    <a:gd name="T88" fmla="*/ 66 w 2017"/>
                    <a:gd name="T89" fmla="*/ 567 h 1125"/>
                    <a:gd name="T90" fmla="*/ 66 w 2017"/>
                    <a:gd name="T91" fmla="*/ 389 h 1125"/>
                    <a:gd name="T92" fmla="*/ 66 w 2017"/>
                    <a:gd name="T93" fmla="*/ 211 h 1125"/>
                    <a:gd name="T94" fmla="*/ 66 w 2017"/>
                    <a:gd name="T95" fmla="*/ 34 h 1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17" h="1125">
                      <a:moveTo>
                        <a:pt x="2017" y="1054"/>
                      </a:moveTo>
                      <a:lnTo>
                        <a:pt x="1911" y="1054"/>
                      </a:lnTo>
                      <a:lnTo>
                        <a:pt x="1925" y="1080"/>
                      </a:lnTo>
                      <a:lnTo>
                        <a:pt x="1969" y="1080"/>
                      </a:lnTo>
                      <a:lnTo>
                        <a:pt x="1969" y="1125"/>
                      </a:lnTo>
                      <a:lnTo>
                        <a:pt x="1988" y="1125"/>
                      </a:lnTo>
                      <a:lnTo>
                        <a:pt x="1988" y="1080"/>
                      </a:lnTo>
                      <a:lnTo>
                        <a:pt x="2017" y="1080"/>
                      </a:lnTo>
                      <a:lnTo>
                        <a:pt x="2017" y="1054"/>
                      </a:lnTo>
                      <a:close/>
                      <a:moveTo>
                        <a:pt x="66" y="0"/>
                      </a:moveTo>
                      <a:lnTo>
                        <a:pt x="40" y="0"/>
                      </a:lnTo>
                      <a:lnTo>
                        <a:pt x="40" y="27"/>
                      </a:lnTo>
                      <a:lnTo>
                        <a:pt x="0" y="27"/>
                      </a:lnTo>
                      <a:lnTo>
                        <a:pt x="0" y="45"/>
                      </a:lnTo>
                      <a:lnTo>
                        <a:pt x="40" y="45"/>
                      </a:lnTo>
                      <a:lnTo>
                        <a:pt x="40" y="204"/>
                      </a:lnTo>
                      <a:lnTo>
                        <a:pt x="0" y="204"/>
                      </a:lnTo>
                      <a:lnTo>
                        <a:pt x="0" y="223"/>
                      </a:lnTo>
                      <a:lnTo>
                        <a:pt x="40" y="223"/>
                      </a:lnTo>
                      <a:lnTo>
                        <a:pt x="40" y="382"/>
                      </a:lnTo>
                      <a:lnTo>
                        <a:pt x="0" y="382"/>
                      </a:lnTo>
                      <a:lnTo>
                        <a:pt x="0" y="400"/>
                      </a:lnTo>
                      <a:lnTo>
                        <a:pt x="40" y="400"/>
                      </a:lnTo>
                      <a:lnTo>
                        <a:pt x="40" y="559"/>
                      </a:lnTo>
                      <a:lnTo>
                        <a:pt x="0" y="559"/>
                      </a:lnTo>
                      <a:lnTo>
                        <a:pt x="0" y="578"/>
                      </a:lnTo>
                      <a:lnTo>
                        <a:pt x="40" y="578"/>
                      </a:lnTo>
                      <a:lnTo>
                        <a:pt x="40" y="737"/>
                      </a:lnTo>
                      <a:lnTo>
                        <a:pt x="0" y="737"/>
                      </a:lnTo>
                      <a:lnTo>
                        <a:pt x="0" y="755"/>
                      </a:lnTo>
                      <a:lnTo>
                        <a:pt x="40" y="755"/>
                      </a:lnTo>
                      <a:lnTo>
                        <a:pt x="40" y="915"/>
                      </a:lnTo>
                      <a:lnTo>
                        <a:pt x="0" y="915"/>
                      </a:lnTo>
                      <a:lnTo>
                        <a:pt x="0" y="933"/>
                      </a:lnTo>
                      <a:lnTo>
                        <a:pt x="40" y="933"/>
                      </a:lnTo>
                      <a:lnTo>
                        <a:pt x="40" y="1054"/>
                      </a:lnTo>
                      <a:lnTo>
                        <a:pt x="40" y="1080"/>
                      </a:lnTo>
                      <a:lnTo>
                        <a:pt x="66" y="1080"/>
                      </a:lnTo>
                      <a:lnTo>
                        <a:pt x="192" y="1080"/>
                      </a:lnTo>
                      <a:lnTo>
                        <a:pt x="192" y="1125"/>
                      </a:lnTo>
                      <a:lnTo>
                        <a:pt x="210" y="1125"/>
                      </a:lnTo>
                      <a:lnTo>
                        <a:pt x="210" y="1080"/>
                      </a:lnTo>
                      <a:lnTo>
                        <a:pt x="369" y="1080"/>
                      </a:lnTo>
                      <a:lnTo>
                        <a:pt x="369" y="1125"/>
                      </a:lnTo>
                      <a:lnTo>
                        <a:pt x="387" y="1125"/>
                      </a:lnTo>
                      <a:lnTo>
                        <a:pt x="387" y="1080"/>
                      </a:lnTo>
                      <a:lnTo>
                        <a:pt x="547" y="1080"/>
                      </a:lnTo>
                      <a:lnTo>
                        <a:pt x="547" y="1125"/>
                      </a:lnTo>
                      <a:lnTo>
                        <a:pt x="565" y="1125"/>
                      </a:lnTo>
                      <a:lnTo>
                        <a:pt x="565" y="1080"/>
                      </a:lnTo>
                      <a:lnTo>
                        <a:pt x="724" y="1080"/>
                      </a:lnTo>
                      <a:lnTo>
                        <a:pt x="724" y="1125"/>
                      </a:lnTo>
                      <a:lnTo>
                        <a:pt x="744" y="1125"/>
                      </a:lnTo>
                      <a:lnTo>
                        <a:pt x="744" y="1080"/>
                      </a:lnTo>
                      <a:lnTo>
                        <a:pt x="903" y="1080"/>
                      </a:lnTo>
                      <a:lnTo>
                        <a:pt x="903" y="1125"/>
                      </a:lnTo>
                      <a:lnTo>
                        <a:pt x="921" y="1125"/>
                      </a:lnTo>
                      <a:lnTo>
                        <a:pt x="921" y="1080"/>
                      </a:lnTo>
                      <a:lnTo>
                        <a:pt x="1081" y="1080"/>
                      </a:lnTo>
                      <a:lnTo>
                        <a:pt x="1081" y="1125"/>
                      </a:lnTo>
                      <a:lnTo>
                        <a:pt x="1099" y="1125"/>
                      </a:lnTo>
                      <a:lnTo>
                        <a:pt x="1099" y="1080"/>
                      </a:lnTo>
                      <a:lnTo>
                        <a:pt x="1258" y="1080"/>
                      </a:lnTo>
                      <a:lnTo>
                        <a:pt x="1258" y="1125"/>
                      </a:lnTo>
                      <a:lnTo>
                        <a:pt x="1276" y="1125"/>
                      </a:lnTo>
                      <a:lnTo>
                        <a:pt x="1276" y="1080"/>
                      </a:lnTo>
                      <a:lnTo>
                        <a:pt x="1436" y="1080"/>
                      </a:lnTo>
                      <a:lnTo>
                        <a:pt x="1436" y="1125"/>
                      </a:lnTo>
                      <a:lnTo>
                        <a:pt x="1454" y="1125"/>
                      </a:lnTo>
                      <a:lnTo>
                        <a:pt x="1454" y="1080"/>
                      </a:lnTo>
                      <a:lnTo>
                        <a:pt x="1613" y="1080"/>
                      </a:lnTo>
                      <a:lnTo>
                        <a:pt x="1613" y="1125"/>
                      </a:lnTo>
                      <a:lnTo>
                        <a:pt x="1633" y="1125"/>
                      </a:lnTo>
                      <a:lnTo>
                        <a:pt x="1633" y="1080"/>
                      </a:lnTo>
                      <a:lnTo>
                        <a:pt x="1792" y="1080"/>
                      </a:lnTo>
                      <a:lnTo>
                        <a:pt x="1792" y="1125"/>
                      </a:lnTo>
                      <a:lnTo>
                        <a:pt x="1809" y="1125"/>
                      </a:lnTo>
                      <a:lnTo>
                        <a:pt x="1809" y="1080"/>
                      </a:lnTo>
                      <a:lnTo>
                        <a:pt x="1923" y="1080"/>
                      </a:lnTo>
                      <a:lnTo>
                        <a:pt x="1908" y="1054"/>
                      </a:lnTo>
                      <a:lnTo>
                        <a:pt x="66" y="1054"/>
                      </a:lnTo>
                      <a:lnTo>
                        <a:pt x="66" y="1028"/>
                      </a:lnTo>
                      <a:lnTo>
                        <a:pt x="54" y="1022"/>
                      </a:lnTo>
                      <a:lnTo>
                        <a:pt x="66" y="1000"/>
                      </a:lnTo>
                      <a:lnTo>
                        <a:pt x="66" y="926"/>
                      </a:lnTo>
                      <a:lnTo>
                        <a:pt x="66" y="922"/>
                      </a:lnTo>
                      <a:lnTo>
                        <a:pt x="66" y="748"/>
                      </a:lnTo>
                      <a:lnTo>
                        <a:pt x="66" y="744"/>
                      </a:lnTo>
                      <a:lnTo>
                        <a:pt x="66" y="571"/>
                      </a:lnTo>
                      <a:lnTo>
                        <a:pt x="66" y="567"/>
                      </a:lnTo>
                      <a:lnTo>
                        <a:pt x="66" y="393"/>
                      </a:lnTo>
                      <a:lnTo>
                        <a:pt x="66" y="389"/>
                      </a:lnTo>
                      <a:lnTo>
                        <a:pt x="66" y="215"/>
                      </a:lnTo>
                      <a:lnTo>
                        <a:pt x="66" y="211"/>
                      </a:lnTo>
                      <a:lnTo>
                        <a:pt x="66" y="38"/>
                      </a:lnTo>
                      <a:lnTo>
                        <a:pt x="66" y="34"/>
                      </a:lnTo>
                      <a:lnTo>
                        <a:pt x="66" y="0"/>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8" name="íṣļî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067191F-09D0-4888-9A81-973E9C085FED}"/>
                    </a:ext>
                  </a:extLst>
                </p:cNvPr>
                <p:cNvSpPr/>
                <p:nvPr/>
              </p:nvSpPr>
              <p:spPr bwMode="auto">
                <a:xfrm>
                  <a:off x="3056" y="1584"/>
                  <a:ext cx="2017" cy="1125"/>
                </a:xfrm>
                <a:custGeom>
                  <a:avLst/>
                  <a:gdLst>
                    <a:gd name="T0" fmla="*/ 1911 w 2017"/>
                    <a:gd name="T1" fmla="*/ 1054 h 1125"/>
                    <a:gd name="T2" fmla="*/ 1969 w 2017"/>
                    <a:gd name="T3" fmla="*/ 1080 h 1125"/>
                    <a:gd name="T4" fmla="*/ 1988 w 2017"/>
                    <a:gd name="T5" fmla="*/ 1125 h 1125"/>
                    <a:gd name="T6" fmla="*/ 2017 w 2017"/>
                    <a:gd name="T7" fmla="*/ 1080 h 1125"/>
                    <a:gd name="T8" fmla="*/ 66 w 2017"/>
                    <a:gd name="T9" fmla="*/ 0 h 1125"/>
                    <a:gd name="T10" fmla="*/ 40 w 2017"/>
                    <a:gd name="T11" fmla="*/ 27 h 1125"/>
                    <a:gd name="T12" fmla="*/ 0 w 2017"/>
                    <a:gd name="T13" fmla="*/ 45 h 1125"/>
                    <a:gd name="T14" fmla="*/ 40 w 2017"/>
                    <a:gd name="T15" fmla="*/ 204 h 1125"/>
                    <a:gd name="T16" fmla="*/ 0 w 2017"/>
                    <a:gd name="T17" fmla="*/ 223 h 1125"/>
                    <a:gd name="T18" fmla="*/ 40 w 2017"/>
                    <a:gd name="T19" fmla="*/ 382 h 1125"/>
                    <a:gd name="T20" fmla="*/ 0 w 2017"/>
                    <a:gd name="T21" fmla="*/ 400 h 1125"/>
                    <a:gd name="T22" fmla="*/ 40 w 2017"/>
                    <a:gd name="T23" fmla="*/ 559 h 1125"/>
                    <a:gd name="T24" fmla="*/ 0 w 2017"/>
                    <a:gd name="T25" fmla="*/ 578 h 1125"/>
                    <a:gd name="T26" fmla="*/ 40 w 2017"/>
                    <a:gd name="T27" fmla="*/ 737 h 1125"/>
                    <a:gd name="T28" fmla="*/ 0 w 2017"/>
                    <a:gd name="T29" fmla="*/ 755 h 1125"/>
                    <a:gd name="T30" fmla="*/ 40 w 2017"/>
                    <a:gd name="T31" fmla="*/ 915 h 1125"/>
                    <a:gd name="T32" fmla="*/ 0 w 2017"/>
                    <a:gd name="T33" fmla="*/ 933 h 1125"/>
                    <a:gd name="T34" fmla="*/ 40 w 2017"/>
                    <a:gd name="T35" fmla="*/ 1054 h 1125"/>
                    <a:gd name="T36" fmla="*/ 66 w 2017"/>
                    <a:gd name="T37" fmla="*/ 1080 h 1125"/>
                    <a:gd name="T38" fmla="*/ 192 w 2017"/>
                    <a:gd name="T39" fmla="*/ 1125 h 1125"/>
                    <a:gd name="T40" fmla="*/ 210 w 2017"/>
                    <a:gd name="T41" fmla="*/ 1080 h 1125"/>
                    <a:gd name="T42" fmla="*/ 369 w 2017"/>
                    <a:gd name="T43" fmla="*/ 1125 h 1125"/>
                    <a:gd name="T44" fmla="*/ 387 w 2017"/>
                    <a:gd name="T45" fmla="*/ 1080 h 1125"/>
                    <a:gd name="T46" fmla="*/ 547 w 2017"/>
                    <a:gd name="T47" fmla="*/ 1125 h 1125"/>
                    <a:gd name="T48" fmla="*/ 565 w 2017"/>
                    <a:gd name="T49" fmla="*/ 1080 h 1125"/>
                    <a:gd name="T50" fmla="*/ 724 w 2017"/>
                    <a:gd name="T51" fmla="*/ 1125 h 1125"/>
                    <a:gd name="T52" fmla="*/ 744 w 2017"/>
                    <a:gd name="T53" fmla="*/ 1080 h 1125"/>
                    <a:gd name="T54" fmla="*/ 903 w 2017"/>
                    <a:gd name="T55" fmla="*/ 1125 h 1125"/>
                    <a:gd name="T56" fmla="*/ 921 w 2017"/>
                    <a:gd name="T57" fmla="*/ 1080 h 1125"/>
                    <a:gd name="T58" fmla="*/ 1081 w 2017"/>
                    <a:gd name="T59" fmla="*/ 1125 h 1125"/>
                    <a:gd name="T60" fmla="*/ 1099 w 2017"/>
                    <a:gd name="T61" fmla="*/ 1080 h 1125"/>
                    <a:gd name="T62" fmla="*/ 1258 w 2017"/>
                    <a:gd name="T63" fmla="*/ 1125 h 1125"/>
                    <a:gd name="T64" fmla="*/ 1276 w 2017"/>
                    <a:gd name="T65" fmla="*/ 1080 h 1125"/>
                    <a:gd name="T66" fmla="*/ 1436 w 2017"/>
                    <a:gd name="T67" fmla="*/ 1125 h 1125"/>
                    <a:gd name="T68" fmla="*/ 1454 w 2017"/>
                    <a:gd name="T69" fmla="*/ 1080 h 1125"/>
                    <a:gd name="T70" fmla="*/ 1613 w 2017"/>
                    <a:gd name="T71" fmla="*/ 1125 h 1125"/>
                    <a:gd name="T72" fmla="*/ 1633 w 2017"/>
                    <a:gd name="T73" fmla="*/ 1080 h 1125"/>
                    <a:gd name="T74" fmla="*/ 1792 w 2017"/>
                    <a:gd name="T75" fmla="*/ 1125 h 1125"/>
                    <a:gd name="T76" fmla="*/ 1809 w 2017"/>
                    <a:gd name="T77" fmla="*/ 1080 h 1125"/>
                    <a:gd name="T78" fmla="*/ 1908 w 2017"/>
                    <a:gd name="T79" fmla="*/ 1054 h 1125"/>
                    <a:gd name="T80" fmla="*/ 66 w 2017"/>
                    <a:gd name="T81" fmla="*/ 1028 h 1125"/>
                    <a:gd name="T82" fmla="*/ 66 w 2017"/>
                    <a:gd name="T83" fmla="*/ 1000 h 1125"/>
                    <a:gd name="T84" fmla="*/ 66 w 2017"/>
                    <a:gd name="T85" fmla="*/ 922 h 1125"/>
                    <a:gd name="T86" fmla="*/ 66 w 2017"/>
                    <a:gd name="T87" fmla="*/ 744 h 1125"/>
                    <a:gd name="T88" fmla="*/ 66 w 2017"/>
                    <a:gd name="T89" fmla="*/ 567 h 1125"/>
                    <a:gd name="T90" fmla="*/ 66 w 2017"/>
                    <a:gd name="T91" fmla="*/ 389 h 1125"/>
                    <a:gd name="T92" fmla="*/ 66 w 2017"/>
                    <a:gd name="T93" fmla="*/ 211 h 1125"/>
                    <a:gd name="T94" fmla="*/ 66 w 2017"/>
                    <a:gd name="T95" fmla="*/ 34 h 1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17" h="1125">
                      <a:moveTo>
                        <a:pt x="2017" y="1054"/>
                      </a:moveTo>
                      <a:lnTo>
                        <a:pt x="1911" y="1054"/>
                      </a:lnTo>
                      <a:lnTo>
                        <a:pt x="1925" y="1080"/>
                      </a:lnTo>
                      <a:lnTo>
                        <a:pt x="1969" y="1080"/>
                      </a:lnTo>
                      <a:lnTo>
                        <a:pt x="1969" y="1125"/>
                      </a:lnTo>
                      <a:lnTo>
                        <a:pt x="1988" y="1125"/>
                      </a:lnTo>
                      <a:lnTo>
                        <a:pt x="1988" y="1080"/>
                      </a:lnTo>
                      <a:lnTo>
                        <a:pt x="2017" y="1080"/>
                      </a:lnTo>
                      <a:lnTo>
                        <a:pt x="2017" y="1054"/>
                      </a:lnTo>
                      <a:moveTo>
                        <a:pt x="66" y="0"/>
                      </a:moveTo>
                      <a:lnTo>
                        <a:pt x="40" y="0"/>
                      </a:lnTo>
                      <a:lnTo>
                        <a:pt x="40" y="27"/>
                      </a:lnTo>
                      <a:lnTo>
                        <a:pt x="0" y="27"/>
                      </a:lnTo>
                      <a:lnTo>
                        <a:pt x="0" y="45"/>
                      </a:lnTo>
                      <a:lnTo>
                        <a:pt x="40" y="45"/>
                      </a:lnTo>
                      <a:lnTo>
                        <a:pt x="40" y="204"/>
                      </a:lnTo>
                      <a:lnTo>
                        <a:pt x="0" y="204"/>
                      </a:lnTo>
                      <a:lnTo>
                        <a:pt x="0" y="223"/>
                      </a:lnTo>
                      <a:lnTo>
                        <a:pt x="40" y="223"/>
                      </a:lnTo>
                      <a:lnTo>
                        <a:pt x="40" y="382"/>
                      </a:lnTo>
                      <a:lnTo>
                        <a:pt x="0" y="382"/>
                      </a:lnTo>
                      <a:lnTo>
                        <a:pt x="0" y="400"/>
                      </a:lnTo>
                      <a:lnTo>
                        <a:pt x="40" y="400"/>
                      </a:lnTo>
                      <a:lnTo>
                        <a:pt x="40" y="559"/>
                      </a:lnTo>
                      <a:lnTo>
                        <a:pt x="0" y="559"/>
                      </a:lnTo>
                      <a:lnTo>
                        <a:pt x="0" y="578"/>
                      </a:lnTo>
                      <a:lnTo>
                        <a:pt x="40" y="578"/>
                      </a:lnTo>
                      <a:lnTo>
                        <a:pt x="40" y="737"/>
                      </a:lnTo>
                      <a:lnTo>
                        <a:pt x="0" y="737"/>
                      </a:lnTo>
                      <a:lnTo>
                        <a:pt x="0" y="755"/>
                      </a:lnTo>
                      <a:lnTo>
                        <a:pt x="40" y="755"/>
                      </a:lnTo>
                      <a:lnTo>
                        <a:pt x="40" y="915"/>
                      </a:lnTo>
                      <a:lnTo>
                        <a:pt x="0" y="915"/>
                      </a:lnTo>
                      <a:lnTo>
                        <a:pt x="0" y="933"/>
                      </a:lnTo>
                      <a:lnTo>
                        <a:pt x="40" y="933"/>
                      </a:lnTo>
                      <a:lnTo>
                        <a:pt x="40" y="1054"/>
                      </a:lnTo>
                      <a:lnTo>
                        <a:pt x="40" y="1080"/>
                      </a:lnTo>
                      <a:lnTo>
                        <a:pt x="66" y="1080"/>
                      </a:lnTo>
                      <a:lnTo>
                        <a:pt x="192" y="1080"/>
                      </a:lnTo>
                      <a:lnTo>
                        <a:pt x="192" y="1125"/>
                      </a:lnTo>
                      <a:lnTo>
                        <a:pt x="210" y="1125"/>
                      </a:lnTo>
                      <a:lnTo>
                        <a:pt x="210" y="1080"/>
                      </a:lnTo>
                      <a:lnTo>
                        <a:pt x="369" y="1080"/>
                      </a:lnTo>
                      <a:lnTo>
                        <a:pt x="369" y="1125"/>
                      </a:lnTo>
                      <a:lnTo>
                        <a:pt x="387" y="1125"/>
                      </a:lnTo>
                      <a:lnTo>
                        <a:pt x="387" y="1080"/>
                      </a:lnTo>
                      <a:lnTo>
                        <a:pt x="547" y="1080"/>
                      </a:lnTo>
                      <a:lnTo>
                        <a:pt x="547" y="1125"/>
                      </a:lnTo>
                      <a:lnTo>
                        <a:pt x="565" y="1125"/>
                      </a:lnTo>
                      <a:lnTo>
                        <a:pt x="565" y="1080"/>
                      </a:lnTo>
                      <a:lnTo>
                        <a:pt x="724" y="1080"/>
                      </a:lnTo>
                      <a:lnTo>
                        <a:pt x="724" y="1125"/>
                      </a:lnTo>
                      <a:lnTo>
                        <a:pt x="744" y="1125"/>
                      </a:lnTo>
                      <a:lnTo>
                        <a:pt x="744" y="1080"/>
                      </a:lnTo>
                      <a:lnTo>
                        <a:pt x="903" y="1080"/>
                      </a:lnTo>
                      <a:lnTo>
                        <a:pt x="903" y="1125"/>
                      </a:lnTo>
                      <a:lnTo>
                        <a:pt x="921" y="1125"/>
                      </a:lnTo>
                      <a:lnTo>
                        <a:pt x="921" y="1080"/>
                      </a:lnTo>
                      <a:lnTo>
                        <a:pt x="1081" y="1080"/>
                      </a:lnTo>
                      <a:lnTo>
                        <a:pt x="1081" y="1125"/>
                      </a:lnTo>
                      <a:lnTo>
                        <a:pt x="1099" y="1125"/>
                      </a:lnTo>
                      <a:lnTo>
                        <a:pt x="1099" y="1080"/>
                      </a:lnTo>
                      <a:lnTo>
                        <a:pt x="1258" y="1080"/>
                      </a:lnTo>
                      <a:lnTo>
                        <a:pt x="1258" y="1125"/>
                      </a:lnTo>
                      <a:lnTo>
                        <a:pt x="1276" y="1125"/>
                      </a:lnTo>
                      <a:lnTo>
                        <a:pt x="1276" y="1080"/>
                      </a:lnTo>
                      <a:lnTo>
                        <a:pt x="1436" y="1080"/>
                      </a:lnTo>
                      <a:lnTo>
                        <a:pt x="1436" y="1125"/>
                      </a:lnTo>
                      <a:lnTo>
                        <a:pt x="1454" y="1125"/>
                      </a:lnTo>
                      <a:lnTo>
                        <a:pt x="1454" y="1080"/>
                      </a:lnTo>
                      <a:lnTo>
                        <a:pt x="1613" y="1080"/>
                      </a:lnTo>
                      <a:lnTo>
                        <a:pt x="1613" y="1125"/>
                      </a:lnTo>
                      <a:lnTo>
                        <a:pt x="1633" y="1125"/>
                      </a:lnTo>
                      <a:lnTo>
                        <a:pt x="1633" y="1080"/>
                      </a:lnTo>
                      <a:lnTo>
                        <a:pt x="1792" y="1080"/>
                      </a:lnTo>
                      <a:lnTo>
                        <a:pt x="1792" y="1125"/>
                      </a:lnTo>
                      <a:lnTo>
                        <a:pt x="1809" y="1125"/>
                      </a:lnTo>
                      <a:lnTo>
                        <a:pt x="1809" y="1080"/>
                      </a:lnTo>
                      <a:lnTo>
                        <a:pt x="1923" y="1080"/>
                      </a:lnTo>
                      <a:lnTo>
                        <a:pt x="1908" y="1054"/>
                      </a:lnTo>
                      <a:lnTo>
                        <a:pt x="66" y="1054"/>
                      </a:lnTo>
                      <a:lnTo>
                        <a:pt x="66" y="1028"/>
                      </a:lnTo>
                      <a:lnTo>
                        <a:pt x="54" y="1022"/>
                      </a:lnTo>
                      <a:lnTo>
                        <a:pt x="66" y="1000"/>
                      </a:lnTo>
                      <a:lnTo>
                        <a:pt x="66" y="926"/>
                      </a:lnTo>
                      <a:lnTo>
                        <a:pt x="66" y="922"/>
                      </a:lnTo>
                      <a:lnTo>
                        <a:pt x="66" y="748"/>
                      </a:lnTo>
                      <a:lnTo>
                        <a:pt x="66" y="744"/>
                      </a:lnTo>
                      <a:lnTo>
                        <a:pt x="66" y="571"/>
                      </a:lnTo>
                      <a:lnTo>
                        <a:pt x="66" y="567"/>
                      </a:lnTo>
                      <a:lnTo>
                        <a:pt x="66" y="393"/>
                      </a:lnTo>
                      <a:lnTo>
                        <a:pt x="66" y="389"/>
                      </a:lnTo>
                      <a:lnTo>
                        <a:pt x="66" y="215"/>
                      </a:lnTo>
                      <a:lnTo>
                        <a:pt x="66" y="211"/>
                      </a:lnTo>
                      <a:lnTo>
                        <a:pt x="66" y="38"/>
                      </a:lnTo>
                      <a:lnTo>
                        <a:pt x="66" y="34"/>
                      </a:lnTo>
                      <a:lnTo>
                        <a:pt x="6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9" name="îšľi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3513F24-5568-4A50-BE66-60966ABEC2D0}"/>
                    </a:ext>
                  </a:extLst>
                </p:cNvPr>
                <p:cNvSpPr/>
                <p:nvPr/>
              </p:nvSpPr>
              <p:spPr bwMode="auto">
                <a:xfrm>
                  <a:off x="3491" y="1922"/>
                  <a:ext cx="901" cy="417"/>
                </a:xfrm>
                <a:custGeom>
                  <a:avLst/>
                  <a:gdLst>
                    <a:gd name="T0" fmla="*/ 73 w 657"/>
                    <a:gd name="T1" fmla="*/ 299 h 304"/>
                    <a:gd name="T2" fmla="*/ 82 w 657"/>
                    <a:gd name="T3" fmla="*/ 299 h 304"/>
                    <a:gd name="T4" fmla="*/ 195 w 657"/>
                    <a:gd name="T5" fmla="*/ 170 h 304"/>
                    <a:gd name="T6" fmla="*/ 194 w 657"/>
                    <a:gd name="T7" fmla="*/ 170 h 304"/>
                    <a:gd name="T8" fmla="*/ 72 w 657"/>
                    <a:gd name="T9" fmla="*/ 296 h 304"/>
                    <a:gd name="T10" fmla="*/ 270 w 657"/>
                    <a:gd name="T11" fmla="*/ 170 h 304"/>
                    <a:gd name="T12" fmla="*/ 348 w 657"/>
                    <a:gd name="T13" fmla="*/ 170 h 304"/>
                    <a:gd name="T14" fmla="*/ 529 w 657"/>
                    <a:gd name="T15" fmla="*/ 170 h 304"/>
                    <a:gd name="T16" fmla="*/ 0 w 657"/>
                    <a:gd name="T17" fmla="*/ 120 h 304"/>
                    <a:gd name="T18" fmla="*/ 193 w 657"/>
                    <a:gd name="T19" fmla="*/ 167 h 304"/>
                    <a:gd name="T20" fmla="*/ 184 w 657"/>
                    <a:gd name="T21" fmla="*/ 138 h 304"/>
                    <a:gd name="T22" fmla="*/ 173 w 657"/>
                    <a:gd name="T23" fmla="*/ 96 h 304"/>
                    <a:gd name="T24" fmla="*/ 654 w 657"/>
                    <a:gd name="T25" fmla="*/ 40 h 304"/>
                    <a:gd name="T26" fmla="*/ 516 w 657"/>
                    <a:gd name="T27" fmla="*/ 53 h 304"/>
                    <a:gd name="T28" fmla="*/ 503 w 657"/>
                    <a:gd name="T29" fmla="*/ 40 h 304"/>
                    <a:gd name="T30" fmla="*/ 174 w 657"/>
                    <a:gd name="T31" fmla="*/ 87 h 304"/>
                    <a:gd name="T32" fmla="*/ 182 w 657"/>
                    <a:gd name="T33" fmla="*/ 116 h 304"/>
                    <a:gd name="T34" fmla="*/ 192 w 657"/>
                    <a:gd name="T35" fmla="*/ 156 h 304"/>
                    <a:gd name="T36" fmla="*/ 275 w 657"/>
                    <a:gd name="T37" fmla="*/ 167 h 304"/>
                    <a:gd name="T38" fmla="*/ 345 w 657"/>
                    <a:gd name="T39" fmla="*/ 167 h 304"/>
                    <a:gd name="T40" fmla="*/ 549 w 657"/>
                    <a:gd name="T41" fmla="*/ 149 h 304"/>
                    <a:gd name="T42" fmla="*/ 499 w 657"/>
                    <a:gd name="T43" fmla="*/ 112 h 304"/>
                    <a:gd name="T44" fmla="*/ 500 w 657"/>
                    <a:gd name="T45" fmla="*/ 111 h 304"/>
                    <a:gd name="T46" fmla="*/ 552 w 657"/>
                    <a:gd name="T47" fmla="*/ 147 h 304"/>
                    <a:gd name="T48" fmla="*/ 596 w 657"/>
                    <a:gd name="T49" fmla="*/ 88 h 304"/>
                    <a:gd name="T50" fmla="*/ 573 w 657"/>
                    <a:gd name="T51" fmla="*/ 53 h 304"/>
                    <a:gd name="T52" fmla="*/ 599 w 657"/>
                    <a:gd name="T53" fmla="*/ 86 h 304"/>
                    <a:gd name="T54" fmla="*/ 657 w 657"/>
                    <a:gd name="T55" fmla="*/ 44 h 304"/>
                    <a:gd name="T56" fmla="*/ 490 w 657"/>
                    <a:gd name="T57" fmla="*/ 26 h 304"/>
                    <a:gd name="T58" fmla="*/ 500 w 657"/>
                    <a:gd name="T59" fmla="*/ 37 h 304"/>
                    <a:gd name="T60" fmla="*/ 625 w 657"/>
                    <a:gd name="T61" fmla="*/ 0 h 304"/>
                    <a:gd name="T62" fmla="*/ 573 w 657"/>
                    <a:gd name="T63" fmla="*/ 21 h 304"/>
                    <a:gd name="T64" fmla="*/ 494 w 657"/>
                    <a:gd name="T65" fmla="*/ 25 h 304"/>
                    <a:gd name="T66" fmla="*/ 651 w 657"/>
                    <a:gd name="T67" fmla="*/ 37 h 304"/>
                    <a:gd name="T68" fmla="*/ 625 w 657"/>
                    <a:gd name="T69"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7" h="304">
                      <a:moveTo>
                        <a:pt x="82" y="299"/>
                      </a:moveTo>
                      <a:cubicBezTo>
                        <a:pt x="73" y="299"/>
                        <a:pt x="73" y="299"/>
                        <a:pt x="73" y="299"/>
                      </a:cubicBezTo>
                      <a:cubicBezTo>
                        <a:pt x="75" y="304"/>
                        <a:pt x="75" y="304"/>
                        <a:pt x="75" y="304"/>
                      </a:cubicBezTo>
                      <a:cubicBezTo>
                        <a:pt x="82" y="299"/>
                        <a:pt x="82" y="299"/>
                        <a:pt x="82" y="299"/>
                      </a:cubicBezTo>
                      <a:moveTo>
                        <a:pt x="270" y="170"/>
                      </a:moveTo>
                      <a:cubicBezTo>
                        <a:pt x="195" y="170"/>
                        <a:pt x="195" y="170"/>
                        <a:pt x="195" y="170"/>
                      </a:cubicBezTo>
                      <a:cubicBezTo>
                        <a:pt x="196" y="173"/>
                        <a:pt x="196" y="175"/>
                        <a:pt x="196" y="175"/>
                      </a:cubicBezTo>
                      <a:cubicBezTo>
                        <a:pt x="196" y="175"/>
                        <a:pt x="195" y="173"/>
                        <a:pt x="194" y="170"/>
                      </a:cubicBezTo>
                      <a:cubicBezTo>
                        <a:pt x="20" y="170"/>
                        <a:pt x="20" y="170"/>
                        <a:pt x="20" y="170"/>
                      </a:cubicBezTo>
                      <a:cubicBezTo>
                        <a:pt x="72" y="296"/>
                        <a:pt x="72" y="296"/>
                        <a:pt x="72" y="296"/>
                      </a:cubicBezTo>
                      <a:cubicBezTo>
                        <a:pt x="86" y="296"/>
                        <a:pt x="86" y="296"/>
                        <a:pt x="86" y="296"/>
                      </a:cubicBezTo>
                      <a:cubicBezTo>
                        <a:pt x="270" y="170"/>
                        <a:pt x="270" y="170"/>
                        <a:pt x="270" y="170"/>
                      </a:cubicBezTo>
                      <a:moveTo>
                        <a:pt x="529" y="170"/>
                      </a:moveTo>
                      <a:cubicBezTo>
                        <a:pt x="348" y="170"/>
                        <a:pt x="348" y="170"/>
                        <a:pt x="348" y="170"/>
                      </a:cubicBezTo>
                      <a:cubicBezTo>
                        <a:pt x="431" y="266"/>
                        <a:pt x="431" y="266"/>
                        <a:pt x="431" y="266"/>
                      </a:cubicBezTo>
                      <a:cubicBezTo>
                        <a:pt x="529" y="170"/>
                        <a:pt x="529" y="170"/>
                        <a:pt x="529" y="170"/>
                      </a:cubicBezTo>
                      <a:moveTo>
                        <a:pt x="171" y="87"/>
                      </a:moveTo>
                      <a:cubicBezTo>
                        <a:pt x="0" y="120"/>
                        <a:pt x="0" y="120"/>
                        <a:pt x="0" y="120"/>
                      </a:cubicBezTo>
                      <a:cubicBezTo>
                        <a:pt x="19" y="167"/>
                        <a:pt x="19" y="167"/>
                        <a:pt x="19" y="167"/>
                      </a:cubicBezTo>
                      <a:cubicBezTo>
                        <a:pt x="193" y="167"/>
                        <a:pt x="193" y="167"/>
                        <a:pt x="193" y="167"/>
                      </a:cubicBezTo>
                      <a:cubicBezTo>
                        <a:pt x="192" y="164"/>
                        <a:pt x="191" y="161"/>
                        <a:pt x="190" y="157"/>
                      </a:cubicBezTo>
                      <a:cubicBezTo>
                        <a:pt x="188" y="152"/>
                        <a:pt x="186" y="145"/>
                        <a:pt x="184" y="138"/>
                      </a:cubicBezTo>
                      <a:cubicBezTo>
                        <a:pt x="182" y="132"/>
                        <a:pt x="180" y="124"/>
                        <a:pt x="178" y="117"/>
                      </a:cubicBezTo>
                      <a:cubicBezTo>
                        <a:pt x="176" y="110"/>
                        <a:pt x="175" y="103"/>
                        <a:pt x="173" y="96"/>
                      </a:cubicBezTo>
                      <a:cubicBezTo>
                        <a:pt x="172" y="93"/>
                        <a:pt x="171" y="90"/>
                        <a:pt x="171" y="87"/>
                      </a:cubicBezTo>
                      <a:moveTo>
                        <a:pt x="654" y="40"/>
                      </a:moveTo>
                      <a:cubicBezTo>
                        <a:pt x="506" y="40"/>
                        <a:pt x="506" y="40"/>
                        <a:pt x="506" y="40"/>
                      </a:cubicBezTo>
                      <a:cubicBezTo>
                        <a:pt x="512" y="48"/>
                        <a:pt x="516" y="53"/>
                        <a:pt x="516" y="53"/>
                      </a:cubicBezTo>
                      <a:cubicBezTo>
                        <a:pt x="516" y="53"/>
                        <a:pt x="511" y="48"/>
                        <a:pt x="504" y="41"/>
                      </a:cubicBezTo>
                      <a:cubicBezTo>
                        <a:pt x="504" y="41"/>
                        <a:pt x="504" y="40"/>
                        <a:pt x="503" y="40"/>
                      </a:cubicBezTo>
                      <a:cubicBezTo>
                        <a:pt x="415" y="40"/>
                        <a:pt x="415" y="40"/>
                        <a:pt x="415" y="40"/>
                      </a:cubicBezTo>
                      <a:cubicBezTo>
                        <a:pt x="174" y="87"/>
                        <a:pt x="174" y="87"/>
                        <a:pt x="174" y="87"/>
                      </a:cubicBezTo>
                      <a:cubicBezTo>
                        <a:pt x="174" y="89"/>
                        <a:pt x="175" y="92"/>
                        <a:pt x="176" y="95"/>
                      </a:cubicBezTo>
                      <a:cubicBezTo>
                        <a:pt x="178" y="102"/>
                        <a:pt x="180" y="109"/>
                        <a:pt x="182" y="116"/>
                      </a:cubicBezTo>
                      <a:cubicBezTo>
                        <a:pt x="184" y="124"/>
                        <a:pt x="186" y="131"/>
                        <a:pt x="188" y="138"/>
                      </a:cubicBezTo>
                      <a:cubicBezTo>
                        <a:pt x="189" y="144"/>
                        <a:pt x="191" y="151"/>
                        <a:pt x="192" y="156"/>
                      </a:cubicBezTo>
                      <a:cubicBezTo>
                        <a:pt x="193" y="160"/>
                        <a:pt x="194" y="164"/>
                        <a:pt x="194" y="167"/>
                      </a:cubicBezTo>
                      <a:cubicBezTo>
                        <a:pt x="275" y="167"/>
                        <a:pt x="275" y="167"/>
                        <a:pt x="275" y="167"/>
                      </a:cubicBezTo>
                      <a:cubicBezTo>
                        <a:pt x="319" y="136"/>
                        <a:pt x="319" y="136"/>
                        <a:pt x="319" y="136"/>
                      </a:cubicBezTo>
                      <a:cubicBezTo>
                        <a:pt x="345" y="167"/>
                        <a:pt x="345" y="167"/>
                        <a:pt x="345" y="167"/>
                      </a:cubicBezTo>
                      <a:cubicBezTo>
                        <a:pt x="532" y="167"/>
                        <a:pt x="532" y="167"/>
                        <a:pt x="532" y="167"/>
                      </a:cubicBezTo>
                      <a:cubicBezTo>
                        <a:pt x="549" y="149"/>
                        <a:pt x="549" y="149"/>
                        <a:pt x="549" y="149"/>
                      </a:cubicBezTo>
                      <a:cubicBezTo>
                        <a:pt x="543" y="145"/>
                        <a:pt x="536" y="140"/>
                        <a:pt x="529" y="135"/>
                      </a:cubicBezTo>
                      <a:cubicBezTo>
                        <a:pt x="518" y="127"/>
                        <a:pt x="507" y="119"/>
                        <a:pt x="499" y="112"/>
                      </a:cubicBezTo>
                      <a:cubicBezTo>
                        <a:pt x="491" y="106"/>
                        <a:pt x="486" y="102"/>
                        <a:pt x="486" y="102"/>
                      </a:cubicBezTo>
                      <a:cubicBezTo>
                        <a:pt x="486" y="102"/>
                        <a:pt x="492" y="105"/>
                        <a:pt x="500" y="111"/>
                      </a:cubicBezTo>
                      <a:cubicBezTo>
                        <a:pt x="509" y="116"/>
                        <a:pt x="520" y="124"/>
                        <a:pt x="531" y="131"/>
                      </a:cubicBezTo>
                      <a:cubicBezTo>
                        <a:pt x="538" y="137"/>
                        <a:pt x="545" y="142"/>
                        <a:pt x="552" y="147"/>
                      </a:cubicBezTo>
                      <a:cubicBezTo>
                        <a:pt x="602" y="97"/>
                        <a:pt x="602" y="97"/>
                        <a:pt x="602" y="97"/>
                      </a:cubicBezTo>
                      <a:cubicBezTo>
                        <a:pt x="600" y="94"/>
                        <a:pt x="598" y="91"/>
                        <a:pt x="596" y="88"/>
                      </a:cubicBezTo>
                      <a:cubicBezTo>
                        <a:pt x="590" y="80"/>
                        <a:pt x="584" y="71"/>
                        <a:pt x="580" y="64"/>
                      </a:cubicBezTo>
                      <a:cubicBezTo>
                        <a:pt x="576" y="57"/>
                        <a:pt x="573" y="53"/>
                        <a:pt x="573" y="53"/>
                      </a:cubicBezTo>
                      <a:cubicBezTo>
                        <a:pt x="573" y="53"/>
                        <a:pt x="577" y="57"/>
                        <a:pt x="582" y="63"/>
                      </a:cubicBezTo>
                      <a:cubicBezTo>
                        <a:pt x="587" y="69"/>
                        <a:pt x="593" y="77"/>
                        <a:pt x="599" y="86"/>
                      </a:cubicBezTo>
                      <a:cubicBezTo>
                        <a:pt x="601" y="89"/>
                        <a:pt x="603" y="92"/>
                        <a:pt x="605" y="95"/>
                      </a:cubicBezTo>
                      <a:cubicBezTo>
                        <a:pt x="657" y="44"/>
                        <a:pt x="657" y="44"/>
                        <a:pt x="657" y="44"/>
                      </a:cubicBezTo>
                      <a:cubicBezTo>
                        <a:pt x="656" y="43"/>
                        <a:pt x="655" y="41"/>
                        <a:pt x="654" y="40"/>
                      </a:cubicBezTo>
                      <a:moveTo>
                        <a:pt x="490" y="26"/>
                      </a:moveTo>
                      <a:cubicBezTo>
                        <a:pt x="432" y="37"/>
                        <a:pt x="432" y="37"/>
                        <a:pt x="432" y="37"/>
                      </a:cubicBezTo>
                      <a:cubicBezTo>
                        <a:pt x="500" y="37"/>
                        <a:pt x="500" y="37"/>
                        <a:pt x="500" y="37"/>
                      </a:cubicBezTo>
                      <a:cubicBezTo>
                        <a:pt x="497" y="33"/>
                        <a:pt x="494" y="30"/>
                        <a:pt x="490" y="26"/>
                      </a:cubicBezTo>
                      <a:moveTo>
                        <a:pt x="625" y="0"/>
                      </a:moveTo>
                      <a:cubicBezTo>
                        <a:pt x="574" y="9"/>
                        <a:pt x="574" y="9"/>
                        <a:pt x="574" y="9"/>
                      </a:cubicBezTo>
                      <a:cubicBezTo>
                        <a:pt x="574" y="16"/>
                        <a:pt x="573" y="21"/>
                        <a:pt x="573" y="21"/>
                      </a:cubicBezTo>
                      <a:cubicBezTo>
                        <a:pt x="573" y="21"/>
                        <a:pt x="573" y="16"/>
                        <a:pt x="573" y="10"/>
                      </a:cubicBezTo>
                      <a:cubicBezTo>
                        <a:pt x="494" y="25"/>
                        <a:pt x="494" y="25"/>
                        <a:pt x="494" y="25"/>
                      </a:cubicBezTo>
                      <a:cubicBezTo>
                        <a:pt x="498" y="29"/>
                        <a:pt x="501" y="33"/>
                        <a:pt x="504" y="37"/>
                      </a:cubicBezTo>
                      <a:cubicBezTo>
                        <a:pt x="651" y="37"/>
                        <a:pt x="651" y="37"/>
                        <a:pt x="651" y="37"/>
                      </a:cubicBezTo>
                      <a:cubicBezTo>
                        <a:pt x="649" y="34"/>
                        <a:pt x="647" y="32"/>
                        <a:pt x="646" y="29"/>
                      </a:cubicBezTo>
                      <a:cubicBezTo>
                        <a:pt x="638" y="19"/>
                        <a:pt x="630" y="8"/>
                        <a:pt x="625"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0" name="i$1í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6BC3B21-3BB3-410A-8C5D-9D96CC68C4A5}"/>
                    </a:ext>
                  </a:extLst>
                </p:cNvPr>
                <p:cNvSpPr/>
                <p:nvPr/>
              </p:nvSpPr>
              <p:spPr bwMode="auto">
                <a:xfrm>
                  <a:off x="4060" y="1973"/>
                  <a:ext cx="328" cy="4"/>
                </a:xfrm>
                <a:custGeom>
                  <a:avLst/>
                  <a:gdLst>
                    <a:gd name="T0" fmla="*/ 85 w 239"/>
                    <a:gd name="T1" fmla="*/ 0 h 3"/>
                    <a:gd name="T2" fmla="*/ 17 w 239"/>
                    <a:gd name="T3" fmla="*/ 0 h 3"/>
                    <a:gd name="T4" fmla="*/ 0 w 239"/>
                    <a:gd name="T5" fmla="*/ 3 h 3"/>
                    <a:gd name="T6" fmla="*/ 88 w 239"/>
                    <a:gd name="T7" fmla="*/ 3 h 3"/>
                    <a:gd name="T8" fmla="*/ 85 w 239"/>
                    <a:gd name="T9" fmla="*/ 0 h 3"/>
                    <a:gd name="T10" fmla="*/ 236 w 239"/>
                    <a:gd name="T11" fmla="*/ 0 h 3"/>
                    <a:gd name="T12" fmla="*/ 89 w 239"/>
                    <a:gd name="T13" fmla="*/ 0 h 3"/>
                    <a:gd name="T14" fmla="*/ 91 w 239"/>
                    <a:gd name="T15" fmla="*/ 2 h 3"/>
                    <a:gd name="T16" fmla="*/ 91 w 239"/>
                    <a:gd name="T17" fmla="*/ 3 h 3"/>
                    <a:gd name="T18" fmla="*/ 239 w 239"/>
                    <a:gd name="T19" fmla="*/ 3 h 3"/>
                    <a:gd name="T20" fmla="*/ 236 w 239"/>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9" h="3">
                      <a:moveTo>
                        <a:pt x="85" y="0"/>
                      </a:moveTo>
                      <a:cubicBezTo>
                        <a:pt x="17" y="0"/>
                        <a:pt x="17" y="0"/>
                        <a:pt x="17" y="0"/>
                      </a:cubicBezTo>
                      <a:cubicBezTo>
                        <a:pt x="0" y="3"/>
                        <a:pt x="0" y="3"/>
                        <a:pt x="0" y="3"/>
                      </a:cubicBezTo>
                      <a:cubicBezTo>
                        <a:pt x="88" y="3"/>
                        <a:pt x="88" y="3"/>
                        <a:pt x="88" y="3"/>
                      </a:cubicBezTo>
                      <a:cubicBezTo>
                        <a:pt x="87" y="2"/>
                        <a:pt x="86" y="1"/>
                        <a:pt x="85" y="0"/>
                      </a:cubicBezTo>
                      <a:moveTo>
                        <a:pt x="236" y="0"/>
                      </a:moveTo>
                      <a:cubicBezTo>
                        <a:pt x="89" y="0"/>
                        <a:pt x="89" y="0"/>
                        <a:pt x="89" y="0"/>
                      </a:cubicBezTo>
                      <a:cubicBezTo>
                        <a:pt x="89" y="1"/>
                        <a:pt x="90" y="2"/>
                        <a:pt x="91" y="2"/>
                      </a:cubicBezTo>
                      <a:cubicBezTo>
                        <a:pt x="91" y="3"/>
                        <a:pt x="91" y="3"/>
                        <a:pt x="91" y="3"/>
                      </a:cubicBezTo>
                      <a:cubicBezTo>
                        <a:pt x="239" y="3"/>
                        <a:pt x="239" y="3"/>
                        <a:pt x="239" y="3"/>
                      </a:cubicBezTo>
                      <a:cubicBezTo>
                        <a:pt x="238" y="2"/>
                        <a:pt x="237" y="1"/>
                        <a:pt x="236"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1" name="íṧḷî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03A5FF2-FE2A-4559-91C9-A47AE0A375F9}"/>
                    </a:ext>
                  </a:extLst>
                </p:cNvPr>
                <p:cNvSpPr/>
                <p:nvPr/>
              </p:nvSpPr>
              <p:spPr bwMode="auto">
                <a:xfrm>
                  <a:off x="3517" y="2151"/>
                  <a:ext cx="704" cy="4"/>
                </a:xfrm>
                <a:custGeom>
                  <a:avLst/>
                  <a:gdLst>
                    <a:gd name="T0" fmla="*/ 174 w 513"/>
                    <a:gd name="T1" fmla="*/ 0 h 3"/>
                    <a:gd name="T2" fmla="*/ 0 w 513"/>
                    <a:gd name="T3" fmla="*/ 0 h 3"/>
                    <a:gd name="T4" fmla="*/ 1 w 513"/>
                    <a:gd name="T5" fmla="*/ 3 h 3"/>
                    <a:gd name="T6" fmla="*/ 175 w 513"/>
                    <a:gd name="T7" fmla="*/ 3 h 3"/>
                    <a:gd name="T8" fmla="*/ 174 w 513"/>
                    <a:gd name="T9" fmla="*/ 0 h 3"/>
                    <a:gd name="T10" fmla="*/ 256 w 513"/>
                    <a:gd name="T11" fmla="*/ 0 h 3"/>
                    <a:gd name="T12" fmla="*/ 175 w 513"/>
                    <a:gd name="T13" fmla="*/ 0 h 3"/>
                    <a:gd name="T14" fmla="*/ 176 w 513"/>
                    <a:gd name="T15" fmla="*/ 3 h 3"/>
                    <a:gd name="T16" fmla="*/ 251 w 513"/>
                    <a:gd name="T17" fmla="*/ 3 h 3"/>
                    <a:gd name="T18" fmla="*/ 256 w 513"/>
                    <a:gd name="T19" fmla="*/ 0 h 3"/>
                    <a:gd name="T20" fmla="*/ 513 w 513"/>
                    <a:gd name="T21" fmla="*/ 0 h 3"/>
                    <a:gd name="T22" fmla="*/ 326 w 513"/>
                    <a:gd name="T23" fmla="*/ 0 h 3"/>
                    <a:gd name="T24" fmla="*/ 329 w 513"/>
                    <a:gd name="T25" fmla="*/ 3 h 3"/>
                    <a:gd name="T26" fmla="*/ 510 w 513"/>
                    <a:gd name="T27" fmla="*/ 3 h 3"/>
                    <a:gd name="T28" fmla="*/ 513 w 513"/>
                    <a:gd name="T2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3" h="3">
                      <a:moveTo>
                        <a:pt x="174" y="0"/>
                      </a:moveTo>
                      <a:cubicBezTo>
                        <a:pt x="0" y="0"/>
                        <a:pt x="0" y="0"/>
                        <a:pt x="0" y="0"/>
                      </a:cubicBezTo>
                      <a:cubicBezTo>
                        <a:pt x="1" y="3"/>
                        <a:pt x="1" y="3"/>
                        <a:pt x="1" y="3"/>
                      </a:cubicBezTo>
                      <a:cubicBezTo>
                        <a:pt x="175" y="3"/>
                        <a:pt x="175" y="3"/>
                        <a:pt x="175" y="3"/>
                      </a:cubicBezTo>
                      <a:cubicBezTo>
                        <a:pt x="175" y="2"/>
                        <a:pt x="174" y="1"/>
                        <a:pt x="174" y="0"/>
                      </a:cubicBezTo>
                      <a:moveTo>
                        <a:pt x="256" y="0"/>
                      </a:moveTo>
                      <a:cubicBezTo>
                        <a:pt x="175" y="0"/>
                        <a:pt x="175" y="0"/>
                        <a:pt x="175" y="0"/>
                      </a:cubicBezTo>
                      <a:cubicBezTo>
                        <a:pt x="176" y="1"/>
                        <a:pt x="176" y="2"/>
                        <a:pt x="176" y="3"/>
                      </a:cubicBezTo>
                      <a:cubicBezTo>
                        <a:pt x="251" y="3"/>
                        <a:pt x="251" y="3"/>
                        <a:pt x="251" y="3"/>
                      </a:cubicBezTo>
                      <a:cubicBezTo>
                        <a:pt x="256" y="0"/>
                        <a:pt x="256" y="0"/>
                        <a:pt x="256" y="0"/>
                      </a:cubicBezTo>
                      <a:moveTo>
                        <a:pt x="513" y="0"/>
                      </a:moveTo>
                      <a:cubicBezTo>
                        <a:pt x="326" y="0"/>
                        <a:pt x="326" y="0"/>
                        <a:pt x="326" y="0"/>
                      </a:cubicBezTo>
                      <a:cubicBezTo>
                        <a:pt x="329" y="3"/>
                        <a:pt x="329" y="3"/>
                        <a:pt x="329" y="3"/>
                      </a:cubicBezTo>
                      <a:cubicBezTo>
                        <a:pt x="510" y="3"/>
                        <a:pt x="510" y="3"/>
                        <a:pt x="510" y="3"/>
                      </a:cubicBezTo>
                      <a:cubicBezTo>
                        <a:pt x="513" y="0"/>
                        <a:pt x="513" y="0"/>
                        <a:pt x="513"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2" name="ï$1i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60CE7CC-EC09-4920-A604-E595580CEB82}"/>
                    </a:ext>
                  </a:extLst>
                </p:cNvPr>
                <p:cNvSpPr/>
                <p:nvPr/>
              </p:nvSpPr>
              <p:spPr bwMode="auto">
                <a:xfrm>
                  <a:off x="3590" y="2328"/>
                  <a:ext cx="19" cy="4"/>
                </a:xfrm>
                <a:custGeom>
                  <a:avLst/>
                  <a:gdLst>
                    <a:gd name="T0" fmla="*/ 19 w 19"/>
                    <a:gd name="T1" fmla="*/ 0 h 4"/>
                    <a:gd name="T2" fmla="*/ 0 w 19"/>
                    <a:gd name="T3" fmla="*/ 0 h 4"/>
                    <a:gd name="T4" fmla="*/ 1 w 19"/>
                    <a:gd name="T5" fmla="*/ 4 h 4"/>
                    <a:gd name="T6" fmla="*/ 13 w 19"/>
                    <a:gd name="T7" fmla="*/ 4 h 4"/>
                    <a:gd name="T8" fmla="*/ 19 w 19"/>
                    <a:gd name="T9" fmla="*/ 0 h 4"/>
                  </a:gdLst>
                  <a:ahLst/>
                  <a:cxnLst>
                    <a:cxn ang="0">
                      <a:pos x="T0" y="T1"/>
                    </a:cxn>
                    <a:cxn ang="0">
                      <a:pos x="T2" y="T3"/>
                    </a:cxn>
                    <a:cxn ang="0">
                      <a:pos x="T4" y="T5"/>
                    </a:cxn>
                    <a:cxn ang="0">
                      <a:pos x="T6" y="T7"/>
                    </a:cxn>
                    <a:cxn ang="0">
                      <a:pos x="T8" y="T9"/>
                    </a:cxn>
                  </a:cxnLst>
                  <a:rect l="0" t="0" r="r" b="b"/>
                  <a:pathLst>
                    <a:path w="19" h="4">
                      <a:moveTo>
                        <a:pt x="19" y="0"/>
                      </a:moveTo>
                      <a:lnTo>
                        <a:pt x="0" y="0"/>
                      </a:lnTo>
                      <a:lnTo>
                        <a:pt x="1" y="4"/>
                      </a:lnTo>
                      <a:lnTo>
                        <a:pt x="13" y="4"/>
                      </a:lnTo>
                      <a:lnTo>
                        <a:pt x="19"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3" name="iŝļî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5897DFA-4813-44A1-9970-6FC03EA16CA7}"/>
                    </a:ext>
                  </a:extLst>
                </p:cNvPr>
                <p:cNvSpPr/>
                <p:nvPr/>
              </p:nvSpPr>
              <p:spPr bwMode="auto">
                <a:xfrm>
                  <a:off x="3590" y="2328"/>
                  <a:ext cx="19" cy="4"/>
                </a:xfrm>
                <a:custGeom>
                  <a:avLst/>
                  <a:gdLst>
                    <a:gd name="T0" fmla="*/ 19 w 19"/>
                    <a:gd name="T1" fmla="*/ 0 h 4"/>
                    <a:gd name="T2" fmla="*/ 0 w 19"/>
                    <a:gd name="T3" fmla="*/ 0 h 4"/>
                    <a:gd name="T4" fmla="*/ 1 w 19"/>
                    <a:gd name="T5" fmla="*/ 4 h 4"/>
                    <a:gd name="T6" fmla="*/ 13 w 19"/>
                    <a:gd name="T7" fmla="*/ 4 h 4"/>
                    <a:gd name="T8" fmla="*/ 19 w 19"/>
                    <a:gd name="T9" fmla="*/ 0 h 4"/>
                  </a:gdLst>
                  <a:ahLst/>
                  <a:cxnLst>
                    <a:cxn ang="0">
                      <a:pos x="T0" y="T1"/>
                    </a:cxn>
                    <a:cxn ang="0">
                      <a:pos x="T2" y="T3"/>
                    </a:cxn>
                    <a:cxn ang="0">
                      <a:pos x="T4" y="T5"/>
                    </a:cxn>
                    <a:cxn ang="0">
                      <a:pos x="T6" y="T7"/>
                    </a:cxn>
                    <a:cxn ang="0">
                      <a:pos x="T8" y="T9"/>
                    </a:cxn>
                  </a:cxnLst>
                  <a:rect l="0" t="0" r="r" b="b"/>
                  <a:pathLst>
                    <a:path w="19" h="4">
                      <a:moveTo>
                        <a:pt x="19" y="0"/>
                      </a:moveTo>
                      <a:lnTo>
                        <a:pt x="0" y="0"/>
                      </a:lnTo>
                      <a:lnTo>
                        <a:pt x="1" y="4"/>
                      </a:lnTo>
                      <a:lnTo>
                        <a:pt x="13" y="4"/>
                      </a:lnTo>
                      <a:lnTo>
                        <a:pt x="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4" name="işľï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E120F20-2241-4946-AC0F-01C2AA1F49A6}"/>
                    </a:ext>
                  </a:extLst>
                </p:cNvPr>
                <p:cNvSpPr/>
                <p:nvPr/>
              </p:nvSpPr>
              <p:spPr bwMode="auto">
                <a:xfrm>
                  <a:off x="4400" y="1970"/>
                  <a:ext cx="18" cy="22"/>
                </a:xfrm>
                <a:custGeom>
                  <a:avLst/>
                  <a:gdLst>
                    <a:gd name="T0" fmla="*/ 10 w 13"/>
                    <a:gd name="T1" fmla="*/ 5 h 16"/>
                    <a:gd name="T2" fmla="*/ 7 w 13"/>
                    <a:gd name="T3" fmla="*/ 5 h 16"/>
                    <a:gd name="T4" fmla="*/ 0 w 13"/>
                    <a:gd name="T5" fmla="*/ 12 h 16"/>
                    <a:gd name="T6" fmla="*/ 3 w 13"/>
                    <a:gd name="T7" fmla="*/ 16 h 16"/>
                    <a:gd name="T8" fmla="*/ 10 w 13"/>
                    <a:gd name="T9" fmla="*/ 5 h 16"/>
                    <a:gd name="T10" fmla="*/ 13 w 13"/>
                    <a:gd name="T11" fmla="*/ 0 h 16"/>
                    <a:gd name="T12" fmla="*/ 10 w 13"/>
                    <a:gd name="T13" fmla="*/ 2 h 16"/>
                    <a:gd name="T14" fmla="*/ 11 w 13"/>
                    <a:gd name="T15" fmla="*/ 2 h 16"/>
                    <a:gd name="T16" fmla="*/ 13 w 13"/>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6">
                      <a:moveTo>
                        <a:pt x="10" y="5"/>
                      </a:moveTo>
                      <a:cubicBezTo>
                        <a:pt x="7" y="5"/>
                        <a:pt x="7" y="5"/>
                        <a:pt x="7" y="5"/>
                      </a:cubicBezTo>
                      <a:cubicBezTo>
                        <a:pt x="0" y="12"/>
                        <a:pt x="0" y="12"/>
                        <a:pt x="0" y="12"/>
                      </a:cubicBezTo>
                      <a:cubicBezTo>
                        <a:pt x="1" y="13"/>
                        <a:pt x="2" y="15"/>
                        <a:pt x="3" y="16"/>
                      </a:cubicBezTo>
                      <a:cubicBezTo>
                        <a:pt x="10" y="5"/>
                        <a:pt x="10" y="5"/>
                        <a:pt x="10" y="5"/>
                      </a:cubicBezTo>
                      <a:moveTo>
                        <a:pt x="13" y="0"/>
                      </a:moveTo>
                      <a:cubicBezTo>
                        <a:pt x="10" y="2"/>
                        <a:pt x="10" y="2"/>
                        <a:pt x="10" y="2"/>
                      </a:cubicBezTo>
                      <a:cubicBezTo>
                        <a:pt x="11" y="2"/>
                        <a:pt x="11" y="2"/>
                        <a:pt x="11" y="2"/>
                      </a:cubicBezTo>
                      <a:cubicBezTo>
                        <a:pt x="13" y="0"/>
                        <a:pt x="13" y="0"/>
                        <a:pt x="13"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5" name="ïślî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79B63D9-4F9F-4900-88D0-589E43A6AA5F}"/>
                    </a:ext>
                  </a:extLst>
                </p:cNvPr>
                <p:cNvSpPr/>
                <p:nvPr/>
              </p:nvSpPr>
              <p:spPr bwMode="auto">
                <a:xfrm>
                  <a:off x="4410" y="1973"/>
                  <a:ext cx="6" cy="4"/>
                </a:xfrm>
                <a:custGeom>
                  <a:avLst/>
                  <a:gdLst>
                    <a:gd name="T0" fmla="*/ 6 w 6"/>
                    <a:gd name="T1" fmla="*/ 0 h 4"/>
                    <a:gd name="T2" fmla="*/ 4 w 6"/>
                    <a:gd name="T3" fmla="*/ 0 h 4"/>
                    <a:gd name="T4" fmla="*/ 0 w 6"/>
                    <a:gd name="T5" fmla="*/ 4 h 4"/>
                    <a:gd name="T6" fmla="*/ 4 w 6"/>
                    <a:gd name="T7" fmla="*/ 4 h 4"/>
                    <a:gd name="T8" fmla="*/ 6 w 6"/>
                    <a:gd name="T9" fmla="*/ 0 h 4"/>
                  </a:gdLst>
                  <a:ahLst/>
                  <a:cxnLst>
                    <a:cxn ang="0">
                      <a:pos x="T0" y="T1"/>
                    </a:cxn>
                    <a:cxn ang="0">
                      <a:pos x="T2" y="T3"/>
                    </a:cxn>
                    <a:cxn ang="0">
                      <a:pos x="T4" y="T5"/>
                    </a:cxn>
                    <a:cxn ang="0">
                      <a:pos x="T6" y="T7"/>
                    </a:cxn>
                    <a:cxn ang="0">
                      <a:pos x="T8" y="T9"/>
                    </a:cxn>
                  </a:cxnLst>
                  <a:rect l="0" t="0" r="r" b="b"/>
                  <a:pathLst>
                    <a:path w="6" h="4">
                      <a:moveTo>
                        <a:pt x="6" y="0"/>
                      </a:moveTo>
                      <a:lnTo>
                        <a:pt x="4" y="0"/>
                      </a:lnTo>
                      <a:lnTo>
                        <a:pt x="0" y="4"/>
                      </a:lnTo>
                      <a:lnTo>
                        <a:pt x="4" y="4"/>
                      </a:lnTo>
                      <a:lnTo>
                        <a:pt x="6"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6" name="iṧļï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B6A99FA-00F6-4ABD-9039-C101E07E57CE}"/>
                    </a:ext>
                  </a:extLst>
                </p:cNvPr>
                <p:cNvSpPr/>
                <p:nvPr/>
              </p:nvSpPr>
              <p:spPr bwMode="auto">
                <a:xfrm>
                  <a:off x="4410" y="1973"/>
                  <a:ext cx="6" cy="4"/>
                </a:xfrm>
                <a:custGeom>
                  <a:avLst/>
                  <a:gdLst>
                    <a:gd name="T0" fmla="*/ 6 w 6"/>
                    <a:gd name="T1" fmla="*/ 0 h 4"/>
                    <a:gd name="T2" fmla="*/ 4 w 6"/>
                    <a:gd name="T3" fmla="*/ 0 h 4"/>
                    <a:gd name="T4" fmla="*/ 0 w 6"/>
                    <a:gd name="T5" fmla="*/ 4 h 4"/>
                    <a:gd name="T6" fmla="*/ 4 w 6"/>
                    <a:gd name="T7" fmla="*/ 4 h 4"/>
                    <a:gd name="T8" fmla="*/ 6 w 6"/>
                    <a:gd name="T9" fmla="*/ 0 h 4"/>
                  </a:gdLst>
                  <a:ahLst/>
                  <a:cxnLst>
                    <a:cxn ang="0">
                      <a:pos x="T0" y="T1"/>
                    </a:cxn>
                    <a:cxn ang="0">
                      <a:pos x="T2" y="T3"/>
                    </a:cxn>
                    <a:cxn ang="0">
                      <a:pos x="T4" y="T5"/>
                    </a:cxn>
                    <a:cxn ang="0">
                      <a:pos x="T6" y="T7"/>
                    </a:cxn>
                    <a:cxn ang="0">
                      <a:pos x="T8" y="T9"/>
                    </a:cxn>
                  </a:cxnLst>
                  <a:rect l="0" t="0" r="r" b="b"/>
                  <a:pathLst>
                    <a:path w="6" h="4">
                      <a:moveTo>
                        <a:pt x="6" y="0"/>
                      </a:moveTo>
                      <a:lnTo>
                        <a:pt x="4" y="0"/>
                      </a:lnTo>
                      <a:lnTo>
                        <a:pt x="0" y="4"/>
                      </a:lnTo>
                      <a:lnTo>
                        <a:pt x="4" y="4"/>
                      </a:lnTo>
                      <a:lnTo>
                        <a:pt x="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59" name="iŝľi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A9BF114-7C32-435C-B300-10FE063D9569}"/>
                  </a:ext>
                </a:extLst>
              </p:cNvPr>
              <p:cNvSpPr/>
              <p:nvPr/>
            </p:nvSpPr>
            <p:spPr bwMode="auto">
              <a:xfrm>
                <a:off x="6483351" y="3651250"/>
                <a:ext cx="506413" cy="639763"/>
              </a:xfrm>
              <a:custGeom>
                <a:avLst/>
                <a:gdLst>
                  <a:gd name="T0" fmla="*/ 90 w 233"/>
                  <a:gd name="T1" fmla="*/ 250 h 294"/>
                  <a:gd name="T2" fmla="*/ 27 w 233"/>
                  <a:gd name="T3" fmla="*/ 250 h 294"/>
                  <a:gd name="T4" fmla="*/ 64 w 233"/>
                  <a:gd name="T5" fmla="*/ 294 h 294"/>
                  <a:gd name="T6" fmla="*/ 90 w 233"/>
                  <a:gd name="T7" fmla="*/ 250 h 294"/>
                  <a:gd name="T8" fmla="*/ 165 w 233"/>
                  <a:gd name="T9" fmla="*/ 121 h 294"/>
                  <a:gd name="T10" fmla="*/ 103 w 233"/>
                  <a:gd name="T11" fmla="*/ 121 h 294"/>
                  <a:gd name="T12" fmla="*/ 0 w 233"/>
                  <a:gd name="T13" fmla="*/ 219 h 294"/>
                  <a:gd name="T14" fmla="*/ 24 w 233"/>
                  <a:gd name="T15" fmla="*/ 247 h 294"/>
                  <a:gd name="T16" fmla="*/ 92 w 233"/>
                  <a:gd name="T17" fmla="*/ 247 h 294"/>
                  <a:gd name="T18" fmla="*/ 165 w 233"/>
                  <a:gd name="T19" fmla="*/ 121 h 294"/>
                  <a:gd name="T20" fmla="*/ 229 w 233"/>
                  <a:gd name="T21" fmla="*/ 0 h 294"/>
                  <a:gd name="T22" fmla="*/ 176 w 233"/>
                  <a:gd name="T23" fmla="*/ 50 h 294"/>
                  <a:gd name="T24" fmla="*/ 183 w 233"/>
                  <a:gd name="T25" fmla="*/ 61 h 294"/>
                  <a:gd name="T26" fmla="*/ 189 w 233"/>
                  <a:gd name="T27" fmla="*/ 72 h 294"/>
                  <a:gd name="T28" fmla="*/ 181 w 233"/>
                  <a:gd name="T29" fmla="*/ 62 h 294"/>
                  <a:gd name="T30" fmla="*/ 174 w 233"/>
                  <a:gd name="T31" fmla="*/ 53 h 294"/>
                  <a:gd name="T32" fmla="*/ 123 w 233"/>
                  <a:gd name="T33" fmla="*/ 101 h 294"/>
                  <a:gd name="T34" fmla="*/ 128 w 233"/>
                  <a:gd name="T35" fmla="*/ 105 h 294"/>
                  <a:gd name="T36" fmla="*/ 141 w 233"/>
                  <a:gd name="T37" fmla="*/ 116 h 294"/>
                  <a:gd name="T38" fmla="*/ 127 w 233"/>
                  <a:gd name="T39" fmla="*/ 107 h 294"/>
                  <a:gd name="T40" fmla="*/ 121 w 233"/>
                  <a:gd name="T41" fmla="*/ 103 h 294"/>
                  <a:gd name="T42" fmla="*/ 106 w 233"/>
                  <a:gd name="T43" fmla="*/ 118 h 294"/>
                  <a:gd name="T44" fmla="*/ 167 w 233"/>
                  <a:gd name="T45" fmla="*/ 118 h 294"/>
                  <a:gd name="T46" fmla="*/ 233 w 233"/>
                  <a:gd name="T47" fmla="*/ 5 h 294"/>
                  <a:gd name="T48" fmla="*/ 229 w 233"/>
                  <a:gd name="T49"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3" h="294">
                    <a:moveTo>
                      <a:pt x="90" y="250"/>
                    </a:moveTo>
                    <a:cubicBezTo>
                      <a:pt x="27" y="250"/>
                      <a:pt x="27" y="250"/>
                      <a:pt x="27" y="250"/>
                    </a:cubicBezTo>
                    <a:cubicBezTo>
                      <a:pt x="64" y="294"/>
                      <a:pt x="64" y="294"/>
                      <a:pt x="64" y="294"/>
                    </a:cubicBezTo>
                    <a:cubicBezTo>
                      <a:pt x="90" y="250"/>
                      <a:pt x="90" y="250"/>
                      <a:pt x="90" y="250"/>
                    </a:cubicBezTo>
                    <a:moveTo>
                      <a:pt x="165" y="121"/>
                    </a:moveTo>
                    <a:cubicBezTo>
                      <a:pt x="103" y="121"/>
                      <a:pt x="103" y="121"/>
                      <a:pt x="103" y="121"/>
                    </a:cubicBezTo>
                    <a:cubicBezTo>
                      <a:pt x="0" y="219"/>
                      <a:pt x="0" y="219"/>
                      <a:pt x="0" y="219"/>
                    </a:cubicBezTo>
                    <a:cubicBezTo>
                      <a:pt x="24" y="247"/>
                      <a:pt x="24" y="247"/>
                      <a:pt x="24" y="247"/>
                    </a:cubicBezTo>
                    <a:cubicBezTo>
                      <a:pt x="92" y="247"/>
                      <a:pt x="92" y="247"/>
                      <a:pt x="92" y="247"/>
                    </a:cubicBezTo>
                    <a:cubicBezTo>
                      <a:pt x="165" y="121"/>
                      <a:pt x="165" y="121"/>
                      <a:pt x="165" y="121"/>
                    </a:cubicBezTo>
                    <a:moveTo>
                      <a:pt x="229" y="0"/>
                    </a:moveTo>
                    <a:cubicBezTo>
                      <a:pt x="176" y="50"/>
                      <a:pt x="176" y="50"/>
                      <a:pt x="176" y="50"/>
                    </a:cubicBezTo>
                    <a:cubicBezTo>
                      <a:pt x="178" y="54"/>
                      <a:pt x="181" y="58"/>
                      <a:pt x="183" y="61"/>
                    </a:cubicBezTo>
                    <a:cubicBezTo>
                      <a:pt x="187" y="68"/>
                      <a:pt x="189" y="72"/>
                      <a:pt x="189" y="72"/>
                    </a:cubicBezTo>
                    <a:cubicBezTo>
                      <a:pt x="189" y="72"/>
                      <a:pt x="186" y="69"/>
                      <a:pt x="181" y="62"/>
                    </a:cubicBezTo>
                    <a:cubicBezTo>
                      <a:pt x="179" y="60"/>
                      <a:pt x="176" y="56"/>
                      <a:pt x="174" y="53"/>
                    </a:cubicBezTo>
                    <a:cubicBezTo>
                      <a:pt x="123" y="101"/>
                      <a:pt x="123" y="101"/>
                      <a:pt x="123" y="101"/>
                    </a:cubicBezTo>
                    <a:cubicBezTo>
                      <a:pt x="125" y="102"/>
                      <a:pt x="127" y="104"/>
                      <a:pt x="128" y="105"/>
                    </a:cubicBezTo>
                    <a:cubicBezTo>
                      <a:pt x="136" y="111"/>
                      <a:pt x="141" y="116"/>
                      <a:pt x="141" y="116"/>
                    </a:cubicBezTo>
                    <a:cubicBezTo>
                      <a:pt x="141" y="116"/>
                      <a:pt x="136" y="112"/>
                      <a:pt x="127" y="107"/>
                    </a:cubicBezTo>
                    <a:cubicBezTo>
                      <a:pt x="125" y="105"/>
                      <a:pt x="123" y="104"/>
                      <a:pt x="121" y="103"/>
                    </a:cubicBezTo>
                    <a:cubicBezTo>
                      <a:pt x="106" y="118"/>
                      <a:pt x="106" y="118"/>
                      <a:pt x="106" y="118"/>
                    </a:cubicBezTo>
                    <a:cubicBezTo>
                      <a:pt x="167" y="118"/>
                      <a:pt x="167" y="118"/>
                      <a:pt x="167" y="118"/>
                    </a:cubicBezTo>
                    <a:cubicBezTo>
                      <a:pt x="233" y="5"/>
                      <a:pt x="233" y="5"/>
                      <a:pt x="233" y="5"/>
                    </a:cubicBezTo>
                    <a:cubicBezTo>
                      <a:pt x="231" y="3"/>
                      <a:pt x="230" y="2"/>
                      <a:pt x="229"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 name="îṣļî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47DE566-BDBA-4A7F-84F1-1D3434B952C9}"/>
                  </a:ext>
                </a:extLst>
              </p:cNvPr>
              <p:cNvSpPr/>
              <p:nvPr/>
            </p:nvSpPr>
            <p:spPr bwMode="auto">
              <a:xfrm>
                <a:off x="6707188" y="3908425"/>
                <a:ext cx="139700" cy="6350"/>
              </a:xfrm>
              <a:custGeom>
                <a:avLst/>
                <a:gdLst>
                  <a:gd name="T0" fmla="*/ 88 w 88"/>
                  <a:gd name="T1" fmla="*/ 0 h 4"/>
                  <a:gd name="T2" fmla="*/ 4 w 88"/>
                  <a:gd name="T3" fmla="*/ 0 h 4"/>
                  <a:gd name="T4" fmla="*/ 0 w 88"/>
                  <a:gd name="T5" fmla="*/ 4 h 4"/>
                  <a:gd name="T6" fmla="*/ 85 w 88"/>
                  <a:gd name="T7" fmla="*/ 4 h 4"/>
                  <a:gd name="T8" fmla="*/ 88 w 88"/>
                  <a:gd name="T9" fmla="*/ 0 h 4"/>
                </a:gdLst>
                <a:ahLst/>
                <a:cxnLst>
                  <a:cxn ang="0">
                    <a:pos x="T0" y="T1"/>
                  </a:cxn>
                  <a:cxn ang="0">
                    <a:pos x="T2" y="T3"/>
                  </a:cxn>
                  <a:cxn ang="0">
                    <a:pos x="T4" y="T5"/>
                  </a:cxn>
                  <a:cxn ang="0">
                    <a:pos x="T6" y="T7"/>
                  </a:cxn>
                  <a:cxn ang="0">
                    <a:pos x="T8" y="T9"/>
                  </a:cxn>
                </a:cxnLst>
                <a:rect l="0" t="0" r="r" b="b"/>
                <a:pathLst>
                  <a:path w="88" h="4">
                    <a:moveTo>
                      <a:pt x="88" y="0"/>
                    </a:moveTo>
                    <a:lnTo>
                      <a:pt x="4" y="0"/>
                    </a:lnTo>
                    <a:lnTo>
                      <a:pt x="0" y="4"/>
                    </a:lnTo>
                    <a:lnTo>
                      <a:pt x="85" y="4"/>
                    </a:lnTo>
                    <a:lnTo>
                      <a:pt x="88"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 name="íṩļí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FE4F722-6356-4EB0-A4B1-6D8C1D1B5D79}"/>
                  </a:ext>
                </a:extLst>
              </p:cNvPr>
              <p:cNvSpPr/>
              <p:nvPr/>
            </p:nvSpPr>
            <p:spPr bwMode="auto">
              <a:xfrm>
                <a:off x="6707188" y="3908425"/>
                <a:ext cx="139700" cy="6350"/>
              </a:xfrm>
              <a:custGeom>
                <a:avLst/>
                <a:gdLst>
                  <a:gd name="T0" fmla="*/ 88 w 88"/>
                  <a:gd name="T1" fmla="*/ 0 h 4"/>
                  <a:gd name="T2" fmla="*/ 4 w 88"/>
                  <a:gd name="T3" fmla="*/ 0 h 4"/>
                  <a:gd name="T4" fmla="*/ 0 w 88"/>
                  <a:gd name="T5" fmla="*/ 4 h 4"/>
                  <a:gd name="T6" fmla="*/ 85 w 88"/>
                  <a:gd name="T7" fmla="*/ 4 h 4"/>
                  <a:gd name="T8" fmla="*/ 88 w 88"/>
                  <a:gd name="T9" fmla="*/ 0 h 4"/>
                </a:gdLst>
                <a:ahLst/>
                <a:cxnLst>
                  <a:cxn ang="0">
                    <a:pos x="T0" y="T1"/>
                  </a:cxn>
                  <a:cxn ang="0">
                    <a:pos x="T2" y="T3"/>
                  </a:cxn>
                  <a:cxn ang="0">
                    <a:pos x="T4" y="T5"/>
                  </a:cxn>
                  <a:cxn ang="0">
                    <a:pos x="T6" y="T7"/>
                  </a:cxn>
                  <a:cxn ang="0">
                    <a:pos x="T8" y="T9"/>
                  </a:cxn>
                </a:cxnLst>
                <a:rect l="0" t="0" r="r" b="b"/>
                <a:pathLst>
                  <a:path w="88" h="4">
                    <a:moveTo>
                      <a:pt x="88" y="0"/>
                    </a:moveTo>
                    <a:lnTo>
                      <a:pt x="4" y="0"/>
                    </a:lnTo>
                    <a:lnTo>
                      <a:pt x="0" y="4"/>
                    </a:lnTo>
                    <a:lnTo>
                      <a:pt x="85" y="4"/>
                    </a:lnTo>
                    <a:lnTo>
                      <a:pt x="8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 name="îṡľi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2524E2F-C541-4A12-8653-3E964A09D23F}"/>
                  </a:ext>
                </a:extLst>
              </p:cNvPr>
              <p:cNvSpPr/>
              <p:nvPr/>
            </p:nvSpPr>
            <p:spPr bwMode="auto">
              <a:xfrm>
                <a:off x="6534151" y="4189412"/>
                <a:ext cx="149225" cy="6350"/>
              </a:xfrm>
              <a:custGeom>
                <a:avLst/>
                <a:gdLst>
                  <a:gd name="T0" fmla="*/ 94 w 94"/>
                  <a:gd name="T1" fmla="*/ 0 h 4"/>
                  <a:gd name="T2" fmla="*/ 0 w 94"/>
                  <a:gd name="T3" fmla="*/ 0 h 4"/>
                  <a:gd name="T4" fmla="*/ 5 w 94"/>
                  <a:gd name="T5" fmla="*/ 4 h 4"/>
                  <a:gd name="T6" fmla="*/ 91 w 94"/>
                  <a:gd name="T7" fmla="*/ 4 h 4"/>
                  <a:gd name="T8" fmla="*/ 94 w 94"/>
                  <a:gd name="T9" fmla="*/ 0 h 4"/>
                </a:gdLst>
                <a:ahLst/>
                <a:cxnLst>
                  <a:cxn ang="0">
                    <a:pos x="T0" y="T1"/>
                  </a:cxn>
                  <a:cxn ang="0">
                    <a:pos x="T2" y="T3"/>
                  </a:cxn>
                  <a:cxn ang="0">
                    <a:pos x="T4" y="T5"/>
                  </a:cxn>
                  <a:cxn ang="0">
                    <a:pos x="T6" y="T7"/>
                  </a:cxn>
                  <a:cxn ang="0">
                    <a:pos x="T8" y="T9"/>
                  </a:cxn>
                </a:cxnLst>
                <a:rect l="0" t="0" r="r" b="b"/>
                <a:pathLst>
                  <a:path w="94" h="4">
                    <a:moveTo>
                      <a:pt x="94" y="0"/>
                    </a:moveTo>
                    <a:lnTo>
                      <a:pt x="0" y="0"/>
                    </a:lnTo>
                    <a:lnTo>
                      <a:pt x="5" y="4"/>
                    </a:lnTo>
                    <a:lnTo>
                      <a:pt x="91" y="4"/>
                    </a:lnTo>
                    <a:lnTo>
                      <a:pt x="94"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 name="iṡḷï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C704AC3-B554-49F0-982E-24D57DAEE132}"/>
                  </a:ext>
                </a:extLst>
              </p:cNvPr>
              <p:cNvSpPr/>
              <p:nvPr/>
            </p:nvSpPr>
            <p:spPr bwMode="auto">
              <a:xfrm>
                <a:off x="6534151" y="4189412"/>
                <a:ext cx="149225" cy="6350"/>
              </a:xfrm>
              <a:custGeom>
                <a:avLst/>
                <a:gdLst>
                  <a:gd name="T0" fmla="*/ 94 w 94"/>
                  <a:gd name="T1" fmla="*/ 0 h 4"/>
                  <a:gd name="T2" fmla="*/ 0 w 94"/>
                  <a:gd name="T3" fmla="*/ 0 h 4"/>
                  <a:gd name="T4" fmla="*/ 5 w 94"/>
                  <a:gd name="T5" fmla="*/ 4 h 4"/>
                  <a:gd name="T6" fmla="*/ 91 w 94"/>
                  <a:gd name="T7" fmla="*/ 4 h 4"/>
                  <a:gd name="T8" fmla="*/ 94 w 94"/>
                  <a:gd name="T9" fmla="*/ 0 h 4"/>
                </a:gdLst>
                <a:ahLst/>
                <a:cxnLst>
                  <a:cxn ang="0">
                    <a:pos x="T0" y="T1"/>
                  </a:cxn>
                  <a:cxn ang="0">
                    <a:pos x="T2" y="T3"/>
                  </a:cxn>
                  <a:cxn ang="0">
                    <a:pos x="T4" y="T5"/>
                  </a:cxn>
                  <a:cxn ang="0">
                    <a:pos x="T6" y="T7"/>
                  </a:cxn>
                  <a:cxn ang="0">
                    <a:pos x="T8" y="T9"/>
                  </a:cxn>
                </a:cxnLst>
                <a:rect l="0" t="0" r="r" b="b"/>
                <a:pathLst>
                  <a:path w="94" h="4">
                    <a:moveTo>
                      <a:pt x="94" y="0"/>
                    </a:moveTo>
                    <a:lnTo>
                      <a:pt x="0" y="0"/>
                    </a:lnTo>
                    <a:lnTo>
                      <a:pt x="5" y="4"/>
                    </a:lnTo>
                    <a:lnTo>
                      <a:pt x="91" y="4"/>
                    </a:lnTo>
                    <a:lnTo>
                      <a:pt x="9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 name="iṡḻî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58C57A2-605D-466D-B1A0-D34D9E1F41E9}"/>
                  </a:ext>
                </a:extLst>
              </p:cNvPr>
              <p:cNvSpPr/>
              <p:nvPr/>
            </p:nvSpPr>
            <p:spPr bwMode="auto">
              <a:xfrm>
                <a:off x="6994526" y="3741737"/>
                <a:ext cx="69850" cy="144463"/>
              </a:xfrm>
              <a:custGeom>
                <a:avLst/>
                <a:gdLst>
                  <a:gd name="T0" fmla="*/ 27 w 32"/>
                  <a:gd name="T1" fmla="*/ 9 h 67"/>
                  <a:gd name="T2" fmla="*/ 0 w 32"/>
                  <a:gd name="T3" fmla="*/ 55 h 67"/>
                  <a:gd name="T4" fmla="*/ 0 w 32"/>
                  <a:gd name="T5" fmla="*/ 55 h 67"/>
                  <a:gd name="T6" fmla="*/ 19 w 32"/>
                  <a:gd name="T7" fmla="*/ 66 h 67"/>
                  <a:gd name="T8" fmla="*/ 20 w 32"/>
                  <a:gd name="T9" fmla="*/ 67 h 67"/>
                  <a:gd name="T10" fmla="*/ 27 w 32"/>
                  <a:gd name="T11" fmla="*/ 29 h 67"/>
                  <a:gd name="T12" fmla="*/ 18 w 32"/>
                  <a:gd name="T13" fmla="*/ 25 h 67"/>
                  <a:gd name="T14" fmla="*/ 27 w 32"/>
                  <a:gd name="T15" fmla="*/ 27 h 67"/>
                  <a:gd name="T16" fmla="*/ 30 w 32"/>
                  <a:gd name="T17" fmla="*/ 9 h 67"/>
                  <a:gd name="T18" fmla="*/ 27 w 32"/>
                  <a:gd name="T19" fmla="*/ 9 h 67"/>
                  <a:gd name="T20" fmla="*/ 32 w 32"/>
                  <a:gd name="T21" fmla="*/ 0 h 67"/>
                  <a:gd name="T22" fmla="*/ 29 w 32"/>
                  <a:gd name="T23" fmla="*/ 6 h 67"/>
                  <a:gd name="T24" fmla="*/ 31 w 32"/>
                  <a:gd name="T25" fmla="*/ 6 h 67"/>
                  <a:gd name="T26" fmla="*/ 32 w 32"/>
                  <a:gd name="T27"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67">
                    <a:moveTo>
                      <a:pt x="27" y="9"/>
                    </a:moveTo>
                    <a:cubicBezTo>
                      <a:pt x="0" y="55"/>
                      <a:pt x="0" y="55"/>
                      <a:pt x="0" y="55"/>
                    </a:cubicBezTo>
                    <a:cubicBezTo>
                      <a:pt x="0" y="55"/>
                      <a:pt x="0" y="55"/>
                      <a:pt x="0" y="55"/>
                    </a:cubicBezTo>
                    <a:cubicBezTo>
                      <a:pt x="6" y="58"/>
                      <a:pt x="13" y="62"/>
                      <a:pt x="19" y="66"/>
                    </a:cubicBezTo>
                    <a:cubicBezTo>
                      <a:pt x="20" y="67"/>
                      <a:pt x="20" y="67"/>
                      <a:pt x="20" y="67"/>
                    </a:cubicBezTo>
                    <a:cubicBezTo>
                      <a:pt x="27" y="29"/>
                      <a:pt x="27" y="29"/>
                      <a:pt x="27" y="29"/>
                    </a:cubicBezTo>
                    <a:cubicBezTo>
                      <a:pt x="22" y="27"/>
                      <a:pt x="18" y="25"/>
                      <a:pt x="18" y="25"/>
                    </a:cubicBezTo>
                    <a:cubicBezTo>
                      <a:pt x="18" y="25"/>
                      <a:pt x="22" y="26"/>
                      <a:pt x="27" y="27"/>
                    </a:cubicBezTo>
                    <a:cubicBezTo>
                      <a:pt x="30" y="9"/>
                      <a:pt x="30" y="9"/>
                      <a:pt x="30" y="9"/>
                    </a:cubicBezTo>
                    <a:cubicBezTo>
                      <a:pt x="29" y="9"/>
                      <a:pt x="28" y="9"/>
                      <a:pt x="27" y="9"/>
                    </a:cubicBezTo>
                    <a:moveTo>
                      <a:pt x="32" y="0"/>
                    </a:moveTo>
                    <a:cubicBezTo>
                      <a:pt x="29" y="6"/>
                      <a:pt x="29" y="6"/>
                      <a:pt x="29" y="6"/>
                    </a:cubicBezTo>
                    <a:cubicBezTo>
                      <a:pt x="29" y="6"/>
                      <a:pt x="30" y="6"/>
                      <a:pt x="31" y="6"/>
                    </a:cubicBezTo>
                    <a:cubicBezTo>
                      <a:pt x="32" y="0"/>
                      <a:pt x="32" y="0"/>
                      <a:pt x="32"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 name="işľí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DC2EE6B-414C-4A3F-9F44-5BC3E4362651}"/>
                  </a:ext>
                </a:extLst>
              </p:cNvPr>
              <p:cNvSpPr/>
              <p:nvPr/>
            </p:nvSpPr>
            <p:spPr bwMode="auto">
              <a:xfrm>
                <a:off x="4937126" y="3592512"/>
                <a:ext cx="2146300" cy="1089025"/>
              </a:xfrm>
              <a:custGeom>
                <a:avLst/>
                <a:gdLst>
                  <a:gd name="T0" fmla="*/ 181 w 986"/>
                  <a:gd name="T1" fmla="*/ 145 h 500"/>
                  <a:gd name="T2" fmla="*/ 111 w 986"/>
                  <a:gd name="T3" fmla="*/ 274 h 500"/>
                  <a:gd name="T4" fmla="*/ 40 w 986"/>
                  <a:gd name="T5" fmla="*/ 404 h 500"/>
                  <a:gd name="T6" fmla="*/ 9 w 986"/>
                  <a:gd name="T7" fmla="*/ 461 h 500"/>
                  <a:gd name="T8" fmla="*/ 9 w 986"/>
                  <a:gd name="T9" fmla="*/ 481 h 500"/>
                  <a:gd name="T10" fmla="*/ 93 w 986"/>
                  <a:gd name="T11" fmla="*/ 407 h 500"/>
                  <a:gd name="T12" fmla="*/ 164 w 986"/>
                  <a:gd name="T13" fmla="*/ 277 h 500"/>
                  <a:gd name="T14" fmla="*/ 234 w 986"/>
                  <a:gd name="T15" fmla="*/ 148 h 500"/>
                  <a:gd name="T16" fmla="*/ 241 w 986"/>
                  <a:gd name="T17" fmla="*/ 135 h 500"/>
                  <a:gd name="T18" fmla="*/ 247 w 986"/>
                  <a:gd name="T19" fmla="*/ 148 h 500"/>
                  <a:gd name="T20" fmla="*/ 299 w 986"/>
                  <a:gd name="T21" fmla="*/ 277 h 500"/>
                  <a:gd name="T22" fmla="*/ 444 w 986"/>
                  <a:gd name="T23" fmla="*/ 277 h 500"/>
                  <a:gd name="T24" fmla="*/ 589 w 986"/>
                  <a:gd name="T25" fmla="*/ 178 h 500"/>
                  <a:gd name="T26" fmla="*/ 674 w 986"/>
                  <a:gd name="T27" fmla="*/ 277 h 500"/>
                  <a:gd name="T28" fmla="*/ 709 w 986"/>
                  <a:gd name="T29" fmla="*/ 244 h 500"/>
                  <a:gd name="T30" fmla="*/ 623 w 986"/>
                  <a:gd name="T31" fmla="*/ 145 h 500"/>
                  <a:gd name="T32" fmla="*/ 553 w 986"/>
                  <a:gd name="T33" fmla="*/ 145 h 500"/>
                  <a:gd name="T34" fmla="*/ 364 w 986"/>
                  <a:gd name="T35" fmla="*/ 274 h 500"/>
                  <a:gd name="T36" fmla="*/ 353 w 986"/>
                  <a:gd name="T37" fmla="*/ 282 h 500"/>
                  <a:gd name="T38" fmla="*/ 350 w 986"/>
                  <a:gd name="T39" fmla="*/ 274 h 500"/>
                  <a:gd name="T40" fmla="*/ 297 w 986"/>
                  <a:gd name="T41" fmla="*/ 145 h 500"/>
                  <a:gd name="T42" fmla="*/ 271 w 986"/>
                  <a:gd name="T43" fmla="*/ 99 h 500"/>
                  <a:gd name="T44" fmla="*/ 248 w 986"/>
                  <a:gd name="T45" fmla="*/ 23 h 500"/>
                  <a:gd name="T46" fmla="*/ 954 w 986"/>
                  <a:gd name="T47" fmla="*/ 13 h 500"/>
                  <a:gd name="T48" fmla="*/ 951 w 986"/>
                  <a:gd name="T49" fmla="*/ 18 h 500"/>
                  <a:gd name="T50" fmla="*/ 948 w 986"/>
                  <a:gd name="T51" fmla="*/ 35 h 500"/>
                  <a:gd name="T52" fmla="*/ 946 w 986"/>
                  <a:gd name="T53" fmla="*/ 37 h 500"/>
                  <a:gd name="T54" fmla="*/ 877 w 986"/>
                  <a:gd name="T55" fmla="*/ 145 h 500"/>
                  <a:gd name="T56" fmla="*/ 802 w 986"/>
                  <a:gd name="T57" fmla="*/ 274 h 500"/>
                  <a:gd name="T58" fmla="*/ 774 w 986"/>
                  <a:gd name="T59" fmla="*/ 321 h 500"/>
                  <a:gd name="T60" fmla="*/ 734 w 986"/>
                  <a:gd name="T61" fmla="*/ 274 h 500"/>
                  <a:gd name="T62" fmla="*/ 675 w 986"/>
                  <a:gd name="T63" fmla="*/ 279 h 500"/>
                  <a:gd name="T64" fmla="*/ 782 w 986"/>
                  <a:gd name="T65" fmla="*/ 404 h 500"/>
                  <a:gd name="T66" fmla="*/ 855 w 986"/>
                  <a:gd name="T67" fmla="*/ 277 h 500"/>
                  <a:gd name="T68" fmla="*/ 931 w 986"/>
                  <a:gd name="T69" fmla="*/ 148 h 500"/>
                  <a:gd name="T70" fmla="*/ 944 w 986"/>
                  <a:gd name="T71" fmla="*/ 125 h 500"/>
                  <a:gd name="T72" fmla="*/ 945 w 986"/>
                  <a:gd name="T73" fmla="*/ 123 h 500"/>
                  <a:gd name="T74" fmla="*/ 968 w 986"/>
                  <a:gd name="T75" fmla="*/ 76 h 500"/>
                  <a:gd name="T76" fmla="*/ 968 w 986"/>
                  <a:gd name="T77" fmla="*/ 74 h 500"/>
                  <a:gd name="T78" fmla="*/ 974 w 986"/>
                  <a:gd name="T79" fmla="*/ 74 h 500"/>
                  <a:gd name="T80" fmla="*/ 986 w 986"/>
                  <a:gd name="T81" fmla="*/ 18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86" h="500">
                    <a:moveTo>
                      <a:pt x="248" y="23"/>
                    </a:moveTo>
                    <a:cubicBezTo>
                      <a:pt x="181" y="145"/>
                      <a:pt x="181" y="145"/>
                      <a:pt x="181" y="145"/>
                    </a:cubicBezTo>
                    <a:cubicBezTo>
                      <a:pt x="180" y="148"/>
                      <a:pt x="180" y="148"/>
                      <a:pt x="180" y="148"/>
                    </a:cubicBezTo>
                    <a:cubicBezTo>
                      <a:pt x="111" y="274"/>
                      <a:pt x="111" y="274"/>
                      <a:pt x="111" y="274"/>
                    </a:cubicBezTo>
                    <a:cubicBezTo>
                      <a:pt x="109" y="277"/>
                      <a:pt x="109" y="277"/>
                      <a:pt x="109" y="277"/>
                    </a:cubicBezTo>
                    <a:cubicBezTo>
                      <a:pt x="40" y="404"/>
                      <a:pt x="40" y="404"/>
                      <a:pt x="40" y="404"/>
                    </a:cubicBezTo>
                    <a:cubicBezTo>
                      <a:pt x="39" y="407"/>
                      <a:pt x="39" y="407"/>
                      <a:pt x="39" y="407"/>
                    </a:cubicBezTo>
                    <a:cubicBezTo>
                      <a:pt x="9" y="461"/>
                      <a:pt x="9" y="461"/>
                      <a:pt x="9" y="461"/>
                    </a:cubicBezTo>
                    <a:cubicBezTo>
                      <a:pt x="0" y="477"/>
                      <a:pt x="0" y="477"/>
                      <a:pt x="0" y="477"/>
                    </a:cubicBezTo>
                    <a:cubicBezTo>
                      <a:pt x="9" y="481"/>
                      <a:pt x="9" y="481"/>
                      <a:pt x="9" y="481"/>
                    </a:cubicBezTo>
                    <a:cubicBezTo>
                      <a:pt x="43" y="500"/>
                      <a:pt x="43" y="500"/>
                      <a:pt x="43" y="500"/>
                    </a:cubicBezTo>
                    <a:cubicBezTo>
                      <a:pt x="93" y="407"/>
                      <a:pt x="93" y="407"/>
                      <a:pt x="93" y="407"/>
                    </a:cubicBezTo>
                    <a:cubicBezTo>
                      <a:pt x="95" y="404"/>
                      <a:pt x="95" y="404"/>
                      <a:pt x="95" y="404"/>
                    </a:cubicBezTo>
                    <a:cubicBezTo>
                      <a:pt x="164" y="277"/>
                      <a:pt x="164" y="277"/>
                      <a:pt x="164" y="277"/>
                    </a:cubicBezTo>
                    <a:cubicBezTo>
                      <a:pt x="165" y="274"/>
                      <a:pt x="165" y="274"/>
                      <a:pt x="165" y="274"/>
                    </a:cubicBezTo>
                    <a:cubicBezTo>
                      <a:pt x="234" y="148"/>
                      <a:pt x="234" y="148"/>
                      <a:pt x="234" y="148"/>
                    </a:cubicBezTo>
                    <a:cubicBezTo>
                      <a:pt x="236" y="145"/>
                      <a:pt x="236" y="145"/>
                      <a:pt x="236" y="145"/>
                    </a:cubicBezTo>
                    <a:cubicBezTo>
                      <a:pt x="241" y="135"/>
                      <a:pt x="241" y="135"/>
                      <a:pt x="241" y="135"/>
                    </a:cubicBezTo>
                    <a:cubicBezTo>
                      <a:pt x="245" y="145"/>
                      <a:pt x="245" y="145"/>
                      <a:pt x="245" y="145"/>
                    </a:cubicBezTo>
                    <a:cubicBezTo>
                      <a:pt x="247" y="148"/>
                      <a:pt x="247" y="148"/>
                      <a:pt x="247" y="148"/>
                    </a:cubicBezTo>
                    <a:cubicBezTo>
                      <a:pt x="298" y="274"/>
                      <a:pt x="298" y="274"/>
                      <a:pt x="298" y="274"/>
                    </a:cubicBezTo>
                    <a:cubicBezTo>
                      <a:pt x="299" y="277"/>
                      <a:pt x="299" y="277"/>
                      <a:pt x="299" y="277"/>
                    </a:cubicBezTo>
                    <a:cubicBezTo>
                      <a:pt x="331" y="355"/>
                      <a:pt x="331" y="355"/>
                      <a:pt x="331" y="355"/>
                    </a:cubicBezTo>
                    <a:cubicBezTo>
                      <a:pt x="444" y="277"/>
                      <a:pt x="444" y="277"/>
                      <a:pt x="444" y="277"/>
                    </a:cubicBezTo>
                    <a:cubicBezTo>
                      <a:pt x="449" y="274"/>
                      <a:pt x="449" y="274"/>
                      <a:pt x="449" y="274"/>
                    </a:cubicBezTo>
                    <a:cubicBezTo>
                      <a:pt x="589" y="178"/>
                      <a:pt x="589" y="178"/>
                      <a:pt x="589" y="178"/>
                    </a:cubicBezTo>
                    <a:cubicBezTo>
                      <a:pt x="671" y="274"/>
                      <a:pt x="671" y="274"/>
                      <a:pt x="671" y="274"/>
                    </a:cubicBezTo>
                    <a:cubicBezTo>
                      <a:pt x="674" y="277"/>
                      <a:pt x="674" y="277"/>
                      <a:pt x="674" y="277"/>
                    </a:cubicBezTo>
                    <a:cubicBezTo>
                      <a:pt x="674" y="278"/>
                      <a:pt x="674" y="278"/>
                      <a:pt x="674" y="278"/>
                    </a:cubicBezTo>
                    <a:cubicBezTo>
                      <a:pt x="709" y="244"/>
                      <a:pt x="709" y="244"/>
                      <a:pt x="709" y="244"/>
                    </a:cubicBezTo>
                    <a:cubicBezTo>
                      <a:pt x="626" y="148"/>
                      <a:pt x="626" y="148"/>
                      <a:pt x="626" y="148"/>
                    </a:cubicBezTo>
                    <a:cubicBezTo>
                      <a:pt x="623" y="145"/>
                      <a:pt x="623" y="145"/>
                      <a:pt x="623" y="145"/>
                    </a:cubicBezTo>
                    <a:cubicBezTo>
                      <a:pt x="597" y="114"/>
                      <a:pt x="597" y="114"/>
                      <a:pt x="597" y="114"/>
                    </a:cubicBezTo>
                    <a:cubicBezTo>
                      <a:pt x="553" y="145"/>
                      <a:pt x="553" y="145"/>
                      <a:pt x="553" y="145"/>
                    </a:cubicBezTo>
                    <a:cubicBezTo>
                      <a:pt x="548" y="148"/>
                      <a:pt x="548" y="148"/>
                      <a:pt x="548" y="148"/>
                    </a:cubicBezTo>
                    <a:cubicBezTo>
                      <a:pt x="364" y="274"/>
                      <a:pt x="364" y="274"/>
                      <a:pt x="364" y="274"/>
                    </a:cubicBezTo>
                    <a:cubicBezTo>
                      <a:pt x="360" y="277"/>
                      <a:pt x="360" y="277"/>
                      <a:pt x="360" y="277"/>
                    </a:cubicBezTo>
                    <a:cubicBezTo>
                      <a:pt x="353" y="282"/>
                      <a:pt x="353" y="282"/>
                      <a:pt x="353" y="282"/>
                    </a:cubicBezTo>
                    <a:cubicBezTo>
                      <a:pt x="351" y="277"/>
                      <a:pt x="351" y="277"/>
                      <a:pt x="351" y="277"/>
                    </a:cubicBezTo>
                    <a:cubicBezTo>
                      <a:pt x="350" y="274"/>
                      <a:pt x="350" y="274"/>
                      <a:pt x="350" y="274"/>
                    </a:cubicBezTo>
                    <a:cubicBezTo>
                      <a:pt x="298" y="148"/>
                      <a:pt x="298" y="148"/>
                      <a:pt x="298" y="148"/>
                    </a:cubicBezTo>
                    <a:cubicBezTo>
                      <a:pt x="297" y="145"/>
                      <a:pt x="297" y="145"/>
                      <a:pt x="297" y="145"/>
                    </a:cubicBezTo>
                    <a:cubicBezTo>
                      <a:pt x="278" y="98"/>
                      <a:pt x="278" y="98"/>
                      <a:pt x="278" y="98"/>
                    </a:cubicBezTo>
                    <a:cubicBezTo>
                      <a:pt x="271" y="99"/>
                      <a:pt x="271" y="99"/>
                      <a:pt x="271" y="99"/>
                    </a:cubicBezTo>
                    <a:cubicBezTo>
                      <a:pt x="278" y="98"/>
                      <a:pt x="278" y="98"/>
                      <a:pt x="278" y="98"/>
                    </a:cubicBezTo>
                    <a:cubicBezTo>
                      <a:pt x="248" y="23"/>
                      <a:pt x="248" y="23"/>
                      <a:pt x="248" y="23"/>
                    </a:cubicBezTo>
                    <a:moveTo>
                      <a:pt x="967" y="0"/>
                    </a:moveTo>
                    <a:cubicBezTo>
                      <a:pt x="954" y="13"/>
                      <a:pt x="954" y="13"/>
                      <a:pt x="954" y="13"/>
                    </a:cubicBezTo>
                    <a:cubicBezTo>
                      <a:pt x="952" y="15"/>
                      <a:pt x="952" y="15"/>
                      <a:pt x="952" y="15"/>
                    </a:cubicBezTo>
                    <a:cubicBezTo>
                      <a:pt x="951" y="18"/>
                      <a:pt x="951" y="18"/>
                      <a:pt x="951" y="18"/>
                    </a:cubicBezTo>
                    <a:cubicBezTo>
                      <a:pt x="944" y="29"/>
                      <a:pt x="944" y="29"/>
                      <a:pt x="944" y="29"/>
                    </a:cubicBezTo>
                    <a:cubicBezTo>
                      <a:pt x="946" y="31"/>
                      <a:pt x="947" y="34"/>
                      <a:pt x="948" y="35"/>
                    </a:cubicBezTo>
                    <a:cubicBezTo>
                      <a:pt x="954" y="44"/>
                      <a:pt x="957" y="50"/>
                      <a:pt x="957" y="50"/>
                    </a:cubicBezTo>
                    <a:cubicBezTo>
                      <a:pt x="957" y="50"/>
                      <a:pt x="953" y="45"/>
                      <a:pt x="946" y="37"/>
                    </a:cubicBezTo>
                    <a:cubicBezTo>
                      <a:pt x="945" y="35"/>
                      <a:pt x="944" y="34"/>
                      <a:pt x="943" y="32"/>
                    </a:cubicBezTo>
                    <a:cubicBezTo>
                      <a:pt x="877" y="145"/>
                      <a:pt x="877" y="145"/>
                      <a:pt x="877" y="145"/>
                    </a:cubicBezTo>
                    <a:cubicBezTo>
                      <a:pt x="875" y="148"/>
                      <a:pt x="875" y="148"/>
                      <a:pt x="875" y="148"/>
                    </a:cubicBezTo>
                    <a:cubicBezTo>
                      <a:pt x="802" y="274"/>
                      <a:pt x="802" y="274"/>
                      <a:pt x="802" y="274"/>
                    </a:cubicBezTo>
                    <a:cubicBezTo>
                      <a:pt x="800" y="277"/>
                      <a:pt x="800" y="277"/>
                      <a:pt x="800" y="277"/>
                    </a:cubicBezTo>
                    <a:cubicBezTo>
                      <a:pt x="774" y="321"/>
                      <a:pt x="774" y="321"/>
                      <a:pt x="774" y="321"/>
                    </a:cubicBezTo>
                    <a:cubicBezTo>
                      <a:pt x="737" y="277"/>
                      <a:pt x="737" y="277"/>
                      <a:pt x="737" y="277"/>
                    </a:cubicBezTo>
                    <a:cubicBezTo>
                      <a:pt x="734" y="274"/>
                      <a:pt x="734" y="274"/>
                      <a:pt x="734" y="274"/>
                    </a:cubicBezTo>
                    <a:cubicBezTo>
                      <a:pt x="710" y="246"/>
                      <a:pt x="710" y="246"/>
                      <a:pt x="710" y="246"/>
                    </a:cubicBezTo>
                    <a:cubicBezTo>
                      <a:pt x="675" y="279"/>
                      <a:pt x="675" y="279"/>
                      <a:pt x="675" y="279"/>
                    </a:cubicBezTo>
                    <a:cubicBezTo>
                      <a:pt x="782" y="404"/>
                      <a:pt x="782" y="404"/>
                      <a:pt x="782" y="404"/>
                    </a:cubicBezTo>
                    <a:cubicBezTo>
                      <a:pt x="782" y="404"/>
                      <a:pt x="782" y="404"/>
                      <a:pt x="782" y="404"/>
                    </a:cubicBezTo>
                    <a:cubicBezTo>
                      <a:pt x="782" y="404"/>
                      <a:pt x="782" y="404"/>
                      <a:pt x="782" y="404"/>
                    </a:cubicBezTo>
                    <a:cubicBezTo>
                      <a:pt x="855" y="277"/>
                      <a:pt x="855" y="277"/>
                      <a:pt x="855" y="277"/>
                    </a:cubicBezTo>
                    <a:cubicBezTo>
                      <a:pt x="857" y="274"/>
                      <a:pt x="857" y="274"/>
                      <a:pt x="857" y="274"/>
                    </a:cubicBezTo>
                    <a:cubicBezTo>
                      <a:pt x="931" y="148"/>
                      <a:pt x="931" y="148"/>
                      <a:pt x="931" y="148"/>
                    </a:cubicBezTo>
                    <a:cubicBezTo>
                      <a:pt x="933" y="145"/>
                      <a:pt x="933" y="145"/>
                      <a:pt x="933" y="145"/>
                    </a:cubicBezTo>
                    <a:cubicBezTo>
                      <a:pt x="944" y="125"/>
                      <a:pt x="944" y="125"/>
                      <a:pt x="944" y="125"/>
                    </a:cubicBezTo>
                    <a:cubicBezTo>
                      <a:pt x="939" y="122"/>
                      <a:pt x="936" y="119"/>
                      <a:pt x="936" y="119"/>
                    </a:cubicBezTo>
                    <a:cubicBezTo>
                      <a:pt x="936" y="119"/>
                      <a:pt x="940" y="121"/>
                      <a:pt x="945" y="123"/>
                    </a:cubicBezTo>
                    <a:cubicBezTo>
                      <a:pt x="972" y="77"/>
                      <a:pt x="972" y="77"/>
                      <a:pt x="972" y="77"/>
                    </a:cubicBezTo>
                    <a:cubicBezTo>
                      <a:pt x="971" y="76"/>
                      <a:pt x="970" y="76"/>
                      <a:pt x="968" y="76"/>
                    </a:cubicBezTo>
                    <a:cubicBezTo>
                      <a:pt x="961" y="75"/>
                      <a:pt x="956" y="74"/>
                      <a:pt x="956" y="74"/>
                    </a:cubicBezTo>
                    <a:cubicBezTo>
                      <a:pt x="956" y="74"/>
                      <a:pt x="961" y="74"/>
                      <a:pt x="968" y="74"/>
                    </a:cubicBezTo>
                    <a:cubicBezTo>
                      <a:pt x="969" y="74"/>
                      <a:pt x="970" y="74"/>
                      <a:pt x="972" y="74"/>
                    </a:cubicBezTo>
                    <a:cubicBezTo>
                      <a:pt x="972" y="74"/>
                      <a:pt x="973" y="74"/>
                      <a:pt x="974" y="74"/>
                    </a:cubicBezTo>
                    <a:cubicBezTo>
                      <a:pt x="977" y="68"/>
                      <a:pt x="977" y="68"/>
                      <a:pt x="977" y="68"/>
                    </a:cubicBezTo>
                    <a:cubicBezTo>
                      <a:pt x="986" y="18"/>
                      <a:pt x="986" y="18"/>
                      <a:pt x="986" y="18"/>
                    </a:cubicBezTo>
                    <a:cubicBezTo>
                      <a:pt x="967" y="0"/>
                      <a:pt x="967" y="0"/>
                      <a:pt x="967" y="0"/>
                    </a:cubicBezTo>
                  </a:path>
                </a:pathLst>
              </a:custGeom>
              <a:solidFill>
                <a:srgbClr val="E0939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 name="i$ľï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501E5B2-31E0-44E4-A3C3-58D0D6A557E1}"/>
                  </a:ext>
                </a:extLst>
              </p:cNvPr>
              <p:cNvSpPr/>
              <p:nvPr/>
            </p:nvSpPr>
            <p:spPr bwMode="auto">
              <a:xfrm>
                <a:off x="7154863" y="2832100"/>
                <a:ext cx="92075" cy="142875"/>
              </a:xfrm>
              <a:custGeom>
                <a:avLst/>
                <a:gdLst>
                  <a:gd name="T0" fmla="*/ 42 w 42"/>
                  <a:gd name="T1" fmla="*/ 0 h 66"/>
                  <a:gd name="T2" fmla="*/ 0 w 42"/>
                  <a:gd name="T3" fmla="*/ 0 h 66"/>
                  <a:gd name="T4" fmla="*/ 1 w 42"/>
                  <a:gd name="T5" fmla="*/ 56 h 66"/>
                  <a:gd name="T6" fmla="*/ 26 w 42"/>
                  <a:gd name="T7" fmla="*/ 63 h 66"/>
                  <a:gd name="T8" fmla="*/ 34 w 42"/>
                  <a:gd name="T9" fmla="*/ 66 h 66"/>
                  <a:gd name="T10" fmla="*/ 42 w 42"/>
                  <a:gd name="T11" fmla="*/ 0 h 66"/>
                </a:gdLst>
                <a:ahLst/>
                <a:cxnLst>
                  <a:cxn ang="0">
                    <a:pos x="T0" y="T1"/>
                  </a:cxn>
                  <a:cxn ang="0">
                    <a:pos x="T2" y="T3"/>
                  </a:cxn>
                  <a:cxn ang="0">
                    <a:pos x="T4" y="T5"/>
                  </a:cxn>
                  <a:cxn ang="0">
                    <a:pos x="T6" y="T7"/>
                  </a:cxn>
                  <a:cxn ang="0">
                    <a:pos x="T8" y="T9"/>
                  </a:cxn>
                  <a:cxn ang="0">
                    <a:pos x="T10" y="T11"/>
                  </a:cxn>
                </a:cxnLst>
                <a:rect l="0" t="0" r="r" b="b"/>
                <a:pathLst>
                  <a:path w="42" h="66">
                    <a:moveTo>
                      <a:pt x="42" y="0"/>
                    </a:moveTo>
                    <a:cubicBezTo>
                      <a:pt x="0" y="0"/>
                      <a:pt x="0" y="0"/>
                      <a:pt x="0" y="0"/>
                    </a:cubicBezTo>
                    <a:cubicBezTo>
                      <a:pt x="1" y="56"/>
                      <a:pt x="1" y="56"/>
                      <a:pt x="1" y="56"/>
                    </a:cubicBezTo>
                    <a:cubicBezTo>
                      <a:pt x="8" y="58"/>
                      <a:pt x="17" y="60"/>
                      <a:pt x="26" y="63"/>
                    </a:cubicBezTo>
                    <a:cubicBezTo>
                      <a:pt x="29" y="64"/>
                      <a:pt x="31" y="65"/>
                      <a:pt x="34" y="66"/>
                    </a:cubicBezTo>
                    <a:cubicBezTo>
                      <a:pt x="42" y="0"/>
                      <a:pt x="42" y="0"/>
                      <a:pt x="42"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 name="îŝļï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25139F5-B928-48DB-AFBA-6BC761B8EA62}"/>
                  </a:ext>
                </a:extLst>
              </p:cNvPr>
              <p:cNvSpPr/>
              <p:nvPr/>
            </p:nvSpPr>
            <p:spPr bwMode="auto">
              <a:xfrm>
                <a:off x="6624638" y="3219450"/>
                <a:ext cx="292100" cy="201613"/>
              </a:xfrm>
              <a:custGeom>
                <a:avLst/>
                <a:gdLst>
                  <a:gd name="T0" fmla="*/ 76 w 134"/>
                  <a:gd name="T1" fmla="*/ 60 h 93"/>
                  <a:gd name="T2" fmla="*/ 4 w 134"/>
                  <a:gd name="T3" fmla="*/ 60 h 93"/>
                  <a:gd name="T4" fmla="*/ 0 w 134"/>
                  <a:gd name="T5" fmla="*/ 80 h 93"/>
                  <a:gd name="T6" fmla="*/ 75 w 134"/>
                  <a:gd name="T7" fmla="*/ 88 h 93"/>
                  <a:gd name="T8" fmla="*/ 75 w 134"/>
                  <a:gd name="T9" fmla="*/ 76 h 93"/>
                  <a:gd name="T10" fmla="*/ 76 w 134"/>
                  <a:gd name="T11" fmla="*/ 60 h 93"/>
                  <a:gd name="T12" fmla="*/ 133 w 134"/>
                  <a:gd name="T13" fmla="*/ 60 h 93"/>
                  <a:gd name="T14" fmla="*/ 77 w 134"/>
                  <a:gd name="T15" fmla="*/ 60 h 93"/>
                  <a:gd name="T16" fmla="*/ 78 w 134"/>
                  <a:gd name="T17" fmla="*/ 76 h 93"/>
                  <a:gd name="T18" fmla="*/ 78 w 134"/>
                  <a:gd name="T19" fmla="*/ 88 h 93"/>
                  <a:gd name="T20" fmla="*/ 120 w 134"/>
                  <a:gd name="T21" fmla="*/ 93 h 93"/>
                  <a:gd name="T22" fmla="*/ 127 w 134"/>
                  <a:gd name="T23" fmla="*/ 73 h 93"/>
                  <a:gd name="T24" fmla="*/ 133 w 134"/>
                  <a:gd name="T25" fmla="*/ 60 h 93"/>
                  <a:gd name="T26" fmla="*/ 14 w 134"/>
                  <a:gd name="T27" fmla="*/ 0 h 93"/>
                  <a:gd name="T28" fmla="*/ 10 w 134"/>
                  <a:gd name="T29" fmla="*/ 30 h 93"/>
                  <a:gd name="T30" fmla="*/ 7 w 134"/>
                  <a:gd name="T31" fmla="*/ 46 h 93"/>
                  <a:gd name="T32" fmla="*/ 7 w 134"/>
                  <a:gd name="T33" fmla="*/ 46 h 93"/>
                  <a:gd name="T34" fmla="*/ 7 w 134"/>
                  <a:gd name="T35" fmla="*/ 46 h 93"/>
                  <a:gd name="T36" fmla="*/ 5 w 134"/>
                  <a:gd name="T37" fmla="*/ 57 h 93"/>
                  <a:gd name="T38" fmla="*/ 134 w 134"/>
                  <a:gd name="T39" fmla="*/ 57 h 93"/>
                  <a:gd name="T40" fmla="*/ 134 w 134"/>
                  <a:gd name="T41" fmla="*/ 57 h 93"/>
                  <a:gd name="T42" fmla="*/ 51 w 134"/>
                  <a:gd name="T43" fmla="*/ 18 h 93"/>
                  <a:gd name="T44" fmla="*/ 48 w 134"/>
                  <a:gd name="T45" fmla="*/ 23 h 93"/>
                  <a:gd name="T46" fmla="*/ 38 w 134"/>
                  <a:gd name="T47" fmla="*/ 43 h 93"/>
                  <a:gd name="T48" fmla="*/ 33 w 134"/>
                  <a:gd name="T49" fmla="*/ 52 h 93"/>
                  <a:gd name="T50" fmla="*/ 36 w 134"/>
                  <a:gd name="T51" fmla="*/ 42 h 93"/>
                  <a:gd name="T52" fmla="*/ 45 w 134"/>
                  <a:gd name="T53" fmla="*/ 22 h 93"/>
                  <a:gd name="T54" fmla="*/ 48 w 134"/>
                  <a:gd name="T55" fmla="*/ 16 h 93"/>
                  <a:gd name="T56" fmla="*/ 14 w 134"/>
                  <a:gd name="T57"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4" h="93">
                    <a:moveTo>
                      <a:pt x="76" y="60"/>
                    </a:moveTo>
                    <a:cubicBezTo>
                      <a:pt x="4" y="60"/>
                      <a:pt x="4" y="60"/>
                      <a:pt x="4" y="60"/>
                    </a:cubicBezTo>
                    <a:cubicBezTo>
                      <a:pt x="3" y="66"/>
                      <a:pt x="1" y="73"/>
                      <a:pt x="0" y="80"/>
                    </a:cubicBezTo>
                    <a:cubicBezTo>
                      <a:pt x="75" y="88"/>
                      <a:pt x="75" y="88"/>
                      <a:pt x="75" y="88"/>
                    </a:cubicBezTo>
                    <a:cubicBezTo>
                      <a:pt x="75" y="84"/>
                      <a:pt x="75" y="80"/>
                      <a:pt x="75" y="76"/>
                    </a:cubicBezTo>
                    <a:cubicBezTo>
                      <a:pt x="76" y="69"/>
                      <a:pt x="76" y="63"/>
                      <a:pt x="76" y="60"/>
                    </a:cubicBezTo>
                    <a:moveTo>
                      <a:pt x="133" y="60"/>
                    </a:moveTo>
                    <a:cubicBezTo>
                      <a:pt x="77" y="60"/>
                      <a:pt x="77" y="60"/>
                      <a:pt x="77" y="60"/>
                    </a:cubicBezTo>
                    <a:cubicBezTo>
                      <a:pt x="77" y="63"/>
                      <a:pt x="77" y="69"/>
                      <a:pt x="78" y="76"/>
                    </a:cubicBezTo>
                    <a:cubicBezTo>
                      <a:pt x="78" y="80"/>
                      <a:pt x="78" y="84"/>
                      <a:pt x="78" y="88"/>
                    </a:cubicBezTo>
                    <a:cubicBezTo>
                      <a:pt x="120" y="93"/>
                      <a:pt x="120" y="93"/>
                      <a:pt x="120" y="93"/>
                    </a:cubicBezTo>
                    <a:cubicBezTo>
                      <a:pt x="122" y="87"/>
                      <a:pt x="125" y="80"/>
                      <a:pt x="127" y="73"/>
                    </a:cubicBezTo>
                    <a:cubicBezTo>
                      <a:pt x="129" y="69"/>
                      <a:pt x="131" y="64"/>
                      <a:pt x="133" y="60"/>
                    </a:cubicBezTo>
                    <a:moveTo>
                      <a:pt x="14" y="0"/>
                    </a:moveTo>
                    <a:cubicBezTo>
                      <a:pt x="13" y="11"/>
                      <a:pt x="11" y="22"/>
                      <a:pt x="10" y="30"/>
                    </a:cubicBezTo>
                    <a:cubicBezTo>
                      <a:pt x="8" y="40"/>
                      <a:pt x="7" y="46"/>
                      <a:pt x="7" y="46"/>
                    </a:cubicBezTo>
                    <a:cubicBezTo>
                      <a:pt x="7" y="46"/>
                      <a:pt x="7" y="46"/>
                      <a:pt x="7" y="46"/>
                    </a:cubicBezTo>
                    <a:cubicBezTo>
                      <a:pt x="7" y="46"/>
                      <a:pt x="7" y="46"/>
                      <a:pt x="7" y="46"/>
                    </a:cubicBezTo>
                    <a:cubicBezTo>
                      <a:pt x="7" y="46"/>
                      <a:pt x="6" y="50"/>
                      <a:pt x="5" y="57"/>
                    </a:cubicBezTo>
                    <a:cubicBezTo>
                      <a:pt x="134" y="57"/>
                      <a:pt x="134" y="57"/>
                      <a:pt x="134" y="57"/>
                    </a:cubicBezTo>
                    <a:cubicBezTo>
                      <a:pt x="134" y="57"/>
                      <a:pt x="134" y="57"/>
                      <a:pt x="134" y="57"/>
                    </a:cubicBezTo>
                    <a:cubicBezTo>
                      <a:pt x="51" y="18"/>
                      <a:pt x="51" y="18"/>
                      <a:pt x="51" y="18"/>
                    </a:cubicBezTo>
                    <a:cubicBezTo>
                      <a:pt x="50" y="20"/>
                      <a:pt x="49" y="21"/>
                      <a:pt x="48" y="23"/>
                    </a:cubicBezTo>
                    <a:cubicBezTo>
                      <a:pt x="45" y="31"/>
                      <a:pt x="41" y="38"/>
                      <a:pt x="38" y="43"/>
                    </a:cubicBezTo>
                    <a:cubicBezTo>
                      <a:pt x="35" y="49"/>
                      <a:pt x="33" y="52"/>
                      <a:pt x="33" y="52"/>
                    </a:cubicBezTo>
                    <a:cubicBezTo>
                      <a:pt x="33" y="52"/>
                      <a:pt x="34" y="48"/>
                      <a:pt x="36" y="42"/>
                    </a:cubicBezTo>
                    <a:cubicBezTo>
                      <a:pt x="38" y="37"/>
                      <a:pt x="41" y="29"/>
                      <a:pt x="45" y="22"/>
                    </a:cubicBezTo>
                    <a:cubicBezTo>
                      <a:pt x="46" y="20"/>
                      <a:pt x="47" y="18"/>
                      <a:pt x="48" y="16"/>
                    </a:cubicBezTo>
                    <a:cubicBezTo>
                      <a:pt x="14" y="0"/>
                      <a:pt x="14" y="0"/>
                      <a:pt x="14"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 name="îsḻí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F2D209F-054B-4908-A8C3-ABB015E36B2B}"/>
                  </a:ext>
                </a:extLst>
              </p:cNvPr>
              <p:cNvSpPr/>
              <p:nvPr/>
            </p:nvSpPr>
            <p:spPr bwMode="auto">
              <a:xfrm>
                <a:off x="6632576" y="3343275"/>
                <a:ext cx="284163" cy="6350"/>
              </a:xfrm>
              <a:custGeom>
                <a:avLst/>
                <a:gdLst>
                  <a:gd name="T0" fmla="*/ 130 w 130"/>
                  <a:gd name="T1" fmla="*/ 0 h 3"/>
                  <a:gd name="T2" fmla="*/ 1 w 130"/>
                  <a:gd name="T3" fmla="*/ 0 h 3"/>
                  <a:gd name="T4" fmla="*/ 0 w 130"/>
                  <a:gd name="T5" fmla="*/ 3 h 3"/>
                  <a:gd name="T6" fmla="*/ 0 w 130"/>
                  <a:gd name="T7" fmla="*/ 3 h 3"/>
                  <a:gd name="T8" fmla="*/ 72 w 130"/>
                  <a:gd name="T9" fmla="*/ 3 h 3"/>
                  <a:gd name="T10" fmla="*/ 72 w 130"/>
                  <a:gd name="T11" fmla="*/ 1 h 3"/>
                  <a:gd name="T12" fmla="*/ 73 w 130"/>
                  <a:gd name="T13" fmla="*/ 3 h 3"/>
                  <a:gd name="T14" fmla="*/ 129 w 130"/>
                  <a:gd name="T15" fmla="*/ 3 h 3"/>
                  <a:gd name="T16" fmla="*/ 130 w 130"/>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3">
                    <a:moveTo>
                      <a:pt x="130" y="0"/>
                    </a:moveTo>
                    <a:cubicBezTo>
                      <a:pt x="1" y="0"/>
                      <a:pt x="1" y="0"/>
                      <a:pt x="1" y="0"/>
                    </a:cubicBezTo>
                    <a:cubicBezTo>
                      <a:pt x="1" y="1"/>
                      <a:pt x="0" y="2"/>
                      <a:pt x="0" y="3"/>
                    </a:cubicBezTo>
                    <a:cubicBezTo>
                      <a:pt x="0" y="3"/>
                      <a:pt x="0" y="3"/>
                      <a:pt x="0" y="3"/>
                    </a:cubicBezTo>
                    <a:cubicBezTo>
                      <a:pt x="72" y="3"/>
                      <a:pt x="72" y="3"/>
                      <a:pt x="72" y="3"/>
                    </a:cubicBezTo>
                    <a:cubicBezTo>
                      <a:pt x="72" y="2"/>
                      <a:pt x="72" y="1"/>
                      <a:pt x="72" y="1"/>
                    </a:cubicBezTo>
                    <a:cubicBezTo>
                      <a:pt x="72" y="1"/>
                      <a:pt x="73" y="2"/>
                      <a:pt x="73" y="3"/>
                    </a:cubicBezTo>
                    <a:cubicBezTo>
                      <a:pt x="129" y="3"/>
                      <a:pt x="129" y="3"/>
                      <a:pt x="129" y="3"/>
                    </a:cubicBezTo>
                    <a:cubicBezTo>
                      <a:pt x="129" y="2"/>
                      <a:pt x="129" y="1"/>
                      <a:pt x="130"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 name="iŝḻi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FACA3A5-54A4-49FD-BE9B-EEFEE29D66D9}"/>
                  </a:ext>
                </a:extLst>
              </p:cNvPr>
              <p:cNvSpPr/>
              <p:nvPr/>
            </p:nvSpPr>
            <p:spPr bwMode="auto">
              <a:xfrm>
                <a:off x="7335838" y="3051175"/>
                <a:ext cx="852488" cy="381000"/>
              </a:xfrm>
              <a:custGeom>
                <a:avLst/>
                <a:gdLst>
                  <a:gd name="T0" fmla="*/ 125 w 391"/>
                  <a:gd name="T1" fmla="*/ 137 h 175"/>
                  <a:gd name="T2" fmla="*/ 64 w 391"/>
                  <a:gd name="T3" fmla="*/ 137 h 175"/>
                  <a:gd name="T4" fmla="*/ 0 w 391"/>
                  <a:gd name="T5" fmla="*/ 164 h 175"/>
                  <a:gd name="T6" fmla="*/ 10 w 391"/>
                  <a:gd name="T7" fmla="*/ 175 h 175"/>
                  <a:gd name="T8" fmla="*/ 131 w 391"/>
                  <a:gd name="T9" fmla="*/ 156 h 175"/>
                  <a:gd name="T10" fmla="*/ 128 w 391"/>
                  <a:gd name="T11" fmla="*/ 147 h 175"/>
                  <a:gd name="T12" fmla="*/ 125 w 391"/>
                  <a:gd name="T13" fmla="*/ 137 h 175"/>
                  <a:gd name="T14" fmla="*/ 243 w 391"/>
                  <a:gd name="T15" fmla="*/ 137 h 175"/>
                  <a:gd name="T16" fmla="*/ 126 w 391"/>
                  <a:gd name="T17" fmla="*/ 137 h 175"/>
                  <a:gd name="T18" fmla="*/ 130 w 391"/>
                  <a:gd name="T19" fmla="*/ 146 h 175"/>
                  <a:gd name="T20" fmla="*/ 134 w 391"/>
                  <a:gd name="T21" fmla="*/ 155 h 175"/>
                  <a:gd name="T22" fmla="*/ 243 w 391"/>
                  <a:gd name="T23" fmla="*/ 137 h 175"/>
                  <a:gd name="T24" fmla="*/ 391 w 391"/>
                  <a:gd name="T25" fmla="*/ 0 h 175"/>
                  <a:gd name="T26" fmla="*/ 71 w 391"/>
                  <a:gd name="T27" fmla="*/ 134 h 175"/>
                  <a:gd name="T28" fmla="*/ 262 w 391"/>
                  <a:gd name="T29" fmla="*/ 134 h 175"/>
                  <a:gd name="T30" fmla="*/ 391 w 391"/>
                  <a:gd name="T31" fmla="*/ 113 h 175"/>
                  <a:gd name="T32" fmla="*/ 391 w 391"/>
                  <a:gd name="T33"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1" h="175">
                    <a:moveTo>
                      <a:pt x="125" y="137"/>
                    </a:moveTo>
                    <a:cubicBezTo>
                      <a:pt x="64" y="137"/>
                      <a:pt x="64" y="137"/>
                      <a:pt x="64" y="137"/>
                    </a:cubicBezTo>
                    <a:cubicBezTo>
                      <a:pt x="0" y="164"/>
                      <a:pt x="0" y="164"/>
                      <a:pt x="0" y="164"/>
                    </a:cubicBezTo>
                    <a:cubicBezTo>
                      <a:pt x="10" y="175"/>
                      <a:pt x="10" y="175"/>
                      <a:pt x="10" y="175"/>
                    </a:cubicBezTo>
                    <a:cubicBezTo>
                      <a:pt x="131" y="156"/>
                      <a:pt x="131" y="156"/>
                      <a:pt x="131" y="156"/>
                    </a:cubicBezTo>
                    <a:cubicBezTo>
                      <a:pt x="130" y="152"/>
                      <a:pt x="129" y="149"/>
                      <a:pt x="128" y="147"/>
                    </a:cubicBezTo>
                    <a:cubicBezTo>
                      <a:pt x="126" y="143"/>
                      <a:pt x="125" y="139"/>
                      <a:pt x="125" y="137"/>
                    </a:cubicBezTo>
                    <a:moveTo>
                      <a:pt x="243" y="137"/>
                    </a:moveTo>
                    <a:cubicBezTo>
                      <a:pt x="126" y="137"/>
                      <a:pt x="126" y="137"/>
                      <a:pt x="126" y="137"/>
                    </a:cubicBezTo>
                    <a:cubicBezTo>
                      <a:pt x="126" y="139"/>
                      <a:pt x="128" y="142"/>
                      <a:pt x="130" y="146"/>
                    </a:cubicBezTo>
                    <a:cubicBezTo>
                      <a:pt x="131" y="149"/>
                      <a:pt x="132" y="152"/>
                      <a:pt x="134" y="155"/>
                    </a:cubicBezTo>
                    <a:cubicBezTo>
                      <a:pt x="243" y="137"/>
                      <a:pt x="243" y="137"/>
                      <a:pt x="243" y="137"/>
                    </a:cubicBezTo>
                    <a:moveTo>
                      <a:pt x="391" y="0"/>
                    </a:moveTo>
                    <a:cubicBezTo>
                      <a:pt x="71" y="134"/>
                      <a:pt x="71" y="134"/>
                      <a:pt x="71" y="134"/>
                    </a:cubicBezTo>
                    <a:cubicBezTo>
                      <a:pt x="262" y="134"/>
                      <a:pt x="262" y="134"/>
                      <a:pt x="262" y="134"/>
                    </a:cubicBezTo>
                    <a:cubicBezTo>
                      <a:pt x="391" y="113"/>
                      <a:pt x="391" y="113"/>
                      <a:pt x="391" y="113"/>
                    </a:cubicBezTo>
                    <a:cubicBezTo>
                      <a:pt x="391" y="0"/>
                      <a:pt x="391" y="0"/>
                      <a:pt x="391"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 name="íṥḻï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DC751CA-D4B6-4E79-8FE5-D890E519A67C}"/>
                  </a:ext>
                </a:extLst>
              </p:cNvPr>
              <p:cNvSpPr/>
              <p:nvPr/>
            </p:nvSpPr>
            <p:spPr bwMode="auto">
              <a:xfrm>
                <a:off x="7475538" y="3343275"/>
                <a:ext cx="431800" cy="6350"/>
              </a:xfrm>
              <a:custGeom>
                <a:avLst/>
                <a:gdLst>
                  <a:gd name="T0" fmla="*/ 198 w 198"/>
                  <a:gd name="T1" fmla="*/ 0 h 3"/>
                  <a:gd name="T2" fmla="*/ 7 w 198"/>
                  <a:gd name="T3" fmla="*/ 0 h 3"/>
                  <a:gd name="T4" fmla="*/ 0 w 198"/>
                  <a:gd name="T5" fmla="*/ 3 h 3"/>
                  <a:gd name="T6" fmla="*/ 61 w 198"/>
                  <a:gd name="T7" fmla="*/ 3 h 3"/>
                  <a:gd name="T8" fmla="*/ 60 w 198"/>
                  <a:gd name="T9" fmla="*/ 1 h 3"/>
                  <a:gd name="T10" fmla="*/ 62 w 198"/>
                  <a:gd name="T11" fmla="*/ 3 h 3"/>
                  <a:gd name="T12" fmla="*/ 179 w 198"/>
                  <a:gd name="T13" fmla="*/ 3 h 3"/>
                  <a:gd name="T14" fmla="*/ 198 w 198"/>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 h="3">
                    <a:moveTo>
                      <a:pt x="198" y="0"/>
                    </a:moveTo>
                    <a:cubicBezTo>
                      <a:pt x="7" y="0"/>
                      <a:pt x="7" y="0"/>
                      <a:pt x="7" y="0"/>
                    </a:cubicBezTo>
                    <a:cubicBezTo>
                      <a:pt x="0" y="3"/>
                      <a:pt x="0" y="3"/>
                      <a:pt x="0" y="3"/>
                    </a:cubicBezTo>
                    <a:cubicBezTo>
                      <a:pt x="61" y="3"/>
                      <a:pt x="61" y="3"/>
                      <a:pt x="61" y="3"/>
                    </a:cubicBezTo>
                    <a:cubicBezTo>
                      <a:pt x="61" y="2"/>
                      <a:pt x="60" y="1"/>
                      <a:pt x="60" y="1"/>
                    </a:cubicBezTo>
                    <a:cubicBezTo>
                      <a:pt x="60" y="1"/>
                      <a:pt x="61" y="2"/>
                      <a:pt x="62" y="3"/>
                    </a:cubicBezTo>
                    <a:cubicBezTo>
                      <a:pt x="179" y="3"/>
                      <a:pt x="179" y="3"/>
                      <a:pt x="179" y="3"/>
                    </a:cubicBezTo>
                    <a:cubicBezTo>
                      <a:pt x="198" y="0"/>
                      <a:pt x="198" y="0"/>
                      <a:pt x="198"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 name="isḻî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34C6316-1215-4BC9-8CCF-A7BF66D04FE9}"/>
                  </a:ext>
                </a:extLst>
              </p:cNvPr>
              <p:cNvSpPr/>
              <p:nvPr/>
            </p:nvSpPr>
            <p:spPr bwMode="auto">
              <a:xfrm>
                <a:off x="7204076" y="2832100"/>
                <a:ext cx="984250" cy="563563"/>
              </a:xfrm>
              <a:custGeom>
                <a:avLst/>
                <a:gdLst>
                  <a:gd name="T0" fmla="*/ 57 w 452"/>
                  <a:gd name="T1" fmla="*/ 238 h 259"/>
                  <a:gd name="T2" fmla="*/ 107 w 452"/>
                  <a:gd name="T3" fmla="*/ 238 h 259"/>
                  <a:gd name="T4" fmla="*/ 10 w 452"/>
                  <a:gd name="T5" fmla="*/ 109 h 259"/>
                  <a:gd name="T6" fmla="*/ 17 w 452"/>
                  <a:gd name="T7" fmla="*/ 124 h 259"/>
                  <a:gd name="T8" fmla="*/ 39 w 452"/>
                  <a:gd name="T9" fmla="*/ 141 h 259"/>
                  <a:gd name="T10" fmla="*/ 15 w 452"/>
                  <a:gd name="T11" fmla="*/ 127 h 259"/>
                  <a:gd name="T12" fmla="*/ 0 w 452"/>
                  <a:gd name="T13" fmla="*/ 222 h 259"/>
                  <a:gd name="T14" fmla="*/ 79 w 452"/>
                  <a:gd name="T15" fmla="*/ 194 h 259"/>
                  <a:gd name="T16" fmla="*/ 61 w 452"/>
                  <a:gd name="T17" fmla="*/ 176 h 259"/>
                  <a:gd name="T18" fmla="*/ 81 w 452"/>
                  <a:gd name="T19" fmla="*/ 191 h 259"/>
                  <a:gd name="T20" fmla="*/ 170 w 452"/>
                  <a:gd name="T21" fmla="*/ 103 h 259"/>
                  <a:gd name="T22" fmla="*/ 173 w 452"/>
                  <a:gd name="T23" fmla="*/ 106 h 259"/>
                  <a:gd name="T24" fmla="*/ 452 w 452"/>
                  <a:gd name="T25" fmla="*/ 0 h 259"/>
                  <a:gd name="T26" fmla="*/ 14 w 452"/>
                  <a:gd name="T27" fmla="*/ 66 h 259"/>
                  <a:gd name="T28" fmla="*/ 39 w 452"/>
                  <a:gd name="T29" fmla="*/ 76 h 259"/>
                  <a:gd name="T30" fmla="*/ 14 w 452"/>
                  <a:gd name="T31" fmla="*/ 70 h 259"/>
                  <a:gd name="T32" fmla="*/ 163 w 452"/>
                  <a:gd name="T33" fmla="*/ 106 h 259"/>
                  <a:gd name="T34" fmla="*/ 168 w 452"/>
                  <a:gd name="T35" fmla="*/ 101 h 259"/>
                  <a:gd name="T36" fmla="*/ 146 w 452"/>
                  <a:gd name="T37" fmla="*/ 76 h 259"/>
                  <a:gd name="T38" fmla="*/ 171 w 452"/>
                  <a:gd name="T39" fmla="*/ 98 h 259"/>
                  <a:gd name="T40" fmla="*/ 260 w 452"/>
                  <a:gd name="T41" fmla="*/ 5 h 259"/>
                  <a:gd name="T42" fmla="*/ 178 w 452"/>
                  <a:gd name="T43" fmla="*/ 106 h 259"/>
                  <a:gd name="T44" fmla="*/ 362 w 452"/>
                  <a:gd name="T45" fmla="*/ 109 h 259"/>
                  <a:gd name="T46" fmla="*/ 186 w 452"/>
                  <a:gd name="T47" fmla="*/ 115 h 259"/>
                  <a:gd name="T48" fmla="*/ 184 w 452"/>
                  <a:gd name="T49" fmla="*/ 117 h 259"/>
                  <a:gd name="T50" fmla="*/ 165 w 452"/>
                  <a:gd name="T51" fmla="*/ 109 h 259"/>
                  <a:gd name="T52" fmla="*/ 93 w 452"/>
                  <a:gd name="T53" fmla="*/ 201 h 259"/>
                  <a:gd name="T54" fmla="*/ 122 w 452"/>
                  <a:gd name="T55" fmla="*/ 230 h 259"/>
                  <a:gd name="T56" fmla="*/ 90 w 452"/>
                  <a:gd name="T57" fmla="*/ 204 h 259"/>
                  <a:gd name="T58" fmla="*/ 57 w 452"/>
                  <a:gd name="T59" fmla="*/ 227 h 259"/>
                  <a:gd name="T60" fmla="*/ 115 w 452"/>
                  <a:gd name="T61" fmla="*/ 235 h 259"/>
                  <a:gd name="T62" fmla="*/ 452 w 452"/>
                  <a:gd name="T63"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52" h="259">
                    <a:moveTo>
                      <a:pt x="107" y="238"/>
                    </a:moveTo>
                    <a:cubicBezTo>
                      <a:pt x="57" y="238"/>
                      <a:pt x="57" y="238"/>
                      <a:pt x="57" y="238"/>
                    </a:cubicBezTo>
                    <a:cubicBezTo>
                      <a:pt x="57" y="259"/>
                      <a:pt x="57" y="259"/>
                      <a:pt x="57" y="259"/>
                    </a:cubicBezTo>
                    <a:cubicBezTo>
                      <a:pt x="107" y="238"/>
                      <a:pt x="107" y="238"/>
                      <a:pt x="107" y="238"/>
                    </a:cubicBezTo>
                    <a:moveTo>
                      <a:pt x="160" y="109"/>
                    </a:moveTo>
                    <a:cubicBezTo>
                      <a:pt x="10" y="109"/>
                      <a:pt x="10" y="109"/>
                      <a:pt x="10" y="109"/>
                    </a:cubicBezTo>
                    <a:cubicBezTo>
                      <a:pt x="9" y="119"/>
                      <a:pt x="9" y="119"/>
                      <a:pt x="9" y="119"/>
                    </a:cubicBezTo>
                    <a:cubicBezTo>
                      <a:pt x="12" y="120"/>
                      <a:pt x="15" y="122"/>
                      <a:pt x="17" y="124"/>
                    </a:cubicBezTo>
                    <a:cubicBezTo>
                      <a:pt x="23" y="128"/>
                      <a:pt x="29" y="132"/>
                      <a:pt x="33" y="135"/>
                    </a:cubicBezTo>
                    <a:cubicBezTo>
                      <a:pt x="37" y="139"/>
                      <a:pt x="39" y="141"/>
                      <a:pt x="39" y="141"/>
                    </a:cubicBezTo>
                    <a:cubicBezTo>
                      <a:pt x="39" y="141"/>
                      <a:pt x="36" y="140"/>
                      <a:pt x="31" y="137"/>
                    </a:cubicBezTo>
                    <a:cubicBezTo>
                      <a:pt x="27" y="135"/>
                      <a:pt x="21" y="131"/>
                      <a:pt x="15" y="127"/>
                    </a:cubicBezTo>
                    <a:cubicBezTo>
                      <a:pt x="13" y="126"/>
                      <a:pt x="11" y="124"/>
                      <a:pt x="9" y="123"/>
                    </a:cubicBezTo>
                    <a:cubicBezTo>
                      <a:pt x="0" y="222"/>
                      <a:pt x="0" y="222"/>
                      <a:pt x="0" y="222"/>
                    </a:cubicBezTo>
                    <a:cubicBezTo>
                      <a:pt x="51" y="223"/>
                      <a:pt x="51" y="223"/>
                      <a:pt x="51" y="223"/>
                    </a:cubicBezTo>
                    <a:cubicBezTo>
                      <a:pt x="79" y="194"/>
                      <a:pt x="79" y="194"/>
                      <a:pt x="79" y="194"/>
                    </a:cubicBezTo>
                    <a:cubicBezTo>
                      <a:pt x="76" y="191"/>
                      <a:pt x="73" y="188"/>
                      <a:pt x="70" y="185"/>
                    </a:cubicBezTo>
                    <a:cubicBezTo>
                      <a:pt x="65" y="180"/>
                      <a:pt x="61" y="176"/>
                      <a:pt x="61" y="176"/>
                    </a:cubicBezTo>
                    <a:cubicBezTo>
                      <a:pt x="61" y="176"/>
                      <a:pt x="65" y="179"/>
                      <a:pt x="71" y="184"/>
                    </a:cubicBezTo>
                    <a:cubicBezTo>
                      <a:pt x="74" y="186"/>
                      <a:pt x="78" y="188"/>
                      <a:pt x="81" y="191"/>
                    </a:cubicBezTo>
                    <a:cubicBezTo>
                      <a:pt x="160" y="109"/>
                      <a:pt x="160" y="109"/>
                      <a:pt x="160" y="109"/>
                    </a:cubicBezTo>
                    <a:moveTo>
                      <a:pt x="170" y="103"/>
                    </a:moveTo>
                    <a:cubicBezTo>
                      <a:pt x="168" y="106"/>
                      <a:pt x="168" y="106"/>
                      <a:pt x="168" y="106"/>
                    </a:cubicBezTo>
                    <a:cubicBezTo>
                      <a:pt x="173" y="106"/>
                      <a:pt x="173" y="106"/>
                      <a:pt x="173" y="106"/>
                    </a:cubicBezTo>
                    <a:cubicBezTo>
                      <a:pt x="172" y="105"/>
                      <a:pt x="171" y="104"/>
                      <a:pt x="170" y="103"/>
                    </a:cubicBezTo>
                    <a:moveTo>
                      <a:pt x="452" y="0"/>
                    </a:moveTo>
                    <a:cubicBezTo>
                      <a:pt x="20" y="0"/>
                      <a:pt x="20" y="0"/>
                      <a:pt x="20" y="0"/>
                    </a:cubicBezTo>
                    <a:cubicBezTo>
                      <a:pt x="14" y="66"/>
                      <a:pt x="14" y="66"/>
                      <a:pt x="14" y="66"/>
                    </a:cubicBezTo>
                    <a:cubicBezTo>
                      <a:pt x="19" y="68"/>
                      <a:pt x="24" y="70"/>
                      <a:pt x="28" y="71"/>
                    </a:cubicBezTo>
                    <a:cubicBezTo>
                      <a:pt x="35" y="74"/>
                      <a:pt x="39" y="76"/>
                      <a:pt x="39" y="76"/>
                    </a:cubicBezTo>
                    <a:cubicBezTo>
                      <a:pt x="39" y="76"/>
                      <a:pt x="35" y="75"/>
                      <a:pt x="28" y="73"/>
                    </a:cubicBezTo>
                    <a:cubicBezTo>
                      <a:pt x="24" y="72"/>
                      <a:pt x="19" y="71"/>
                      <a:pt x="14" y="70"/>
                    </a:cubicBezTo>
                    <a:cubicBezTo>
                      <a:pt x="11" y="106"/>
                      <a:pt x="11" y="106"/>
                      <a:pt x="11" y="106"/>
                    </a:cubicBezTo>
                    <a:cubicBezTo>
                      <a:pt x="163" y="106"/>
                      <a:pt x="163" y="106"/>
                      <a:pt x="163" y="106"/>
                    </a:cubicBezTo>
                    <a:cubicBezTo>
                      <a:pt x="168" y="101"/>
                      <a:pt x="168" y="101"/>
                      <a:pt x="168" y="101"/>
                    </a:cubicBezTo>
                    <a:cubicBezTo>
                      <a:pt x="168" y="101"/>
                      <a:pt x="168" y="101"/>
                      <a:pt x="168" y="101"/>
                    </a:cubicBezTo>
                    <a:cubicBezTo>
                      <a:pt x="162" y="95"/>
                      <a:pt x="157" y="89"/>
                      <a:pt x="153" y="84"/>
                    </a:cubicBezTo>
                    <a:cubicBezTo>
                      <a:pt x="149" y="79"/>
                      <a:pt x="146" y="76"/>
                      <a:pt x="146" y="76"/>
                    </a:cubicBezTo>
                    <a:cubicBezTo>
                      <a:pt x="146" y="76"/>
                      <a:pt x="150" y="78"/>
                      <a:pt x="154" y="82"/>
                    </a:cubicBezTo>
                    <a:cubicBezTo>
                      <a:pt x="159" y="87"/>
                      <a:pt x="165" y="92"/>
                      <a:pt x="171" y="98"/>
                    </a:cubicBezTo>
                    <a:cubicBezTo>
                      <a:pt x="171" y="98"/>
                      <a:pt x="171" y="98"/>
                      <a:pt x="171" y="98"/>
                    </a:cubicBezTo>
                    <a:cubicBezTo>
                      <a:pt x="260" y="5"/>
                      <a:pt x="260" y="5"/>
                      <a:pt x="260" y="5"/>
                    </a:cubicBezTo>
                    <a:cubicBezTo>
                      <a:pt x="173" y="100"/>
                      <a:pt x="173" y="100"/>
                      <a:pt x="173" y="100"/>
                    </a:cubicBezTo>
                    <a:cubicBezTo>
                      <a:pt x="174" y="102"/>
                      <a:pt x="176" y="104"/>
                      <a:pt x="178" y="106"/>
                    </a:cubicBezTo>
                    <a:cubicBezTo>
                      <a:pt x="362" y="106"/>
                      <a:pt x="362" y="106"/>
                      <a:pt x="362" y="106"/>
                    </a:cubicBezTo>
                    <a:cubicBezTo>
                      <a:pt x="362" y="109"/>
                      <a:pt x="362" y="109"/>
                      <a:pt x="362" y="109"/>
                    </a:cubicBezTo>
                    <a:cubicBezTo>
                      <a:pt x="180" y="109"/>
                      <a:pt x="180" y="109"/>
                      <a:pt x="180" y="109"/>
                    </a:cubicBezTo>
                    <a:cubicBezTo>
                      <a:pt x="182" y="111"/>
                      <a:pt x="184" y="113"/>
                      <a:pt x="186" y="115"/>
                    </a:cubicBezTo>
                    <a:cubicBezTo>
                      <a:pt x="190" y="120"/>
                      <a:pt x="192" y="123"/>
                      <a:pt x="192" y="123"/>
                    </a:cubicBezTo>
                    <a:cubicBezTo>
                      <a:pt x="192" y="123"/>
                      <a:pt x="189" y="121"/>
                      <a:pt x="184" y="117"/>
                    </a:cubicBezTo>
                    <a:cubicBezTo>
                      <a:pt x="182" y="114"/>
                      <a:pt x="179" y="112"/>
                      <a:pt x="176" y="109"/>
                    </a:cubicBezTo>
                    <a:cubicBezTo>
                      <a:pt x="165" y="109"/>
                      <a:pt x="165" y="109"/>
                      <a:pt x="165" y="109"/>
                    </a:cubicBezTo>
                    <a:cubicBezTo>
                      <a:pt x="86" y="195"/>
                      <a:pt x="86" y="195"/>
                      <a:pt x="86" y="195"/>
                    </a:cubicBezTo>
                    <a:cubicBezTo>
                      <a:pt x="88" y="197"/>
                      <a:pt x="91" y="199"/>
                      <a:pt x="93" y="201"/>
                    </a:cubicBezTo>
                    <a:cubicBezTo>
                      <a:pt x="101" y="208"/>
                      <a:pt x="108" y="215"/>
                      <a:pt x="113" y="221"/>
                    </a:cubicBezTo>
                    <a:cubicBezTo>
                      <a:pt x="119" y="226"/>
                      <a:pt x="122" y="230"/>
                      <a:pt x="122" y="230"/>
                    </a:cubicBezTo>
                    <a:cubicBezTo>
                      <a:pt x="122" y="230"/>
                      <a:pt x="118" y="227"/>
                      <a:pt x="112" y="222"/>
                    </a:cubicBezTo>
                    <a:cubicBezTo>
                      <a:pt x="106" y="218"/>
                      <a:pt x="98" y="211"/>
                      <a:pt x="90" y="204"/>
                    </a:cubicBezTo>
                    <a:cubicBezTo>
                      <a:pt x="88" y="202"/>
                      <a:pt x="86" y="200"/>
                      <a:pt x="83" y="198"/>
                    </a:cubicBezTo>
                    <a:cubicBezTo>
                      <a:pt x="57" y="227"/>
                      <a:pt x="57" y="227"/>
                      <a:pt x="57" y="227"/>
                    </a:cubicBezTo>
                    <a:cubicBezTo>
                      <a:pt x="57" y="235"/>
                      <a:pt x="57" y="235"/>
                      <a:pt x="57" y="235"/>
                    </a:cubicBezTo>
                    <a:cubicBezTo>
                      <a:pt x="115" y="235"/>
                      <a:pt x="115" y="235"/>
                      <a:pt x="115" y="235"/>
                    </a:cubicBezTo>
                    <a:cubicBezTo>
                      <a:pt x="452" y="101"/>
                      <a:pt x="452" y="101"/>
                      <a:pt x="452" y="101"/>
                    </a:cubicBezTo>
                    <a:cubicBezTo>
                      <a:pt x="452" y="82"/>
                      <a:pt x="452" y="82"/>
                      <a:pt x="452" y="82"/>
                    </a:cubicBezTo>
                    <a:cubicBezTo>
                      <a:pt x="452" y="0"/>
                      <a:pt x="452" y="0"/>
                      <a:pt x="452"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 name="îs1ï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B6C2049-1ED0-4186-AF5F-2DC6AE964A7F}"/>
                  </a:ext>
                </a:extLst>
              </p:cNvPr>
              <p:cNvSpPr/>
              <p:nvPr/>
            </p:nvSpPr>
            <p:spPr bwMode="auto">
              <a:xfrm>
                <a:off x="7224713" y="3062287"/>
                <a:ext cx="766763" cy="6350"/>
              </a:xfrm>
              <a:custGeom>
                <a:avLst/>
                <a:gdLst>
                  <a:gd name="T0" fmla="*/ 153 w 352"/>
                  <a:gd name="T1" fmla="*/ 0 h 3"/>
                  <a:gd name="T2" fmla="*/ 1 w 352"/>
                  <a:gd name="T3" fmla="*/ 0 h 3"/>
                  <a:gd name="T4" fmla="*/ 0 w 352"/>
                  <a:gd name="T5" fmla="*/ 3 h 3"/>
                  <a:gd name="T6" fmla="*/ 150 w 352"/>
                  <a:gd name="T7" fmla="*/ 3 h 3"/>
                  <a:gd name="T8" fmla="*/ 153 w 352"/>
                  <a:gd name="T9" fmla="*/ 0 h 3"/>
                  <a:gd name="T10" fmla="*/ 163 w 352"/>
                  <a:gd name="T11" fmla="*/ 0 h 3"/>
                  <a:gd name="T12" fmla="*/ 158 w 352"/>
                  <a:gd name="T13" fmla="*/ 0 h 3"/>
                  <a:gd name="T14" fmla="*/ 155 w 352"/>
                  <a:gd name="T15" fmla="*/ 3 h 3"/>
                  <a:gd name="T16" fmla="*/ 166 w 352"/>
                  <a:gd name="T17" fmla="*/ 3 h 3"/>
                  <a:gd name="T18" fmla="*/ 163 w 352"/>
                  <a:gd name="T19" fmla="*/ 0 h 3"/>
                  <a:gd name="T20" fmla="*/ 352 w 352"/>
                  <a:gd name="T21" fmla="*/ 0 h 3"/>
                  <a:gd name="T22" fmla="*/ 168 w 352"/>
                  <a:gd name="T23" fmla="*/ 0 h 3"/>
                  <a:gd name="T24" fmla="*/ 170 w 352"/>
                  <a:gd name="T25" fmla="*/ 3 h 3"/>
                  <a:gd name="T26" fmla="*/ 352 w 352"/>
                  <a:gd name="T27" fmla="*/ 3 h 3"/>
                  <a:gd name="T28" fmla="*/ 352 w 352"/>
                  <a:gd name="T2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2" h="3">
                    <a:moveTo>
                      <a:pt x="153" y="0"/>
                    </a:moveTo>
                    <a:cubicBezTo>
                      <a:pt x="1" y="0"/>
                      <a:pt x="1" y="0"/>
                      <a:pt x="1" y="0"/>
                    </a:cubicBezTo>
                    <a:cubicBezTo>
                      <a:pt x="0" y="3"/>
                      <a:pt x="0" y="3"/>
                      <a:pt x="0" y="3"/>
                    </a:cubicBezTo>
                    <a:cubicBezTo>
                      <a:pt x="150" y="3"/>
                      <a:pt x="150" y="3"/>
                      <a:pt x="150" y="3"/>
                    </a:cubicBezTo>
                    <a:cubicBezTo>
                      <a:pt x="153" y="0"/>
                      <a:pt x="153" y="0"/>
                      <a:pt x="153" y="0"/>
                    </a:cubicBezTo>
                    <a:moveTo>
                      <a:pt x="163" y="0"/>
                    </a:moveTo>
                    <a:cubicBezTo>
                      <a:pt x="158" y="0"/>
                      <a:pt x="158" y="0"/>
                      <a:pt x="158" y="0"/>
                    </a:cubicBezTo>
                    <a:cubicBezTo>
                      <a:pt x="155" y="3"/>
                      <a:pt x="155" y="3"/>
                      <a:pt x="155" y="3"/>
                    </a:cubicBezTo>
                    <a:cubicBezTo>
                      <a:pt x="166" y="3"/>
                      <a:pt x="166" y="3"/>
                      <a:pt x="166" y="3"/>
                    </a:cubicBezTo>
                    <a:cubicBezTo>
                      <a:pt x="165" y="2"/>
                      <a:pt x="164" y="1"/>
                      <a:pt x="163" y="0"/>
                    </a:cubicBezTo>
                    <a:moveTo>
                      <a:pt x="352" y="0"/>
                    </a:moveTo>
                    <a:cubicBezTo>
                      <a:pt x="168" y="0"/>
                      <a:pt x="168" y="0"/>
                      <a:pt x="168" y="0"/>
                    </a:cubicBezTo>
                    <a:cubicBezTo>
                      <a:pt x="169" y="1"/>
                      <a:pt x="169" y="2"/>
                      <a:pt x="170" y="3"/>
                    </a:cubicBezTo>
                    <a:cubicBezTo>
                      <a:pt x="352" y="3"/>
                      <a:pt x="352" y="3"/>
                      <a:pt x="352" y="3"/>
                    </a:cubicBezTo>
                    <a:cubicBezTo>
                      <a:pt x="352" y="0"/>
                      <a:pt x="352" y="0"/>
                      <a:pt x="352"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 name="ïś1í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AEE6D79-AD3B-40E6-9E78-166793FFF139}"/>
                  </a:ext>
                </a:extLst>
              </p:cNvPr>
              <p:cNvSpPr/>
              <p:nvPr/>
            </p:nvSpPr>
            <p:spPr bwMode="auto">
              <a:xfrm>
                <a:off x="7327901" y="3343275"/>
                <a:ext cx="125413" cy="6350"/>
              </a:xfrm>
              <a:custGeom>
                <a:avLst/>
                <a:gdLst>
                  <a:gd name="T0" fmla="*/ 79 w 79"/>
                  <a:gd name="T1" fmla="*/ 0 h 4"/>
                  <a:gd name="T2" fmla="*/ 0 w 79"/>
                  <a:gd name="T3" fmla="*/ 0 h 4"/>
                  <a:gd name="T4" fmla="*/ 0 w 79"/>
                  <a:gd name="T5" fmla="*/ 4 h 4"/>
                  <a:gd name="T6" fmla="*/ 68 w 79"/>
                  <a:gd name="T7" fmla="*/ 4 h 4"/>
                  <a:gd name="T8" fmla="*/ 79 w 79"/>
                  <a:gd name="T9" fmla="*/ 0 h 4"/>
                </a:gdLst>
                <a:ahLst/>
                <a:cxnLst>
                  <a:cxn ang="0">
                    <a:pos x="T0" y="T1"/>
                  </a:cxn>
                  <a:cxn ang="0">
                    <a:pos x="T2" y="T3"/>
                  </a:cxn>
                  <a:cxn ang="0">
                    <a:pos x="T4" y="T5"/>
                  </a:cxn>
                  <a:cxn ang="0">
                    <a:pos x="T6" y="T7"/>
                  </a:cxn>
                  <a:cxn ang="0">
                    <a:pos x="T8" y="T9"/>
                  </a:cxn>
                </a:cxnLst>
                <a:rect l="0" t="0" r="r" b="b"/>
                <a:pathLst>
                  <a:path w="79" h="4">
                    <a:moveTo>
                      <a:pt x="79" y="0"/>
                    </a:moveTo>
                    <a:lnTo>
                      <a:pt x="0" y="0"/>
                    </a:lnTo>
                    <a:lnTo>
                      <a:pt x="0" y="4"/>
                    </a:lnTo>
                    <a:lnTo>
                      <a:pt x="68" y="4"/>
                    </a:lnTo>
                    <a:lnTo>
                      <a:pt x="79"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 name="ïṧḷi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BD84E72-9791-4947-9AB9-4320C8327D9F}"/>
                  </a:ext>
                </a:extLst>
              </p:cNvPr>
              <p:cNvSpPr/>
              <p:nvPr/>
            </p:nvSpPr>
            <p:spPr bwMode="auto">
              <a:xfrm>
                <a:off x="7327901" y="3343275"/>
                <a:ext cx="125413" cy="6350"/>
              </a:xfrm>
              <a:custGeom>
                <a:avLst/>
                <a:gdLst>
                  <a:gd name="T0" fmla="*/ 79 w 79"/>
                  <a:gd name="T1" fmla="*/ 0 h 4"/>
                  <a:gd name="T2" fmla="*/ 0 w 79"/>
                  <a:gd name="T3" fmla="*/ 0 h 4"/>
                  <a:gd name="T4" fmla="*/ 0 w 79"/>
                  <a:gd name="T5" fmla="*/ 4 h 4"/>
                  <a:gd name="T6" fmla="*/ 68 w 79"/>
                  <a:gd name="T7" fmla="*/ 4 h 4"/>
                  <a:gd name="T8" fmla="*/ 79 w 79"/>
                  <a:gd name="T9" fmla="*/ 0 h 4"/>
                </a:gdLst>
                <a:ahLst/>
                <a:cxnLst>
                  <a:cxn ang="0">
                    <a:pos x="T0" y="T1"/>
                  </a:cxn>
                  <a:cxn ang="0">
                    <a:pos x="T2" y="T3"/>
                  </a:cxn>
                  <a:cxn ang="0">
                    <a:pos x="T4" y="T5"/>
                  </a:cxn>
                  <a:cxn ang="0">
                    <a:pos x="T6" y="T7"/>
                  </a:cxn>
                  <a:cxn ang="0">
                    <a:pos x="T8" y="T9"/>
                  </a:cxn>
                </a:cxnLst>
                <a:rect l="0" t="0" r="r" b="b"/>
                <a:pathLst>
                  <a:path w="79" h="4">
                    <a:moveTo>
                      <a:pt x="79" y="0"/>
                    </a:moveTo>
                    <a:lnTo>
                      <a:pt x="0" y="0"/>
                    </a:lnTo>
                    <a:lnTo>
                      <a:pt x="0" y="4"/>
                    </a:lnTo>
                    <a:lnTo>
                      <a:pt x="68" y="4"/>
                    </a:lnTo>
                    <a:lnTo>
                      <a:pt x="7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 name="ïşḷï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5DA0E72-9B3E-469A-BB0B-266B4DDCBA53}"/>
                  </a:ext>
                </a:extLst>
              </p:cNvPr>
              <p:cNvSpPr/>
              <p:nvPr/>
            </p:nvSpPr>
            <p:spPr bwMode="auto">
              <a:xfrm>
                <a:off x="7065963" y="3221037"/>
                <a:ext cx="82550" cy="106363"/>
              </a:xfrm>
              <a:custGeom>
                <a:avLst/>
                <a:gdLst>
                  <a:gd name="T0" fmla="*/ 0 w 38"/>
                  <a:gd name="T1" fmla="*/ 0 h 49"/>
                  <a:gd name="T2" fmla="*/ 14 w 38"/>
                  <a:gd name="T3" fmla="*/ 49 h 49"/>
                  <a:gd name="T4" fmla="*/ 38 w 38"/>
                  <a:gd name="T5" fmla="*/ 31 h 49"/>
                  <a:gd name="T6" fmla="*/ 38 w 38"/>
                  <a:gd name="T7" fmla="*/ 4 h 49"/>
                  <a:gd name="T8" fmla="*/ 21 w 38"/>
                  <a:gd name="T9" fmla="*/ 3 h 49"/>
                  <a:gd name="T10" fmla="*/ 0 w 38"/>
                  <a:gd name="T11" fmla="*/ 0 h 49"/>
                </a:gdLst>
                <a:ahLst/>
                <a:cxnLst>
                  <a:cxn ang="0">
                    <a:pos x="T0" y="T1"/>
                  </a:cxn>
                  <a:cxn ang="0">
                    <a:pos x="T2" y="T3"/>
                  </a:cxn>
                  <a:cxn ang="0">
                    <a:pos x="T4" y="T5"/>
                  </a:cxn>
                  <a:cxn ang="0">
                    <a:pos x="T6" y="T7"/>
                  </a:cxn>
                  <a:cxn ang="0">
                    <a:pos x="T8" y="T9"/>
                  </a:cxn>
                  <a:cxn ang="0">
                    <a:pos x="T10" y="T11"/>
                  </a:cxn>
                </a:cxnLst>
                <a:rect l="0" t="0" r="r" b="b"/>
                <a:pathLst>
                  <a:path w="38" h="49">
                    <a:moveTo>
                      <a:pt x="0" y="0"/>
                    </a:moveTo>
                    <a:cubicBezTo>
                      <a:pt x="14" y="49"/>
                      <a:pt x="14" y="49"/>
                      <a:pt x="14" y="49"/>
                    </a:cubicBezTo>
                    <a:cubicBezTo>
                      <a:pt x="38" y="31"/>
                      <a:pt x="38" y="31"/>
                      <a:pt x="38" y="31"/>
                    </a:cubicBezTo>
                    <a:cubicBezTo>
                      <a:pt x="38" y="4"/>
                      <a:pt x="38" y="4"/>
                      <a:pt x="38" y="4"/>
                    </a:cubicBezTo>
                    <a:cubicBezTo>
                      <a:pt x="33" y="4"/>
                      <a:pt x="27" y="3"/>
                      <a:pt x="21" y="3"/>
                    </a:cubicBezTo>
                    <a:cubicBezTo>
                      <a:pt x="14" y="2"/>
                      <a:pt x="6" y="1"/>
                      <a:pt x="0"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 name="iŝľí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A0324A5-1E0B-4174-BC0B-18B5923D4784}"/>
                  </a:ext>
                </a:extLst>
              </p:cNvPr>
              <p:cNvSpPr/>
              <p:nvPr/>
            </p:nvSpPr>
            <p:spPr bwMode="auto">
              <a:xfrm>
                <a:off x="7162801" y="3228975"/>
                <a:ext cx="36513" cy="80963"/>
              </a:xfrm>
              <a:custGeom>
                <a:avLst/>
                <a:gdLst>
                  <a:gd name="T0" fmla="*/ 0 w 17"/>
                  <a:gd name="T1" fmla="*/ 0 h 37"/>
                  <a:gd name="T2" fmla="*/ 1 w 17"/>
                  <a:gd name="T3" fmla="*/ 29 h 37"/>
                  <a:gd name="T4" fmla="*/ 12 w 17"/>
                  <a:gd name="T5" fmla="*/ 37 h 37"/>
                  <a:gd name="T6" fmla="*/ 17 w 17"/>
                  <a:gd name="T7" fmla="*/ 0 h 37"/>
                  <a:gd name="T8" fmla="*/ 15 w 17"/>
                  <a:gd name="T9" fmla="*/ 0 h 37"/>
                  <a:gd name="T10" fmla="*/ 6 w 17"/>
                  <a:gd name="T11" fmla="*/ 0 h 37"/>
                  <a:gd name="T12" fmla="*/ 0 w 17"/>
                  <a:gd name="T13" fmla="*/ 0 h 37"/>
                </a:gdLst>
                <a:ahLst/>
                <a:cxnLst>
                  <a:cxn ang="0">
                    <a:pos x="T0" y="T1"/>
                  </a:cxn>
                  <a:cxn ang="0">
                    <a:pos x="T2" y="T3"/>
                  </a:cxn>
                  <a:cxn ang="0">
                    <a:pos x="T4" y="T5"/>
                  </a:cxn>
                  <a:cxn ang="0">
                    <a:pos x="T6" y="T7"/>
                  </a:cxn>
                  <a:cxn ang="0">
                    <a:pos x="T8" y="T9"/>
                  </a:cxn>
                  <a:cxn ang="0">
                    <a:pos x="T10" y="T11"/>
                  </a:cxn>
                  <a:cxn ang="0">
                    <a:pos x="T12" y="T13"/>
                  </a:cxn>
                </a:cxnLst>
                <a:rect l="0" t="0" r="r" b="b"/>
                <a:pathLst>
                  <a:path w="17" h="37">
                    <a:moveTo>
                      <a:pt x="0" y="0"/>
                    </a:moveTo>
                    <a:cubicBezTo>
                      <a:pt x="1" y="29"/>
                      <a:pt x="1" y="29"/>
                      <a:pt x="1" y="29"/>
                    </a:cubicBezTo>
                    <a:cubicBezTo>
                      <a:pt x="12" y="37"/>
                      <a:pt x="12" y="37"/>
                      <a:pt x="12" y="37"/>
                    </a:cubicBezTo>
                    <a:cubicBezTo>
                      <a:pt x="17" y="0"/>
                      <a:pt x="17" y="0"/>
                      <a:pt x="17" y="0"/>
                    </a:cubicBezTo>
                    <a:cubicBezTo>
                      <a:pt x="16" y="0"/>
                      <a:pt x="16" y="0"/>
                      <a:pt x="15" y="0"/>
                    </a:cubicBezTo>
                    <a:cubicBezTo>
                      <a:pt x="13" y="0"/>
                      <a:pt x="10" y="0"/>
                      <a:pt x="6" y="0"/>
                    </a:cubicBezTo>
                    <a:cubicBezTo>
                      <a:pt x="4" y="0"/>
                      <a:pt x="2" y="0"/>
                      <a:pt x="0"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 name="îş1í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D2D2028-E48C-4254-82EF-95785DC7B68D}"/>
                  </a:ext>
                </a:extLst>
              </p:cNvPr>
              <p:cNvSpPr/>
              <p:nvPr/>
            </p:nvSpPr>
            <p:spPr bwMode="auto">
              <a:xfrm>
                <a:off x="6948488" y="2832100"/>
                <a:ext cx="206375" cy="273050"/>
              </a:xfrm>
              <a:custGeom>
                <a:avLst/>
                <a:gdLst>
                  <a:gd name="T0" fmla="*/ 93 w 95"/>
                  <a:gd name="T1" fmla="*/ 109 h 126"/>
                  <a:gd name="T2" fmla="*/ 33 w 95"/>
                  <a:gd name="T3" fmla="*/ 109 h 126"/>
                  <a:gd name="T4" fmla="*/ 37 w 95"/>
                  <a:gd name="T5" fmla="*/ 123 h 126"/>
                  <a:gd name="T6" fmla="*/ 61 w 95"/>
                  <a:gd name="T7" fmla="*/ 124 h 126"/>
                  <a:gd name="T8" fmla="*/ 93 w 95"/>
                  <a:gd name="T9" fmla="*/ 126 h 126"/>
                  <a:gd name="T10" fmla="*/ 93 w 95"/>
                  <a:gd name="T11" fmla="*/ 109 h 126"/>
                  <a:gd name="T12" fmla="*/ 95 w 95"/>
                  <a:gd name="T13" fmla="*/ 0 h 126"/>
                  <a:gd name="T14" fmla="*/ 0 w 95"/>
                  <a:gd name="T15" fmla="*/ 0 h 126"/>
                  <a:gd name="T16" fmla="*/ 32 w 95"/>
                  <a:gd name="T17" fmla="*/ 106 h 126"/>
                  <a:gd name="T18" fmla="*/ 94 w 95"/>
                  <a:gd name="T19" fmla="*/ 106 h 126"/>
                  <a:gd name="T20" fmla="*/ 94 w 95"/>
                  <a:gd name="T21" fmla="*/ 58 h 126"/>
                  <a:gd name="T22" fmla="*/ 84 w 95"/>
                  <a:gd name="T23" fmla="*/ 54 h 126"/>
                  <a:gd name="T24" fmla="*/ 94 w 95"/>
                  <a:gd name="T25" fmla="*/ 56 h 126"/>
                  <a:gd name="T26" fmla="*/ 95 w 95"/>
                  <a:gd name="T27"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126">
                    <a:moveTo>
                      <a:pt x="93" y="109"/>
                    </a:moveTo>
                    <a:cubicBezTo>
                      <a:pt x="33" y="109"/>
                      <a:pt x="33" y="109"/>
                      <a:pt x="33" y="109"/>
                    </a:cubicBezTo>
                    <a:cubicBezTo>
                      <a:pt x="37" y="123"/>
                      <a:pt x="37" y="123"/>
                      <a:pt x="37" y="123"/>
                    </a:cubicBezTo>
                    <a:cubicBezTo>
                      <a:pt x="44" y="123"/>
                      <a:pt x="53" y="123"/>
                      <a:pt x="61" y="124"/>
                    </a:cubicBezTo>
                    <a:cubicBezTo>
                      <a:pt x="73" y="124"/>
                      <a:pt x="84" y="125"/>
                      <a:pt x="93" y="126"/>
                    </a:cubicBezTo>
                    <a:cubicBezTo>
                      <a:pt x="93" y="109"/>
                      <a:pt x="93" y="109"/>
                      <a:pt x="93" y="109"/>
                    </a:cubicBezTo>
                    <a:moveTo>
                      <a:pt x="95" y="0"/>
                    </a:moveTo>
                    <a:cubicBezTo>
                      <a:pt x="0" y="0"/>
                      <a:pt x="0" y="0"/>
                      <a:pt x="0" y="0"/>
                    </a:cubicBezTo>
                    <a:cubicBezTo>
                      <a:pt x="32" y="106"/>
                      <a:pt x="32" y="106"/>
                      <a:pt x="32" y="106"/>
                    </a:cubicBezTo>
                    <a:cubicBezTo>
                      <a:pt x="94" y="106"/>
                      <a:pt x="94" y="106"/>
                      <a:pt x="94" y="106"/>
                    </a:cubicBezTo>
                    <a:cubicBezTo>
                      <a:pt x="94" y="58"/>
                      <a:pt x="94" y="58"/>
                      <a:pt x="94" y="58"/>
                    </a:cubicBezTo>
                    <a:cubicBezTo>
                      <a:pt x="88" y="55"/>
                      <a:pt x="84" y="54"/>
                      <a:pt x="84" y="54"/>
                    </a:cubicBezTo>
                    <a:cubicBezTo>
                      <a:pt x="84" y="54"/>
                      <a:pt x="88" y="54"/>
                      <a:pt x="94" y="56"/>
                    </a:cubicBezTo>
                    <a:cubicBezTo>
                      <a:pt x="95" y="0"/>
                      <a:pt x="95" y="0"/>
                      <a:pt x="95"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 name="iṩľï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7DB739D-5EA1-4437-BE60-245B2EFC2FD4}"/>
                  </a:ext>
                </a:extLst>
              </p:cNvPr>
              <p:cNvSpPr/>
              <p:nvPr/>
            </p:nvSpPr>
            <p:spPr bwMode="auto">
              <a:xfrm>
                <a:off x="7018338" y="3062287"/>
                <a:ext cx="134938" cy="6350"/>
              </a:xfrm>
              <a:custGeom>
                <a:avLst/>
                <a:gdLst>
                  <a:gd name="T0" fmla="*/ 85 w 85"/>
                  <a:gd name="T1" fmla="*/ 0 h 4"/>
                  <a:gd name="T2" fmla="*/ 0 w 85"/>
                  <a:gd name="T3" fmla="*/ 0 h 4"/>
                  <a:gd name="T4" fmla="*/ 1 w 85"/>
                  <a:gd name="T5" fmla="*/ 4 h 4"/>
                  <a:gd name="T6" fmla="*/ 84 w 85"/>
                  <a:gd name="T7" fmla="*/ 4 h 4"/>
                  <a:gd name="T8" fmla="*/ 85 w 85"/>
                  <a:gd name="T9" fmla="*/ 0 h 4"/>
                </a:gdLst>
                <a:ahLst/>
                <a:cxnLst>
                  <a:cxn ang="0">
                    <a:pos x="T0" y="T1"/>
                  </a:cxn>
                  <a:cxn ang="0">
                    <a:pos x="T2" y="T3"/>
                  </a:cxn>
                  <a:cxn ang="0">
                    <a:pos x="T4" y="T5"/>
                  </a:cxn>
                  <a:cxn ang="0">
                    <a:pos x="T6" y="T7"/>
                  </a:cxn>
                  <a:cxn ang="0">
                    <a:pos x="T8" y="T9"/>
                  </a:cxn>
                </a:cxnLst>
                <a:rect l="0" t="0" r="r" b="b"/>
                <a:pathLst>
                  <a:path w="85" h="4">
                    <a:moveTo>
                      <a:pt x="85" y="0"/>
                    </a:moveTo>
                    <a:lnTo>
                      <a:pt x="0" y="0"/>
                    </a:lnTo>
                    <a:lnTo>
                      <a:pt x="1" y="4"/>
                    </a:lnTo>
                    <a:lnTo>
                      <a:pt x="84" y="4"/>
                    </a:lnTo>
                    <a:lnTo>
                      <a:pt x="85"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 name="íSľî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84B6FB7-7CD4-4CA6-B72B-9EA3DA105511}"/>
                  </a:ext>
                </a:extLst>
              </p:cNvPr>
              <p:cNvSpPr/>
              <p:nvPr/>
            </p:nvSpPr>
            <p:spPr bwMode="auto">
              <a:xfrm>
                <a:off x="7018338" y="3062287"/>
                <a:ext cx="134938" cy="6350"/>
              </a:xfrm>
              <a:custGeom>
                <a:avLst/>
                <a:gdLst>
                  <a:gd name="T0" fmla="*/ 85 w 85"/>
                  <a:gd name="T1" fmla="*/ 0 h 4"/>
                  <a:gd name="T2" fmla="*/ 0 w 85"/>
                  <a:gd name="T3" fmla="*/ 0 h 4"/>
                  <a:gd name="T4" fmla="*/ 1 w 85"/>
                  <a:gd name="T5" fmla="*/ 4 h 4"/>
                  <a:gd name="T6" fmla="*/ 84 w 85"/>
                  <a:gd name="T7" fmla="*/ 4 h 4"/>
                  <a:gd name="T8" fmla="*/ 85 w 85"/>
                  <a:gd name="T9" fmla="*/ 0 h 4"/>
                </a:gdLst>
                <a:ahLst/>
                <a:cxnLst>
                  <a:cxn ang="0">
                    <a:pos x="T0" y="T1"/>
                  </a:cxn>
                  <a:cxn ang="0">
                    <a:pos x="T2" y="T3"/>
                  </a:cxn>
                  <a:cxn ang="0">
                    <a:pos x="T4" y="T5"/>
                  </a:cxn>
                  <a:cxn ang="0">
                    <a:pos x="T6" y="T7"/>
                  </a:cxn>
                  <a:cxn ang="0">
                    <a:pos x="T8" y="T9"/>
                  </a:cxn>
                </a:cxnLst>
                <a:rect l="0" t="0" r="r" b="b"/>
                <a:pathLst>
                  <a:path w="85" h="4">
                    <a:moveTo>
                      <a:pt x="85" y="0"/>
                    </a:moveTo>
                    <a:lnTo>
                      <a:pt x="0" y="0"/>
                    </a:lnTo>
                    <a:lnTo>
                      <a:pt x="1" y="4"/>
                    </a:lnTo>
                    <a:lnTo>
                      <a:pt x="84" y="4"/>
                    </a:lnTo>
                    <a:lnTo>
                      <a:pt x="8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 name="îSḻi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AA9B9F7-C8B2-4550-9709-67415449E572}"/>
                  </a:ext>
                </a:extLst>
              </p:cNvPr>
              <p:cNvSpPr/>
              <p:nvPr/>
            </p:nvSpPr>
            <p:spPr bwMode="auto">
              <a:xfrm>
                <a:off x="7031038" y="3105150"/>
                <a:ext cx="120650" cy="115888"/>
              </a:xfrm>
              <a:custGeom>
                <a:avLst/>
                <a:gdLst>
                  <a:gd name="T0" fmla="*/ 0 w 55"/>
                  <a:gd name="T1" fmla="*/ 0 h 53"/>
                  <a:gd name="T2" fmla="*/ 15 w 55"/>
                  <a:gd name="T3" fmla="*/ 50 h 53"/>
                  <a:gd name="T4" fmla="*/ 38 w 55"/>
                  <a:gd name="T5" fmla="*/ 52 h 53"/>
                  <a:gd name="T6" fmla="*/ 54 w 55"/>
                  <a:gd name="T7" fmla="*/ 53 h 53"/>
                  <a:gd name="T8" fmla="*/ 55 w 55"/>
                  <a:gd name="T9" fmla="*/ 3 h 53"/>
                  <a:gd name="T10" fmla="*/ 23 w 55"/>
                  <a:gd name="T11" fmla="*/ 2 h 53"/>
                  <a:gd name="T12" fmla="*/ 0 w 55"/>
                  <a:gd name="T13" fmla="*/ 0 h 53"/>
                </a:gdLst>
                <a:ahLst/>
                <a:cxnLst>
                  <a:cxn ang="0">
                    <a:pos x="T0" y="T1"/>
                  </a:cxn>
                  <a:cxn ang="0">
                    <a:pos x="T2" y="T3"/>
                  </a:cxn>
                  <a:cxn ang="0">
                    <a:pos x="T4" y="T5"/>
                  </a:cxn>
                  <a:cxn ang="0">
                    <a:pos x="T6" y="T7"/>
                  </a:cxn>
                  <a:cxn ang="0">
                    <a:pos x="T8" y="T9"/>
                  </a:cxn>
                  <a:cxn ang="0">
                    <a:pos x="T10" y="T11"/>
                  </a:cxn>
                  <a:cxn ang="0">
                    <a:pos x="T12" y="T13"/>
                  </a:cxn>
                </a:cxnLst>
                <a:rect l="0" t="0" r="r" b="b"/>
                <a:pathLst>
                  <a:path w="55" h="53">
                    <a:moveTo>
                      <a:pt x="0" y="0"/>
                    </a:moveTo>
                    <a:cubicBezTo>
                      <a:pt x="15" y="50"/>
                      <a:pt x="15" y="50"/>
                      <a:pt x="15" y="50"/>
                    </a:cubicBezTo>
                    <a:cubicBezTo>
                      <a:pt x="22" y="51"/>
                      <a:pt x="30" y="51"/>
                      <a:pt x="38" y="52"/>
                    </a:cubicBezTo>
                    <a:cubicBezTo>
                      <a:pt x="43" y="52"/>
                      <a:pt x="49" y="53"/>
                      <a:pt x="54" y="53"/>
                    </a:cubicBezTo>
                    <a:cubicBezTo>
                      <a:pt x="55" y="3"/>
                      <a:pt x="55" y="3"/>
                      <a:pt x="55" y="3"/>
                    </a:cubicBezTo>
                    <a:cubicBezTo>
                      <a:pt x="46" y="3"/>
                      <a:pt x="35" y="2"/>
                      <a:pt x="23" y="2"/>
                    </a:cubicBezTo>
                    <a:cubicBezTo>
                      <a:pt x="15" y="1"/>
                      <a:pt x="7" y="1"/>
                      <a:pt x="0"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1" name="ïṥḷí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8CDCE49-ECCE-453D-835A-9045E0E4520F}"/>
                  </a:ext>
                </a:extLst>
              </p:cNvPr>
              <p:cNvSpPr/>
              <p:nvPr/>
            </p:nvSpPr>
            <p:spPr bwMode="auto">
              <a:xfrm>
                <a:off x="7065963" y="3760787"/>
                <a:ext cx="63500" cy="65088"/>
              </a:xfrm>
              <a:custGeom>
                <a:avLst/>
                <a:gdLst>
                  <a:gd name="T0" fmla="*/ 3 w 29"/>
                  <a:gd name="T1" fmla="*/ 0 h 30"/>
                  <a:gd name="T2" fmla="*/ 0 w 29"/>
                  <a:gd name="T3" fmla="*/ 20 h 30"/>
                  <a:gd name="T4" fmla="*/ 21 w 29"/>
                  <a:gd name="T5" fmla="*/ 27 h 30"/>
                  <a:gd name="T6" fmla="*/ 28 w 29"/>
                  <a:gd name="T7" fmla="*/ 30 h 30"/>
                  <a:gd name="T8" fmla="*/ 29 w 29"/>
                  <a:gd name="T9" fmla="*/ 2 h 30"/>
                  <a:gd name="T10" fmla="*/ 17 w 29"/>
                  <a:gd name="T11" fmla="*/ 1 h 30"/>
                  <a:gd name="T12" fmla="*/ 3 w 29"/>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29" h="30">
                    <a:moveTo>
                      <a:pt x="3" y="0"/>
                    </a:moveTo>
                    <a:cubicBezTo>
                      <a:pt x="0" y="20"/>
                      <a:pt x="0" y="20"/>
                      <a:pt x="0" y="20"/>
                    </a:cubicBezTo>
                    <a:cubicBezTo>
                      <a:pt x="6" y="22"/>
                      <a:pt x="14" y="24"/>
                      <a:pt x="21" y="27"/>
                    </a:cubicBezTo>
                    <a:cubicBezTo>
                      <a:pt x="24" y="28"/>
                      <a:pt x="26" y="29"/>
                      <a:pt x="28" y="30"/>
                    </a:cubicBezTo>
                    <a:cubicBezTo>
                      <a:pt x="29" y="2"/>
                      <a:pt x="29" y="2"/>
                      <a:pt x="29" y="2"/>
                    </a:cubicBezTo>
                    <a:cubicBezTo>
                      <a:pt x="25" y="2"/>
                      <a:pt x="21" y="2"/>
                      <a:pt x="17" y="1"/>
                    </a:cubicBezTo>
                    <a:cubicBezTo>
                      <a:pt x="12" y="1"/>
                      <a:pt x="8" y="1"/>
                      <a:pt x="3"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2" name="îṣļï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55AF51A-05DF-49CA-AB81-8D9B11F4AF45}"/>
                  </a:ext>
                </a:extLst>
              </p:cNvPr>
              <p:cNvSpPr/>
              <p:nvPr/>
            </p:nvSpPr>
            <p:spPr bwMode="auto">
              <a:xfrm>
                <a:off x="7075488" y="3633787"/>
                <a:ext cx="58738" cy="122238"/>
              </a:xfrm>
              <a:custGeom>
                <a:avLst/>
                <a:gdLst>
                  <a:gd name="T0" fmla="*/ 27 w 27"/>
                  <a:gd name="T1" fmla="*/ 0 h 56"/>
                  <a:gd name="T2" fmla="*/ 23 w 27"/>
                  <a:gd name="T3" fmla="*/ 0 h 56"/>
                  <a:gd name="T4" fmla="*/ 4 w 27"/>
                  <a:gd name="T5" fmla="*/ 33 h 56"/>
                  <a:gd name="T6" fmla="*/ 0 w 27"/>
                  <a:gd name="T7" fmla="*/ 55 h 56"/>
                  <a:gd name="T8" fmla="*/ 13 w 27"/>
                  <a:gd name="T9" fmla="*/ 55 h 56"/>
                  <a:gd name="T10" fmla="*/ 25 w 27"/>
                  <a:gd name="T11" fmla="*/ 56 h 56"/>
                  <a:gd name="T12" fmla="*/ 27 w 27"/>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27" h="56">
                    <a:moveTo>
                      <a:pt x="27" y="0"/>
                    </a:moveTo>
                    <a:cubicBezTo>
                      <a:pt x="23" y="0"/>
                      <a:pt x="23" y="0"/>
                      <a:pt x="23" y="0"/>
                    </a:cubicBezTo>
                    <a:cubicBezTo>
                      <a:pt x="4" y="33"/>
                      <a:pt x="4" y="33"/>
                      <a:pt x="4" y="33"/>
                    </a:cubicBezTo>
                    <a:cubicBezTo>
                      <a:pt x="0" y="55"/>
                      <a:pt x="0" y="55"/>
                      <a:pt x="0" y="55"/>
                    </a:cubicBezTo>
                    <a:cubicBezTo>
                      <a:pt x="4" y="55"/>
                      <a:pt x="9" y="55"/>
                      <a:pt x="13" y="55"/>
                    </a:cubicBezTo>
                    <a:cubicBezTo>
                      <a:pt x="17" y="56"/>
                      <a:pt x="21" y="56"/>
                      <a:pt x="25" y="56"/>
                    </a:cubicBezTo>
                    <a:cubicBezTo>
                      <a:pt x="27" y="0"/>
                      <a:pt x="27" y="0"/>
                      <a:pt x="27"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3" name="íṣḻî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80153C8-FC55-45B4-9A4E-2D914E4818EF}"/>
                  </a:ext>
                </a:extLst>
              </p:cNvPr>
              <p:cNvSpPr/>
              <p:nvPr/>
            </p:nvSpPr>
            <p:spPr bwMode="auto">
              <a:xfrm>
                <a:off x="7083426" y="3633787"/>
                <a:ext cx="41275" cy="73025"/>
              </a:xfrm>
              <a:custGeom>
                <a:avLst/>
                <a:gdLst>
                  <a:gd name="T0" fmla="*/ 26 w 26"/>
                  <a:gd name="T1" fmla="*/ 0 h 46"/>
                  <a:gd name="T2" fmla="*/ 8 w 26"/>
                  <a:gd name="T3" fmla="*/ 6 h 46"/>
                  <a:gd name="T4" fmla="*/ 0 w 26"/>
                  <a:gd name="T5" fmla="*/ 46 h 46"/>
                  <a:gd name="T6" fmla="*/ 26 w 26"/>
                  <a:gd name="T7" fmla="*/ 0 h 46"/>
                </a:gdLst>
                <a:ahLst/>
                <a:cxnLst>
                  <a:cxn ang="0">
                    <a:pos x="T0" y="T1"/>
                  </a:cxn>
                  <a:cxn ang="0">
                    <a:pos x="T2" y="T3"/>
                  </a:cxn>
                  <a:cxn ang="0">
                    <a:pos x="T4" y="T5"/>
                  </a:cxn>
                  <a:cxn ang="0">
                    <a:pos x="T6" y="T7"/>
                  </a:cxn>
                </a:cxnLst>
                <a:rect l="0" t="0" r="r" b="b"/>
                <a:pathLst>
                  <a:path w="26" h="46">
                    <a:moveTo>
                      <a:pt x="26" y="0"/>
                    </a:moveTo>
                    <a:lnTo>
                      <a:pt x="8" y="6"/>
                    </a:lnTo>
                    <a:lnTo>
                      <a:pt x="0" y="46"/>
                    </a:lnTo>
                    <a:lnTo>
                      <a:pt x="26" y="0"/>
                    </a:lnTo>
                    <a:close/>
                  </a:path>
                </a:pathLst>
              </a:custGeom>
              <a:solidFill>
                <a:srgbClr val="E0939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4" name="ísḻî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61BCFC5-9ECA-4370-B45A-AC6C0FAA140F}"/>
                  </a:ext>
                </a:extLst>
              </p:cNvPr>
              <p:cNvSpPr/>
              <p:nvPr/>
            </p:nvSpPr>
            <p:spPr bwMode="auto">
              <a:xfrm>
                <a:off x="7083426" y="3633787"/>
                <a:ext cx="41275" cy="73025"/>
              </a:xfrm>
              <a:custGeom>
                <a:avLst/>
                <a:gdLst>
                  <a:gd name="T0" fmla="*/ 26 w 26"/>
                  <a:gd name="T1" fmla="*/ 0 h 46"/>
                  <a:gd name="T2" fmla="*/ 8 w 26"/>
                  <a:gd name="T3" fmla="*/ 6 h 46"/>
                  <a:gd name="T4" fmla="*/ 0 w 26"/>
                  <a:gd name="T5" fmla="*/ 46 h 46"/>
                  <a:gd name="T6" fmla="*/ 26 w 26"/>
                  <a:gd name="T7" fmla="*/ 0 h 46"/>
                </a:gdLst>
                <a:ahLst/>
                <a:cxnLst>
                  <a:cxn ang="0">
                    <a:pos x="T0" y="T1"/>
                  </a:cxn>
                  <a:cxn ang="0">
                    <a:pos x="T2" y="T3"/>
                  </a:cxn>
                  <a:cxn ang="0">
                    <a:pos x="T4" y="T5"/>
                  </a:cxn>
                  <a:cxn ang="0">
                    <a:pos x="T6" y="T7"/>
                  </a:cxn>
                </a:cxnLst>
                <a:rect l="0" t="0" r="r" b="b"/>
                <a:pathLst>
                  <a:path w="26" h="46">
                    <a:moveTo>
                      <a:pt x="26" y="0"/>
                    </a:moveTo>
                    <a:lnTo>
                      <a:pt x="8" y="6"/>
                    </a:lnTo>
                    <a:lnTo>
                      <a:pt x="0" y="46"/>
                    </a:lnTo>
                    <a:lnTo>
                      <a:pt x="2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5" name="íṥḻï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B00C64A-3902-4762-97A1-6618BD7918A0}"/>
                  </a:ext>
                </a:extLst>
              </p:cNvPr>
              <p:cNvSpPr/>
              <p:nvPr/>
            </p:nvSpPr>
            <p:spPr bwMode="auto">
              <a:xfrm>
                <a:off x="7118351" y="1881187"/>
                <a:ext cx="1820863" cy="1611313"/>
              </a:xfrm>
              <a:custGeom>
                <a:avLst/>
                <a:gdLst>
                  <a:gd name="T0" fmla="*/ 58 w 1147"/>
                  <a:gd name="T1" fmla="*/ 1015 h 1015"/>
                  <a:gd name="T2" fmla="*/ 217 w 1147"/>
                  <a:gd name="T3" fmla="*/ 738 h 1015"/>
                  <a:gd name="T4" fmla="*/ 488 w 1147"/>
                  <a:gd name="T5" fmla="*/ 958 h 1015"/>
                  <a:gd name="T6" fmla="*/ 727 w 1147"/>
                  <a:gd name="T7" fmla="*/ 316 h 1015"/>
                  <a:gd name="T8" fmla="*/ 921 w 1147"/>
                  <a:gd name="T9" fmla="*/ 497 h 1015"/>
                  <a:gd name="T10" fmla="*/ 1147 w 1147"/>
                  <a:gd name="T11" fmla="*/ 28 h 1015"/>
                  <a:gd name="T12" fmla="*/ 1088 w 1147"/>
                  <a:gd name="T13" fmla="*/ 0 h 1015"/>
                  <a:gd name="T14" fmla="*/ 900 w 1147"/>
                  <a:gd name="T15" fmla="*/ 388 h 1015"/>
                  <a:gd name="T16" fmla="*/ 700 w 1147"/>
                  <a:gd name="T17" fmla="*/ 201 h 1015"/>
                  <a:gd name="T18" fmla="*/ 458 w 1147"/>
                  <a:gd name="T19" fmla="*/ 848 h 1015"/>
                  <a:gd name="T20" fmla="*/ 199 w 1147"/>
                  <a:gd name="T21" fmla="*/ 638 h 1015"/>
                  <a:gd name="T22" fmla="*/ 0 w 1147"/>
                  <a:gd name="T23" fmla="*/ 981 h 1015"/>
                  <a:gd name="T24" fmla="*/ 58 w 1147"/>
                  <a:gd name="T25" fmla="*/ 1015 h 1015"/>
                  <a:gd name="T26" fmla="*/ 58 w 1147"/>
                  <a:gd name="T27" fmla="*/ 1015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47" h="1015">
                    <a:moveTo>
                      <a:pt x="58" y="1015"/>
                    </a:moveTo>
                    <a:lnTo>
                      <a:pt x="217" y="738"/>
                    </a:lnTo>
                    <a:lnTo>
                      <a:pt x="488" y="958"/>
                    </a:lnTo>
                    <a:lnTo>
                      <a:pt x="727" y="316"/>
                    </a:lnTo>
                    <a:lnTo>
                      <a:pt x="921" y="497"/>
                    </a:lnTo>
                    <a:lnTo>
                      <a:pt x="1147" y="28"/>
                    </a:lnTo>
                    <a:lnTo>
                      <a:pt x="1088" y="0"/>
                    </a:lnTo>
                    <a:lnTo>
                      <a:pt x="900" y="388"/>
                    </a:lnTo>
                    <a:lnTo>
                      <a:pt x="700" y="201"/>
                    </a:lnTo>
                    <a:lnTo>
                      <a:pt x="458" y="848"/>
                    </a:lnTo>
                    <a:lnTo>
                      <a:pt x="199" y="638"/>
                    </a:lnTo>
                    <a:lnTo>
                      <a:pt x="0" y="981"/>
                    </a:lnTo>
                    <a:lnTo>
                      <a:pt x="58" y="1015"/>
                    </a:lnTo>
                    <a:lnTo>
                      <a:pt x="58" y="1015"/>
                    </a:lnTo>
                    <a:close/>
                  </a:path>
                </a:pathLst>
              </a:custGeom>
              <a:solidFill>
                <a:srgbClr val="C0272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6" name="iṥľï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83E0D24-930C-4046-9E90-F101A69143E6}"/>
                  </a:ext>
                </a:extLst>
              </p:cNvPr>
              <p:cNvSpPr/>
              <p:nvPr/>
            </p:nvSpPr>
            <p:spPr bwMode="auto">
              <a:xfrm>
                <a:off x="8729663" y="1700212"/>
                <a:ext cx="284163" cy="311150"/>
              </a:xfrm>
              <a:custGeom>
                <a:avLst/>
                <a:gdLst>
                  <a:gd name="T0" fmla="*/ 179 w 179"/>
                  <a:gd name="T1" fmla="*/ 196 h 196"/>
                  <a:gd name="T2" fmla="*/ 163 w 179"/>
                  <a:gd name="T3" fmla="*/ 0 h 196"/>
                  <a:gd name="T4" fmla="*/ 0 w 179"/>
                  <a:gd name="T5" fmla="*/ 111 h 196"/>
                  <a:gd name="T6" fmla="*/ 179 w 179"/>
                  <a:gd name="T7" fmla="*/ 196 h 196"/>
                </a:gdLst>
                <a:ahLst/>
                <a:cxnLst>
                  <a:cxn ang="0">
                    <a:pos x="T0" y="T1"/>
                  </a:cxn>
                  <a:cxn ang="0">
                    <a:pos x="T2" y="T3"/>
                  </a:cxn>
                  <a:cxn ang="0">
                    <a:pos x="T4" y="T5"/>
                  </a:cxn>
                  <a:cxn ang="0">
                    <a:pos x="T6" y="T7"/>
                  </a:cxn>
                </a:cxnLst>
                <a:rect l="0" t="0" r="r" b="b"/>
                <a:pathLst>
                  <a:path w="179" h="196">
                    <a:moveTo>
                      <a:pt x="179" y="196"/>
                    </a:moveTo>
                    <a:lnTo>
                      <a:pt x="163" y="0"/>
                    </a:lnTo>
                    <a:lnTo>
                      <a:pt x="0" y="111"/>
                    </a:lnTo>
                    <a:lnTo>
                      <a:pt x="179" y="196"/>
                    </a:lnTo>
                    <a:close/>
                  </a:path>
                </a:pathLst>
              </a:custGeom>
              <a:solidFill>
                <a:srgbClr val="C0272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2" name="矩形 1"/>
            <p:cNvSpPr/>
            <p:nvPr/>
          </p:nvSpPr>
          <p:spPr>
            <a:xfrm>
              <a:off x="8592000" y="1285635"/>
              <a:ext cx="1158003" cy="2597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文本框 1"/>
          <p:cNvSpPr>
            <a:spLocks noChangeArrowheads="1"/>
          </p:cNvSpPr>
          <p:nvPr/>
        </p:nvSpPr>
        <p:spPr bwMode="auto">
          <a:xfrm>
            <a:off x="322651" y="1700604"/>
            <a:ext cx="8494633"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auto">
              <a:spcBef>
                <a:spcPts val="0"/>
              </a:spcBef>
              <a:spcAft>
                <a:spcPts val="0"/>
              </a:spcAft>
              <a:defRPr/>
            </a:pPr>
            <a:r>
              <a:rPr lang="zh-CN" altLang="en-US" sz="5400" b="1" dirty="0" smtClean="0">
                <a:solidFill>
                  <a:srgbClr val="DA1D27"/>
                </a:solidFill>
                <a:latin typeface="微软雅黑" panose="020B0503020204020204" pitchFamily="34" charset="-122"/>
                <a:ea typeface="微软雅黑" panose="020B0503020204020204" pitchFamily="34" charset="-122"/>
                <a:sym typeface="微软雅黑" panose="020B0503020204020204" pitchFamily="34" charset="-122"/>
              </a:rPr>
              <a:t>   第五</a:t>
            </a:r>
            <a:r>
              <a:rPr lang="zh-CN" altLang="en-US" sz="5400" b="1" dirty="0">
                <a:solidFill>
                  <a:srgbClr val="DA1D27"/>
                </a:solidFill>
                <a:latin typeface="微软雅黑" panose="020B0503020204020204" pitchFamily="34" charset="-122"/>
                <a:ea typeface="微软雅黑" panose="020B0503020204020204" pitchFamily="34" charset="-122"/>
                <a:sym typeface="微软雅黑" panose="020B0503020204020204" pitchFamily="34" charset="-122"/>
              </a:rPr>
              <a:t>届</a:t>
            </a:r>
            <a:r>
              <a:rPr lang="en-US" altLang="zh-CN" sz="5400" b="1" dirty="0" smtClean="0">
                <a:solidFill>
                  <a:srgbClr val="DA1D27"/>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5400" b="1" dirty="0">
                <a:solidFill>
                  <a:srgbClr val="DA1D27"/>
                </a:solidFill>
                <a:latin typeface="微软雅黑" panose="020B0503020204020204" pitchFamily="34" charset="-122"/>
                <a:ea typeface="微软雅黑" panose="020B0503020204020204" pitchFamily="34" charset="-122"/>
                <a:sym typeface="微软雅黑" panose="020B0503020204020204" pitchFamily="34" charset="-122"/>
              </a:rPr>
              <a:t>东方财富杯</a:t>
            </a:r>
            <a:r>
              <a:rPr lang="en-US" altLang="zh-CN" sz="5400" b="1" dirty="0" smtClean="0">
                <a:solidFill>
                  <a:srgbClr val="DA1D27"/>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altLang="zh-CN" sz="5400" b="1" dirty="0">
              <a:solidFill>
                <a:srgbClr val="DA1D27"/>
              </a:solidFill>
              <a:latin typeface="微软雅黑" panose="020B0503020204020204" pitchFamily="34" charset="-122"/>
              <a:ea typeface="微软雅黑" panose="020B0503020204020204" pitchFamily="34" charset="-122"/>
              <a:sym typeface="微软雅黑" panose="020B0503020204020204" pitchFamily="34" charset="-122"/>
            </a:endParaRPr>
          </a:p>
          <a:p>
            <a:pPr algn="ctr" fontAlgn="auto">
              <a:spcBef>
                <a:spcPts val="0"/>
              </a:spcBef>
              <a:spcAft>
                <a:spcPts val="0"/>
              </a:spcAft>
              <a:defRPr/>
            </a:pPr>
            <a:r>
              <a:rPr lang="zh-CN" altLang="en-US" sz="5400" b="1" dirty="0">
                <a:solidFill>
                  <a:srgbClr val="DA1D27"/>
                </a:solidFill>
                <a:latin typeface="微软雅黑" panose="020B0503020204020204" pitchFamily="34" charset="-122"/>
                <a:ea typeface="微软雅黑" panose="020B0503020204020204" pitchFamily="34" charset="-122"/>
                <a:sym typeface="微软雅黑" panose="020B0503020204020204" pitchFamily="34" charset="-122"/>
              </a:rPr>
              <a:t>全国大学生金融精英挑战赛</a:t>
            </a:r>
            <a:endParaRPr lang="en-US" altLang="zh-CN" sz="5400" b="1" dirty="0">
              <a:solidFill>
                <a:srgbClr val="DA1D27"/>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4" name="图片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97249" y="5207437"/>
            <a:ext cx="536540" cy="54483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209821" y="-1448973"/>
            <a:ext cx="956603" cy="1280160"/>
          </a:xfrm>
          <a:prstGeom prst="rect">
            <a:avLst/>
          </a:prstGeom>
          <a:solidFill>
            <a:srgbClr val="DA1D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3522178" y="5075150"/>
            <a:ext cx="7396163" cy="537288"/>
            <a:chOff x="4394381" y="4763129"/>
            <a:chExt cx="7396163" cy="537288"/>
          </a:xfrm>
        </p:grpSpPr>
        <p:sp>
          <p:nvSpPr>
            <p:cNvPr id="20" name="文本框 16"/>
            <p:cNvSpPr>
              <a:spLocks noChangeArrowheads="1"/>
            </p:cNvSpPr>
            <p:nvPr/>
          </p:nvSpPr>
          <p:spPr bwMode="auto">
            <a:xfrm>
              <a:off x="4394381" y="4763129"/>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smtClean="0">
                  <a:solidFill>
                    <a:srgbClr val="DA1D27"/>
                  </a:solidFill>
                  <a:latin typeface="微软雅黑" panose="020B0503020204020204" pitchFamily="34" charset="-122"/>
                  <a:ea typeface="微软雅黑" panose="020B0503020204020204" pitchFamily="34" charset="-122"/>
                  <a:sym typeface="微软雅黑" panose="020B0503020204020204" pitchFamily="34" charset="-122"/>
                </a:rPr>
                <a:t>企业介绍</a:t>
              </a:r>
              <a:endParaRPr lang="en-US" altLang="en-US" sz="2800" b="1" dirty="0">
                <a:solidFill>
                  <a:srgbClr val="DA1D27"/>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文本框 17"/>
            <p:cNvSpPr>
              <a:spLocks noChangeArrowheads="1"/>
            </p:cNvSpPr>
            <p:nvPr/>
          </p:nvSpPr>
          <p:spPr bwMode="auto">
            <a:xfrm>
              <a:off x="8284324" y="4763129"/>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smtClean="0">
                  <a:solidFill>
                    <a:srgbClr val="DA1D27"/>
                  </a:solidFill>
                  <a:latin typeface="微软雅黑" panose="020B0503020204020204" pitchFamily="34" charset="-122"/>
                  <a:ea typeface="微软雅黑" panose="020B0503020204020204" pitchFamily="34" charset="-122"/>
                  <a:sym typeface="微软雅黑" panose="020B0503020204020204" pitchFamily="34" charset="-122"/>
                </a:rPr>
                <a:t>赛事规则</a:t>
              </a:r>
              <a:endParaRPr lang="en-US" altLang="en-US" sz="2800" b="1" dirty="0">
                <a:solidFill>
                  <a:srgbClr val="DA1D27"/>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文本框 18"/>
            <p:cNvSpPr>
              <a:spLocks noChangeArrowheads="1"/>
            </p:cNvSpPr>
            <p:nvPr/>
          </p:nvSpPr>
          <p:spPr bwMode="auto">
            <a:xfrm>
              <a:off x="10169587" y="4763129"/>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smtClean="0">
                  <a:solidFill>
                    <a:srgbClr val="DA1D27"/>
                  </a:solidFill>
                  <a:latin typeface="微软雅黑" panose="020B0503020204020204" pitchFamily="34" charset="-122"/>
                  <a:ea typeface="微软雅黑" panose="020B0503020204020204" pitchFamily="34" charset="-122"/>
                  <a:sym typeface="微软雅黑" panose="020B0503020204020204" pitchFamily="34" charset="-122"/>
                </a:rPr>
                <a:t>比赛奖励</a:t>
              </a:r>
              <a:endParaRPr lang="en-US" altLang="en-US" sz="2800" b="1" dirty="0">
                <a:solidFill>
                  <a:srgbClr val="DA1D27"/>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文本框 17"/>
            <p:cNvSpPr>
              <a:spLocks noChangeArrowheads="1"/>
            </p:cNvSpPr>
            <p:nvPr/>
          </p:nvSpPr>
          <p:spPr bwMode="auto">
            <a:xfrm>
              <a:off x="6339352" y="4777197"/>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smtClean="0">
                  <a:solidFill>
                    <a:srgbClr val="DA1D27"/>
                  </a:solidFill>
                  <a:latin typeface="微软雅黑" panose="020B0503020204020204" pitchFamily="34" charset="-122"/>
                  <a:ea typeface="微软雅黑" panose="020B0503020204020204" pitchFamily="34" charset="-122"/>
                  <a:sym typeface="微软雅黑" panose="020B0503020204020204" pitchFamily="34" charset="-122"/>
                </a:rPr>
                <a:t>流程安排</a:t>
              </a:r>
              <a:endParaRPr lang="en-US" altLang="en-US" sz="2800" b="1" dirty="0">
                <a:solidFill>
                  <a:srgbClr val="DA1D27"/>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6" name="文本框 17"/>
          <p:cNvSpPr txBox="1">
            <a:spLocks noChangeArrowheads="1"/>
          </p:cNvSpPr>
          <p:nvPr/>
        </p:nvSpPr>
        <p:spPr bwMode="auto">
          <a:xfrm>
            <a:off x="4880437" y="1767558"/>
            <a:ext cx="5258171"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6600" b="1" dirty="0">
                <a:solidFill>
                  <a:srgbClr val="DA1D27"/>
                </a:solidFill>
                <a:latin typeface="Kartika" panose="02020503030404060203" pitchFamily="18" charset="0"/>
                <a:ea typeface="方正姚体" panose="02010601030101010101" pitchFamily="2" charset="-122"/>
                <a:cs typeface="Kartika" panose="02020503030404060203" pitchFamily="18" charset="0"/>
              </a:rPr>
              <a:t>CONCENTS</a:t>
            </a:r>
            <a:endParaRPr lang="zh-CN" altLang="en-US" sz="6600" b="1" dirty="0">
              <a:solidFill>
                <a:srgbClr val="DA1D27"/>
              </a:solidFill>
              <a:latin typeface="Kartika" panose="02020503030404060203" pitchFamily="18" charset="0"/>
              <a:ea typeface="方正姚体" panose="02010601030101010101" pitchFamily="2" charset="-122"/>
              <a:cs typeface="Kartika" panose="02020503030404060203" pitchFamily="18" charset="0"/>
            </a:endParaRPr>
          </a:p>
        </p:txBody>
      </p:sp>
      <p:cxnSp>
        <p:nvCxnSpPr>
          <p:cNvPr id="13" name="直接连接符 12"/>
          <p:cNvCxnSpPr/>
          <p:nvPr/>
        </p:nvCxnSpPr>
        <p:spPr>
          <a:xfrm>
            <a:off x="0" y="4842482"/>
            <a:ext cx="12192000" cy="0"/>
          </a:xfrm>
          <a:prstGeom prst="line">
            <a:avLst/>
          </a:prstGeom>
          <a:ln w="38100">
            <a:solidFill>
              <a:srgbClr val="DA1D27"/>
            </a:solidFill>
          </a:ln>
        </p:spPr>
        <p:style>
          <a:lnRef idx="1">
            <a:schemeClr val="accent1"/>
          </a:lnRef>
          <a:fillRef idx="0">
            <a:schemeClr val="accent1"/>
          </a:fillRef>
          <a:effectRef idx="0">
            <a:schemeClr val="accent1"/>
          </a:effectRef>
          <a:fontRef idx="minor">
            <a:schemeClr val="tx1"/>
          </a:fontRef>
        </p:style>
      </p:cxnSp>
      <p:sp>
        <p:nvSpPr>
          <p:cNvPr id="15" name="文本框 20"/>
          <p:cNvSpPr>
            <a:spLocks noChangeArrowheads="1"/>
          </p:cNvSpPr>
          <p:nvPr/>
        </p:nvSpPr>
        <p:spPr bwMode="auto">
          <a:xfrm>
            <a:off x="933131" y="3325508"/>
            <a:ext cx="241123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6000" b="1" dirty="0">
                <a:solidFill>
                  <a:srgbClr val="DA1D27"/>
                </a:solidFill>
                <a:latin typeface="微软雅黑" panose="020B0503020204020204" pitchFamily="34" charset="-122"/>
                <a:ea typeface="微软雅黑" panose="020B0503020204020204" pitchFamily="34" charset="-122"/>
                <a:sym typeface="微软雅黑" panose="020B0503020204020204" pitchFamily="34" charset="-122"/>
              </a:rPr>
              <a:t>目   录</a:t>
            </a:r>
            <a:endParaRPr lang="en-US" altLang="en-US" sz="6000" b="1" dirty="0">
              <a:solidFill>
                <a:srgbClr val="DA1D27"/>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3" name="组合 72"/>
          <p:cNvGrpSpPr/>
          <p:nvPr/>
        </p:nvGrpSpPr>
        <p:grpSpPr>
          <a:xfrm>
            <a:off x="3620653" y="3126209"/>
            <a:ext cx="7886719" cy="1651466"/>
            <a:chOff x="3912803" y="3216837"/>
            <a:chExt cx="7426662" cy="1505560"/>
          </a:xfrm>
        </p:grpSpPr>
        <p:sp>
          <p:nvSpPr>
            <p:cNvPr id="63" name="平行四边形 62"/>
            <p:cNvSpPr/>
            <p:nvPr/>
          </p:nvSpPr>
          <p:spPr>
            <a:xfrm>
              <a:off x="3912803" y="3231396"/>
              <a:ext cx="2107057" cy="1491001"/>
            </a:xfrm>
            <a:prstGeom prst="parallelogram">
              <a:avLst/>
            </a:prstGeom>
            <a:blipFill dpi="0" rotWithShape="1">
              <a:blip r:embed="rId4" cstate="print">
                <a:extLst>
                  <a:ext uri="{28A0092B-C50C-407E-A947-70E740481C1C}">
                    <a14:useLocalDpi xmlns:a14="http://schemas.microsoft.com/office/drawing/2010/main" val="0"/>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平行四边形 69"/>
            <p:cNvSpPr/>
            <p:nvPr/>
          </p:nvSpPr>
          <p:spPr>
            <a:xfrm>
              <a:off x="5612507" y="3231395"/>
              <a:ext cx="2258784" cy="1491001"/>
            </a:xfrm>
            <a:prstGeom prst="parallelogram">
              <a:avLst/>
            </a:prstGeom>
            <a:blipFill dpi="0" rotWithShape="1">
              <a:blip r:embed="rId5">
                <a:extLst>
                  <a:ext uri="{28A0092B-C50C-407E-A947-70E740481C1C}">
                    <a14:useLocalDpi xmlns:a14="http://schemas.microsoft.com/office/drawing/2010/main" val="0"/>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平行四边形 70"/>
            <p:cNvSpPr/>
            <p:nvPr/>
          </p:nvSpPr>
          <p:spPr>
            <a:xfrm>
              <a:off x="7476764" y="3216837"/>
              <a:ext cx="2224953" cy="1491001"/>
            </a:xfrm>
            <a:prstGeom prst="parallelogram">
              <a:avLst/>
            </a:prstGeom>
            <a:blipFill dpi="0" rotWithShape="1">
              <a:blip r:embed="rId6" cstate="print">
                <a:extLst>
                  <a:ext uri="{28A0092B-C50C-407E-A947-70E740481C1C}">
                    <a14:useLocalDpi xmlns:a14="http://schemas.microsoft.com/office/drawing/2010/main" val="0"/>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平行四边形 71"/>
            <p:cNvSpPr/>
            <p:nvPr/>
          </p:nvSpPr>
          <p:spPr>
            <a:xfrm>
              <a:off x="9300668" y="3231394"/>
              <a:ext cx="2038797" cy="1491001"/>
            </a:xfrm>
            <a:prstGeom prst="parallelogram">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6" name="9c2e6b19-521a-49fd-b72e-852306a6bda7"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9793930" y="3228943"/>
            <a:ext cx="921294" cy="1532761"/>
            <a:chOff x="4450984" y="1214438"/>
            <a:chExt cx="3290034" cy="4907344"/>
          </a:xfrm>
        </p:grpSpPr>
        <p:sp>
          <p:nvSpPr>
            <p:cNvPr id="207" name="ísḻïḍè">
              <a:extLst>
                <a:ext uri="{FF2B5EF4-FFF2-40B4-BE49-F238E27FC236}">
                  <a16:creationId xmlns="" xmlns:lc="http://schemas.openxmlformats.org/drawingml/2006/lockedCanvas" xmlns:a14="http://schemas.microsoft.com/office/drawing/2010/main" xmlns:p14="http://schemas.microsoft.com/office/powerpoint/2010/main" xmlns:a16="http://schemas.microsoft.com/office/drawing/2014/main" id="{AB88052F-B2AB-4FF3-B1D1-E3D857772A97}"/>
                </a:ext>
              </a:extLst>
            </p:cNvPr>
            <p:cNvSpPr/>
            <p:nvPr/>
          </p:nvSpPr>
          <p:spPr bwMode="auto">
            <a:xfrm>
              <a:off x="4615486" y="5720052"/>
              <a:ext cx="3042415" cy="401730"/>
            </a:xfrm>
            <a:custGeom>
              <a:avLst/>
              <a:gdLst>
                <a:gd name="T0" fmla="*/ 0 w 1757"/>
                <a:gd name="T1" fmla="*/ 232 h 232"/>
                <a:gd name="T2" fmla="*/ 1757 w 1757"/>
                <a:gd name="T3" fmla="*/ 232 h 232"/>
                <a:gd name="T4" fmla="*/ 1757 w 1757"/>
                <a:gd name="T5" fmla="*/ 139 h 232"/>
                <a:gd name="T6" fmla="*/ 1615 w 1757"/>
                <a:gd name="T7" fmla="*/ 0 h 232"/>
                <a:gd name="T8" fmla="*/ 143 w 1757"/>
                <a:gd name="T9" fmla="*/ 0 h 232"/>
                <a:gd name="T10" fmla="*/ 0 w 1757"/>
                <a:gd name="T11" fmla="*/ 139 h 232"/>
                <a:gd name="T12" fmla="*/ 0 w 1757"/>
                <a:gd name="T13" fmla="*/ 232 h 232"/>
              </a:gdLst>
              <a:ahLst/>
              <a:cxnLst>
                <a:cxn ang="0">
                  <a:pos x="T0" y="T1"/>
                </a:cxn>
                <a:cxn ang="0">
                  <a:pos x="T2" y="T3"/>
                </a:cxn>
                <a:cxn ang="0">
                  <a:pos x="T4" y="T5"/>
                </a:cxn>
                <a:cxn ang="0">
                  <a:pos x="T6" y="T7"/>
                </a:cxn>
                <a:cxn ang="0">
                  <a:pos x="T8" y="T9"/>
                </a:cxn>
                <a:cxn ang="0">
                  <a:pos x="T10" y="T11"/>
                </a:cxn>
                <a:cxn ang="0">
                  <a:pos x="T12" y="T13"/>
                </a:cxn>
              </a:cxnLst>
              <a:rect l="0" t="0" r="r" b="b"/>
              <a:pathLst>
                <a:path w="1757" h="232">
                  <a:moveTo>
                    <a:pt x="0" y="232"/>
                  </a:moveTo>
                  <a:lnTo>
                    <a:pt x="1757" y="232"/>
                  </a:lnTo>
                  <a:lnTo>
                    <a:pt x="1757" y="139"/>
                  </a:lnTo>
                  <a:lnTo>
                    <a:pt x="1615" y="0"/>
                  </a:lnTo>
                  <a:lnTo>
                    <a:pt x="143" y="0"/>
                  </a:lnTo>
                  <a:lnTo>
                    <a:pt x="0" y="139"/>
                  </a:lnTo>
                  <a:lnTo>
                    <a:pt x="0" y="232"/>
                  </a:lnTo>
                  <a:close/>
                </a:path>
              </a:pathLst>
            </a:custGeom>
            <a:solidFill>
              <a:srgbClr val="99382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8" name="íṩ1ïdè">
              <a:extLst>
                <a:ext uri="{FF2B5EF4-FFF2-40B4-BE49-F238E27FC236}">
                  <a16:creationId xmlns="" xmlns:lc="http://schemas.openxmlformats.org/drawingml/2006/lockedCanvas" xmlns:a14="http://schemas.microsoft.com/office/drawing/2010/main" xmlns:p14="http://schemas.microsoft.com/office/powerpoint/2010/main" xmlns:a16="http://schemas.microsoft.com/office/drawing/2014/main" id="{F591B1DB-BFFE-4CCE-874D-A24B7F6D1DA1}"/>
                </a:ext>
              </a:extLst>
            </p:cNvPr>
            <p:cNvSpPr/>
            <p:nvPr/>
          </p:nvSpPr>
          <p:spPr bwMode="auto">
            <a:xfrm>
              <a:off x="4450984" y="1214438"/>
              <a:ext cx="3290033" cy="3219038"/>
            </a:xfrm>
            <a:custGeom>
              <a:avLst/>
              <a:gdLst>
                <a:gd name="T0" fmla="*/ 29 w 40"/>
                <a:gd name="T1" fmla="*/ 22 h 40"/>
                <a:gd name="T2" fmla="*/ 40 w 40"/>
                <a:gd name="T3" fmla="*/ 5 h 40"/>
                <a:gd name="T4" fmla="*/ 40 w 40"/>
                <a:gd name="T5" fmla="*/ 2 h 40"/>
                <a:gd name="T6" fmla="*/ 40 w 40"/>
                <a:gd name="T7" fmla="*/ 1 h 40"/>
                <a:gd name="T8" fmla="*/ 34 w 40"/>
                <a:gd name="T9" fmla="*/ 1 h 40"/>
                <a:gd name="T10" fmla="*/ 34 w 40"/>
                <a:gd name="T11" fmla="*/ 0 h 40"/>
                <a:gd name="T12" fmla="*/ 6 w 40"/>
                <a:gd name="T13" fmla="*/ 0 h 40"/>
                <a:gd name="T14" fmla="*/ 6 w 40"/>
                <a:gd name="T15" fmla="*/ 1 h 40"/>
                <a:gd name="T16" fmla="*/ 0 w 40"/>
                <a:gd name="T17" fmla="*/ 1 h 40"/>
                <a:gd name="T18" fmla="*/ 0 w 40"/>
                <a:gd name="T19" fmla="*/ 2 h 40"/>
                <a:gd name="T20" fmla="*/ 0 w 40"/>
                <a:gd name="T21" fmla="*/ 5 h 40"/>
                <a:gd name="T22" fmla="*/ 11 w 40"/>
                <a:gd name="T23" fmla="*/ 22 h 40"/>
                <a:gd name="T24" fmla="*/ 18 w 40"/>
                <a:gd name="T25" fmla="*/ 28 h 40"/>
                <a:gd name="T26" fmla="*/ 18 w 40"/>
                <a:gd name="T27" fmla="*/ 36 h 40"/>
                <a:gd name="T28" fmla="*/ 12 w 40"/>
                <a:gd name="T29" fmla="*/ 36 h 40"/>
                <a:gd name="T30" fmla="*/ 12 w 40"/>
                <a:gd name="T31" fmla="*/ 38 h 40"/>
                <a:gd name="T32" fmla="*/ 8 w 40"/>
                <a:gd name="T33" fmla="*/ 38 h 40"/>
                <a:gd name="T34" fmla="*/ 8 w 40"/>
                <a:gd name="T35" fmla="*/ 40 h 40"/>
                <a:gd name="T36" fmla="*/ 32 w 40"/>
                <a:gd name="T37" fmla="*/ 40 h 40"/>
                <a:gd name="T38" fmla="*/ 32 w 40"/>
                <a:gd name="T39" fmla="*/ 38 h 40"/>
                <a:gd name="T40" fmla="*/ 28 w 40"/>
                <a:gd name="T41" fmla="*/ 38 h 40"/>
                <a:gd name="T42" fmla="*/ 28 w 40"/>
                <a:gd name="T43" fmla="*/ 36 h 40"/>
                <a:gd name="T44" fmla="*/ 22 w 40"/>
                <a:gd name="T45" fmla="*/ 36 h 40"/>
                <a:gd name="T46" fmla="*/ 22 w 40"/>
                <a:gd name="T47" fmla="*/ 28 h 40"/>
                <a:gd name="T48" fmla="*/ 29 w 40"/>
                <a:gd name="T49" fmla="*/ 22 h 40"/>
                <a:gd name="T50" fmla="*/ 38 w 40"/>
                <a:gd name="T51" fmla="*/ 3 h 40"/>
                <a:gd name="T52" fmla="*/ 38 w 40"/>
                <a:gd name="T53" fmla="*/ 5 h 40"/>
                <a:gd name="T54" fmla="*/ 32 w 40"/>
                <a:gd name="T55" fmla="*/ 17 h 40"/>
                <a:gd name="T56" fmla="*/ 34 w 40"/>
                <a:gd name="T57" fmla="*/ 4 h 40"/>
                <a:gd name="T58" fmla="*/ 34 w 40"/>
                <a:gd name="T59" fmla="*/ 3 h 40"/>
                <a:gd name="T60" fmla="*/ 38 w 40"/>
                <a:gd name="T61" fmla="*/ 3 h 40"/>
                <a:gd name="T62" fmla="*/ 2 w 40"/>
                <a:gd name="T63" fmla="*/ 5 h 40"/>
                <a:gd name="T64" fmla="*/ 2 w 40"/>
                <a:gd name="T65" fmla="*/ 3 h 40"/>
                <a:gd name="T66" fmla="*/ 6 w 40"/>
                <a:gd name="T67" fmla="*/ 3 h 40"/>
                <a:gd name="T68" fmla="*/ 6 w 40"/>
                <a:gd name="T69" fmla="*/ 4 h 40"/>
                <a:gd name="T70" fmla="*/ 8 w 40"/>
                <a:gd name="T71" fmla="*/ 17 h 40"/>
                <a:gd name="T72" fmla="*/ 2 w 40"/>
                <a:gd name="T73"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0" h="40">
                  <a:moveTo>
                    <a:pt x="29" y="22"/>
                  </a:moveTo>
                  <a:cubicBezTo>
                    <a:pt x="36" y="18"/>
                    <a:pt x="40" y="12"/>
                    <a:pt x="40" y="5"/>
                  </a:cubicBezTo>
                  <a:cubicBezTo>
                    <a:pt x="40" y="4"/>
                    <a:pt x="40" y="3"/>
                    <a:pt x="40" y="2"/>
                  </a:cubicBezTo>
                  <a:cubicBezTo>
                    <a:pt x="40" y="1"/>
                    <a:pt x="40" y="1"/>
                    <a:pt x="40" y="1"/>
                  </a:cubicBezTo>
                  <a:cubicBezTo>
                    <a:pt x="34" y="1"/>
                    <a:pt x="34" y="1"/>
                    <a:pt x="34" y="1"/>
                  </a:cubicBezTo>
                  <a:cubicBezTo>
                    <a:pt x="34" y="0"/>
                    <a:pt x="34" y="0"/>
                    <a:pt x="34" y="0"/>
                  </a:cubicBezTo>
                  <a:cubicBezTo>
                    <a:pt x="6" y="0"/>
                    <a:pt x="6" y="0"/>
                    <a:pt x="6" y="0"/>
                  </a:cubicBezTo>
                  <a:cubicBezTo>
                    <a:pt x="6" y="0"/>
                    <a:pt x="6" y="0"/>
                    <a:pt x="6" y="1"/>
                  </a:cubicBezTo>
                  <a:cubicBezTo>
                    <a:pt x="0" y="1"/>
                    <a:pt x="0" y="1"/>
                    <a:pt x="0" y="1"/>
                  </a:cubicBezTo>
                  <a:cubicBezTo>
                    <a:pt x="0" y="2"/>
                    <a:pt x="0" y="2"/>
                    <a:pt x="0" y="2"/>
                  </a:cubicBezTo>
                  <a:cubicBezTo>
                    <a:pt x="0" y="3"/>
                    <a:pt x="0" y="4"/>
                    <a:pt x="0" y="5"/>
                  </a:cubicBezTo>
                  <a:cubicBezTo>
                    <a:pt x="0" y="12"/>
                    <a:pt x="4" y="18"/>
                    <a:pt x="11" y="22"/>
                  </a:cubicBezTo>
                  <a:cubicBezTo>
                    <a:pt x="13" y="24"/>
                    <a:pt x="15" y="27"/>
                    <a:pt x="18" y="28"/>
                  </a:cubicBezTo>
                  <a:cubicBezTo>
                    <a:pt x="18" y="36"/>
                    <a:pt x="18" y="36"/>
                    <a:pt x="18" y="36"/>
                  </a:cubicBezTo>
                  <a:cubicBezTo>
                    <a:pt x="12" y="36"/>
                    <a:pt x="12" y="36"/>
                    <a:pt x="12" y="36"/>
                  </a:cubicBezTo>
                  <a:cubicBezTo>
                    <a:pt x="12" y="38"/>
                    <a:pt x="12" y="38"/>
                    <a:pt x="12" y="38"/>
                  </a:cubicBezTo>
                  <a:cubicBezTo>
                    <a:pt x="8" y="38"/>
                    <a:pt x="8" y="38"/>
                    <a:pt x="8" y="38"/>
                  </a:cubicBezTo>
                  <a:cubicBezTo>
                    <a:pt x="8" y="40"/>
                    <a:pt x="8" y="40"/>
                    <a:pt x="8" y="40"/>
                  </a:cubicBezTo>
                  <a:cubicBezTo>
                    <a:pt x="32" y="40"/>
                    <a:pt x="32" y="40"/>
                    <a:pt x="32" y="40"/>
                  </a:cubicBezTo>
                  <a:cubicBezTo>
                    <a:pt x="32" y="38"/>
                    <a:pt x="32" y="38"/>
                    <a:pt x="32" y="38"/>
                  </a:cubicBezTo>
                  <a:cubicBezTo>
                    <a:pt x="28" y="38"/>
                    <a:pt x="28" y="38"/>
                    <a:pt x="28" y="38"/>
                  </a:cubicBezTo>
                  <a:cubicBezTo>
                    <a:pt x="28" y="36"/>
                    <a:pt x="28" y="36"/>
                    <a:pt x="28" y="36"/>
                  </a:cubicBezTo>
                  <a:cubicBezTo>
                    <a:pt x="22" y="36"/>
                    <a:pt x="22" y="36"/>
                    <a:pt x="22" y="36"/>
                  </a:cubicBezTo>
                  <a:cubicBezTo>
                    <a:pt x="22" y="28"/>
                    <a:pt x="22" y="28"/>
                    <a:pt x="22" y="28"/>
                  </a:cubicBezTo>
                  <a:cubicBezTo>
                    <a:pt x="25" y="27"/>
                    <a:pt x="27" y="24"/>
                    <a:pt x="29" y="22"/>
                  </a:cubicBezTo>
                  <a:close/>
                  <a:moveTo>
                    <a:pt x="38" y="3"/>
                  </a:moveTo>
                  <a:cubicBezTo>
                    <a:pt x="38" y="4"/>
                    <a:pt x="38" y="5"/>
                    <a:pt x="38" y="5"/>
                  </a:cubicBezTo>
                  <a:cubicBezTo>
                    <a:pt x="38" y="10"/>
                    <a:pt x="35" y="14"/>
                    <a:pt x="32" y="17"/>
                  </a:cubicBezTo>
                  <a:cubicBezTo>
                    <a:pt x="33" y="13"/>
                    <a:pt x="34" y="9"/>
                    <a:pt x="34" y="4"/>
                  </a:cubicBezTo>
                  <a:cubicBezTo>
                    <a:pt x="34" y="4"/>
                    <a:pt x="34" y="3"/>
                    <a:pt x="34" y="3"/>
                  </a:cubicBezTo>
                  <a:lnTo>
                    <a:pt x="38" y="3"/>
                  </a:lnTo>
                  <a:close/>
                  <a:moveTo>
                    <a:pt x="2" y="5"/>
                  </a:moveTo>
                  <a:cubicBezTo>
                    <a:pt x="2" y="5"/>
                    <a:pt x="2" y="4"/>
                    <a:pt x="2" y="3"/>
                  </a:cubicBezTo>
                  <a:cubicBezTo>
                    <a:pt x="6" y="3"/>
                    <a:pt x="6" y="3"/>
                    <a:pt x="6" y="3"/>
                  </a:cubicBezTo>
                  <a:cubicBezTo>
                    <a:pt x="6" y="3"/>
                    <a:pt x="6" y="4"/>
                    <a:pt x="6" y="4"/>
                  </a:cubicBezTo>
                  <a:cubicBezTo>
                    <a:pt x="6" y="9"/>
                    <a:pt x="6" y="13"/>
                    <a:pt x="8" y="17"/>
                  </a:cubicBezTo>
                  <a:cubicBezTo>
                    <a:pt x="4" y="14"/>
                    <a:pt x="2" y="10"/>
                    <a:pt x="2" y="5"/>
                  </a:cubicBezTo>
                  <a:close/>
                </a:path>
              </a:pathLst>
            </a:custGeom>
            <a:solidFill>
              <a:srgbClr val="FFD0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9" name="ïṣlîḍê">
              <a:extLst>
                <a:ext uri="{FF2B5EF4-FFF2-40B4-BE49-F238E27FC236}">
                  <a16:creationId xmlns="" xmlns:lc="http://schemas.openxmlformats.org/drawingml/2006/lockedCanvas" xmlns:a14="http://schemas.microsoft.com/office/drawing/2010/main" xmlns:p14="http://schemas.microsoft.com/office/powerpoint/2010/main" xmlns:a16="http://schemas.microsoft.com/office/drawing/2014/main" id="{E5733D5B-5357-45DF-B4F8-9BDDBE934E34}"/>
                </a:ext>
              </a:extLst>
            </p:cNvPr>
            <p:cNvSpPr/>
            <p:nvPr/>
          </p:nvSpPr>
          <p:spPr bwMode="auto">
            <a:xfrm>
              <a:off x="6096001" y="1214438"/>
              <a:ext cx="1645017" cy="3219038"/>
            </a:xfrm>
            <a:custGeom>
              <a:avLst/>
              <a:gdLst>
                <a:gd name="T0" fmla="*/ 9 w 20"/>
                <a:gd name="T1" fmla="*/ 22 h 40"/>
                <a:gd name="T2" fmla="*/ 20 w 20"/>
                <a:gd name="T3" fmla="*/ 5 h 40"/>
                <a:gd name="T4" fmla="*/ 20 w 20"/>
                <a:gd name="T5" fmla="*/ 2 h 40"/>
                <a:gd name="T6" fmla="*/ 20 w 20"/>
                <a:gd name="T7" fmla="*/ 1 h 40"/>
                <a:gd name="T8" fmla="*/ 14 w 20"/>
                <a:gd name="T9" fmla="*/ 1 h 40"/>
                <a:gd name="T10" fmla="*/ 14 w 20"/>
                <a:gd name="T11" fmla="*/ 0 h 40"/>
                <a:gd name="T12" fmla="*/ 0 w 20"/>
                <a:gd name="T13" fmla="*/ 0 h 40"/>
                <a:gd name="T14" fmla="*/ 0 w 20"/>
                <a:gd name="T15" fmla="*/ 40 h 40"/>
                <a:gd name="T16" fmla="*/ 12 w 20"/>
                <a:gd name="T17" fmla="*/ 40 h 40"/>
                <a:gd name="T18" fmla="*/ 12 w 20"/>
                <a:gd name="T19" fmla="*/ 38 h 40"/>
                <a:gd name="T20" fmla="*/ 8 w 20"/>
                <a:gd name="T21" fmla="*/ 38 h 40"/>
                <a:gd name="T22" fmla="*/ 8 w 20"/>
                <a:gd name="T23" fmla="*/ 36 h 40"/>
                <a:gd name="T24" fmla="*/ 2 w 20"/>
                <a:gd name="T25" fmla="*/ 36 h 40"/>
                <a:gd name="T26" fmla="*/ 2 w 20"/>
                <a:gd name="T27" fmla="*/ 28 h 40"/>
                <a:gd name="T28" fmla="*/ 9 w 20"/>
                <a:gd name="T29" fmla="*/ 22 h 40"/>
                <a:gd name="T30" fmla="*/ 14 w 20"/>
                <a:gd name="T31" fmla="*/ 4 h 40"/>
                <a:gd name="T32" fmla="*/ 14 w 20"/>
                <a:gd name="T33" fmla="*/ 3 h 40"/>
                <a:gd name="T34" fmla="*/ 18 w 20"/>
                <a:gd name="T35" fmla="*/ 3 h 40"/>
                <a:gd name="T36" fmla="*/ 18 w 20"/>
                <a:gd name="T37" fmla="*/ 5 h 40"/>
                <a:gd name="T38" fmla="*/ 12 w 20"/>
                <a:gd name="T39" fmla="*/ 17 h 40"/>
                <a:gd name="T40" fmla="*/ 14 w 20"/>
                <a:gd name="T41"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40">
                  <a:moveTo>
                    <a:pt x="9" y="22"/>
                  </a:moveTo>
                  <a:cubicBezTo>
                    <a:pt x="16" y="18"/>
                    <a:pt x="20" y="12"/>
                    <a:pt x="20" y="5"/>
                  </a:cubicBezTo>
                  <a:cubicBezTo>
                    <a:pt x="20" y="4"/>
                    <a:pt x="20" y="3"/>
                    <a:pt x="20" y="2"/>
                  </a:cubicBezTo>
                  <a:cubicBezTo>
                    <a:pt x="20" y="1"/>
                    <a:pt x="20" y="1"/>
                    <a:pt x="20" y="1"/>
                  </a:cubicBezTo>
                  <a:cubicBezTo>
                    <a:pt x="14" y="1"/>
                    <a:pt x="14" y="1"/>
                    <a:pt x="14" y="1"/>
                  </a:cubicBezTo>
                  <a:cubicBezTo>
                    <a:pt x="14" y="0"/>
                    <a:pt x="14" y="0"/>
                    <a:pt x="14" y="0"/>
                  </a:cubicBezTo>
                  <a:cubicBezTo>
                    <a:pt x="0" y="0"/>
                    <a:pt x="0" y="0"/>
                    <a:pt x="0" y="0"/>
                  </a:cubicBezTo>
                  <a:cubicBezTo>
                    <a:pt x="0" y="40"/>
                    <a:pt x="0" y="40"/>
                    <a:pt x="0" y="40"/>
                  </a:cubicBezTo>
                  <a:cubicBezTo>
                    <a:pt x="12" y="40"/>
                    <a:pt x="12" y="40"/>
                    <a:pt x="12" y="40"/>
                  </a:cubicBezTo>
                  <a:cubicBezTo>
                    <a:pt x="12" y="38"/>
                    <a:pt x="12" y="38"/>
                    <a:pt x="12" y="38"/>
                  </a:cubicBezTo>
                  <a:cubicBezTo>
                    <a:pt x="8" y="38"/>
                    <a:pt x="8" y="38"/>
                    <a:pt x="8" y="38"/>
                  </a:cubicBezTo>
                  <a:cubicBezTo>
                    <a:pt x="8" y="36"/>
                    <a:pt x="8" y="36"/>
                    <a:pt x="8" y="36"/>
                  </a:cubicBezTo>
                  <a:cubicBezTo>
                    <a:pt x="2" y="36"/>
                    <a:pt x="2" y="36"/>
                    <a:pt x="2" y="36"/>
                  </a:cubicBezTo>
                  <a:cubicBezTo>
                    <a:pt x="2" y="28"/>
                    <a:pt x="2" y="28"/>
                    <a:pt x="2" y="28"/>
                  </a:cubicBezTo>
                  <a:cubicBezTo>
                    <a:pt x="5" y="27"/>
                    <a:pt x="7" y="24"/>
                    <a:pt x="9" y="22"/>
                  </a:cubicBezTo>
                  <a:close/>
                  <a:moveTo>
                    <a:pt x="14" y="4"/>
                  </a:moveTo>
                  <a:cubicBezTo>
                    <a:pt x="14" y="4"/>
                    <a:pt x="14" y="3"/>
                    <a:pt x="14" y="3"/>
                  </a:cubicBezTo>
                  <a:cubicBezTo>
                    <a:pt x="18" y="3"/>
                    <a:pt x="18" y="3"/>
                    <a:pt x="18" y="3"/>
                  </a:cubicBezTo>
                  <a:cubicBezTo>
                    <a:pt x="18" y="4"/>
                    <a:pt x="18" y="5"/>
                    <a:pt x="18" y="5"/>
                  </a:cubicBezTo>
                  <a:cubicBezTo>
                    <a:pt x="18" y="10"/>
                    <a:pt x="15" y="14"/>
                    <a:pt x="12" y="17"/>
                  </a:cubicBezTo>
                  <a:cubicBezTo>
                    <a:pt x="13" y="13"/>
                    <a:pt x="14" y="9"/>
                    <a:pt x="14" y="4"/>
                  </a:cubicBezTo>
                  <a:close/>
                </a:path>
              </a:pathLst>
            </a:custGeom>
            <a:solidFill>
              <a:srgbClr val="EDAC0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0" name="ïṧ1íḋè">
              <a:extLst>
                <a:ext uri="{FF2B5EF4-FFF2-40B4-BE49-F238E27FC236}">
                  <a16:creationId xmlns="" xmlns:lc="http://schemas.openxmlformats.org/drawingml/2006/lockedCanvas" xmlns:a14="http://schemas.microsoft.com/office/drawing/2010/main" xmlns:p14="http://schemas.microsoft.com/office/powerpoint/2010/main" xmlns:a16="http://schemas.microsoft.com/office/drawing/2014/main" id="{C2A5C1F1-8931-43C7-A0F1-1BB0E091ED1F}"/>
                </a:ext>
              </a:extLst>
            </p:cNvPr>
            <p:cNvSpPr/>
            <p:nvPr/>
          </p:nvSpPr>
          <p:spPr bwMode="auto">
            <a:xfrm>
              <a:off x="4779987" y="4433475"/>
              <a:ext cx="2713412" cy="1367961"/>
            </a:xfrm>
            <a:prstGeom prst="rect">
              <a:avLst/>
            </a:prstGeom>
            <a:solidFill>
              <a:srgbClr val="C548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11" name="îṩľïḑe">
              <a:extLst>
                <a:ext uri="{FF2B5EF4-FFF2-40B4-BE49-F238E27FC236}">
                  <a16:creationId xmlns="" xmlns:lc="http://schemas.openxmlformats.org/drawingml/2006/lockedCanvas" xmlns:a14="http://schemas.microsoft.com/office/drawing/2010/main" xmlns:p14="http://schemas.microsoft.com/office/powerpoint/2010/main" xmlns:a16="http://schemas.microsoft.com/office/drawing/2014/main" id="{A563C313-3762-4980-B5D8-034B09C52E74}"/>
                </a:ext>
              </a:extLst>
            </p:cNvPr>
            <p:cNvSpPr/>
            <p:nvPr/>
          </p:nvSpPr>
          <p:spPr bwMode="auto">
            <a:xfrm>
              <a:off x="5356609" y="4674167"/>
              <a:ext cx="1643285" cy="884846"/>
            </a:xfrm>
            <a:prstGeom prst="rect">
              <a:avLst/>
            </a:prstGeom>
            <a:solidFill>
              <a:srgbClr val="E956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grpSp>
    </p:spTree>
    <p:extLst>
      <p:ext uri="{BB962C8B-B14F-4D97-AF65-F5344CB8AC3E}">
        <p14:creationId xmlns:p14="http://schemas.microsoft.com/office/powerpoint/2010/main" val="24709955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209821" y="-1448973"/>
            <a:ext cx="956603" cy="1280160"/>
          </a:xfrm>
          <a:prstGeom prst="rect">
            <a:avLst/>
          </a:prstGeom>
          <a:solidFill>
            <a:srgbClr val="DA1D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a:off x="1" y="4854957"/>
            <a:ext cx="6804000" cy="0"/>
          </a:xfrm>
          <a:prstGeom prst="line">
            <a:avLst/>
          </a:prstGeom>
          <a:ln w="38100">
            <a:solidFill>
              <a:srgbClr val="DA1D27"/>
            </a:solidFill>
          </a:ln>
        </p:spPr>
        <p:style>
          <a:lnRef idx="1">
            <a:schemeClr val="accent1"/>
          </a:lnRef>
          <a:fillRef idx="0">
            <a:schemeClr val="accent1"/>
          </a:fillRef>
          <a:effectRef idx="0">
            <a:schemeClr val="accent1"/>
          </a:effectRef>
          <a:fontRef idx="minor">
            <a:schemeClr val="tx1"/>
          </a:fontRef>
        </p:style>
      </p:cxnSp>
      <p:sp>
        <p:nvSpPr>
          <p:cNvPr id="14" name="文本框 17"/>
          <p:cNvSpPr txBox="1">
            <a:spLocks noChangeArrowheads="1"/>
          </p:cNvSpPr>
          <p:nvPr/>
        </p:nvSpPr>
        <p:spPr bwMode="auto">
          <a:xfrm>
            <a:off x="3459906" y="2154116"/>
            <a:ext cx="416011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6000" b="1" dirty="0">
                <a:solidFill>
                  <a:srgbClr val="DA1D27"/>
                </a:solidFill>
                <a:latin typeface="Kartika" panose="02020503030404060203" pitchFamily="18" charset="0"/>
                <a:ea typeface="方正姚体" panose="02010601030101010101" pitchFamily="2" charset="-122"/>
                <a:cs typeface="Kartika" panose="02020503030404060203" pitchFamily="18" charset="0"/>
              </a:rPr>
              <a:t>PART    01</a:t>
            </a:r>
            <a:endParaRPr lang="zh-CN" altLang="en-US" sz="6000" b="1" dirty="0">
              <a:solidFill>
                <a:srgbClr val="DA1D27"/>
              </a:solidFill>
              <a:latin typeface="Kartika" panose="02020503030404060203" pitchFamily="18" charset="0"/>
              <a:ea typeface="方正姚体" panose="02010601030101010101" pitchFamily="2" charset="-122"/>
              <a:cs typeface="Kartika" panose="02020503030404060203" pitchFamily="18" charset="0"/>
            </a:endParaRPr>
          </a:p>
        </p:txBody>
      </p:sp>
      <p:sp>
        <p:nvSpPr>
          <p:cNvPr id="20" name="文本框 16"/>
          <p:cNvSpPr>
            <a:spLocks noChangeArrowheads="1"/>
          </p:cNvSpPr>
          <p:nvPr/>
        </p:nvSpPr>
        <p:spPr bwMode="auto">
          <a:xfrm>
            <a:off x="8117578" y="3460293"/>
            <a:ext cx="326243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6000" b="1" dirty="0" smtClean="0">
                <a:solidFill>
                  <a:srgbClr val="DA1D27"/>
                </a:solidFill>
                <a:latin typeface="微软雅黑" panose="020B0503020204020204" pitchFamily="34" charset="-122"/>
                <a:ea typeface="微软雅黑" panose="020B0503020204020204" pitchFamily="34" charset="-122"/>
                <a:sym typeface="微软雅黑" panose="020B0503020204020204" pitchFamily="34" charset="-122"/>
              </a:rPr>
              <a:t>企业简介</a:t>
            </a:r>
            <a:endParaRPr lang="en-US" altLang="en-US" sz="6000" b="1" dirty="0">
              <a:solidFill>
                <a:srgbClr val="DA1D27"/>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2" name="组合 11"/>
          <p:cNvGrpSpPr/>
          <p:nvPr/>
        </p:nvGrpSpPr>
        <p:grpSpPr>
          <a:xfrm>
            <a:off x="7723066" y="4563110"/>
            <a:ext cx="3924935" cy="297815"/>
            <a:chOff x="7694930" y="4563110"/>
            <a:chExt cx="3924935" cy="297815"/>
          </a:xfrm>
        </p:grpSpPr>
        <p:sp>
          <p:nvSpPr>
            <p:cNvPr id="15" name="文本框 9"/>
            <p:cNvSpPr txBox="1"/>
            <p:nvPr/>
          </p:nvSpPr>
          <p:spPr>
            <a:xfrm>
              <a:off x="9038347" y="4568190"/>
              <a:ext cx="1276350" cy="287020"/>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865" dirty="0" smtClean="0">
                  <a:solidFill>
                    <a:schemeClr val="tx1">
                      <a:lumMod val="65000"/>
                      <a:lumOff val="35000"/>
                    </a:schemeClr>
                  </a:solidFill>
                  <a:latin typeface="微软雅黑" panose="020B0503020204020204" charset="-122"/>
                  <a:ea typeface="微软雅黑" panose="020B0503020204020204" charset="-122"/>
                </a:rPr>
                <a:t>企业产品</a:t>
              </a:r>
              <a:endParaRPr lang="zh-CN" altLang="en-US" sz="1865" dirty="0">
                <a:solidFill>
                  <a:schemeClr val="tx1">
                    <a:lumMod val="65000"/>
                    <a:lumOff val="35000"/>
                  </a:schemeClr>
                </a:solidFill>
                <a:latin typeface="微软雅黑" panose="020B0503020204020204" charset="-122"/>
                <a:ea typeface="微软雅黑" panose="020B0503020204020204" charset="-122"/>
              </a:endParaRPr>
            </a:p>
          </p:txBody>
        </p:sp>
        <p:sp>
          <p:nvSpPr>
            <p:cNvPr id="17" name="文本框 9"/>
            <p:cNvSpPr txBox="1"/>
            <p:nvPr/>
          </p:nvSpPr>
          <p:spPr>
            <a:xfrm>
              <a:off x="7694930" y="4563110"/>
              <a:ext cx="1572895" cy="287020"/>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865" dirty="0" smtClean="0">
                  <a:solidFill>
                    <a:schemeClr val="tx1">
                      <a:lumMod val="65000"/>
                      <a:lumOff val="35000"/>
                    </a:schemeClr>
                  </a:solidFill>
                  <a:latin typeface="微软雅黑" panose="020B0503020204020204" charset="-122"/>
                  <a:ea typeface="微软雅黑" panose="020B0503020204020204" charset="-122"/>
                </a:rPr>
                <a:t>企业理念</a:t>
              </a:r>
              <a:endParaRPr lang="zh-CN" altLang="en-US" sz="1865" dirty="0">
                <a:solidFill>
                  <a:schemeClr val="tx1">
                    <a:lumMod val="65000"/>
                    <a:lumOff val="35000"/>
                  </a:schemeClr>
                </a:solidFill>
                <a:latin typeface="微软雅黑" panose="020B0503020204020204" charset="-122"/>
                <a:ea typeface="微软雅黑" panose="020B0503020204020204" charset="-122"/>
              </a:endParaRPr>
            </a:p>
          </p:txBody>
        </p:sp>
        <p:sp>
          <p:nvSpPr>
            <p:cNvPr id="18" name="文本框 9"/>
            <p:cNvSpPr txBox="1"/>
            <p:nvPr/>
          </p:nvSpPr>
          <p:spPr>
            <a:xfrm>
              <a:off x="10343515" y="4573905"/>
              <a:ext cx="1276350" cy="287020"/>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865" dirty="0" smtClean="0">
                  <a:solidFill>
                    <a:schemeClr val="tx1">
                      <a:lumMod val="65000"/>
                      <a:lumOff val="35000"/>
                    </a:schemeClr>
                  </a:solidFill>
                  <a:latin typeface="微软雅黑" panose="020B0503020204020204" charset="-122"/>
                  <a:ea typeface="微软雅黑" panose="020B0503020204020204" charset="-122"/>
                </a:rPr>
                <a:t>企业实力</a:t>
              </a:r>
              <a:endParaRPr lang="zh-CN" altLang="en-US" sz="1865" dirty="0">
                <a:solidFill>
                  <a:schemeClr val="tx1">
                    <a:lumMod val="65000"/>
                    <a:lumOff val="35000"/>
                  </a:schemeClr>
                </a:solidFill>
                <a:latin typeface="微软雅黑" panose="020B0503020204020204" charset="-122"/>
                <a:ea typeface="微软雅黑" panose="020B0503020204020204" charset="-122"/>
              </a:endParaRPr>
            </a:p>
          </p:txBody>
        </p:sp>
      </p:grpSp>
      <p:grpSp>
        <p:nvGrpSpPr>
          <p:cNvPr id="22" name="组合 21"/>
          <p:cNvGrpSpPr/>
          <p:nvPr/>
        </p:nvGrpSpPr>
        <p:grpSpPr>
          <a:xfrm flipH="1">
            <a:off x="2624780" y="3125535"/>
            <a:ext cx="4821090" cy="1685177"/>
            <a:chOff x="2728452" y="3169781"/>
            <a:chExt cx="4821090" cy="1685177"/>
          </a:xfrm>
        </p:grpSpPr>
        <p:sp>
          <p:nvSpPr>
            <p:cNvPr id="23" name="平行四边形 22"/>
            <p:cNvSpPr/>
            <p:nvPr/>
          </p:nvSpPr>
          <p:spPr>
            <a:xfrm rot="10800000" flipV="1">
              <a:off x="4785631" y="3169782"/>
              <a:ext cx="2763911" cy="1685176"/>
            </a:xfrm>
            <a:prstGeom prst="parallelogram">
              <a:avLst>
                <a:gd name="adj" fmla="val 43841"/>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平行四边形 23"/>
            <p:cNvSpPr/>
            <p:nvPr/>
          </p:nvSpPr>
          <p:spPr>
            <a:xfrm rot="10800000" flipV="1">
              <a:off x="2728452" y="3169781"/>
              <a:ext cx="2763911" cy="1685176"/>
            </a:xfrm>
            <a:prstGeom prst="parallelogram">
              <a:avLst>
                <a:gd name="adj" fmla="val 43841"/>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矩形 6"/>
          <p:cNvSpPr/>
          <p:nvPr/>
        </p:nvSpPr>
        <p:spPr>
          <a:xfrm>
            <a:off x="4872740" y="4294560"/>
            <a:ext cx="2178617" cy="5161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5">
            <a:extLst>
              <a:ext uri="{28A0092B-C50C-407E-A947-70E740481C1C}">
                <a14:useLocalDpi xmlns:a14="http://schemas.microsoft.com/office/drawing/2010/main" val="0"/>
              </a:ext>
            </a:extLst>
          </a:blip>
          <a:srcRect t="68058"/>
          <a:stretch/>
        </p:blipFill>
        <p:spPr>
          <a:xfrm>
            <a:off x="4921654" y="4294559"/>
            <a:ext cx="2080787" cy="426746"/>
          </a:xfrm>
          <a:prstGeom prst="rect">
            <a:avLst/>
          </a:prstGeom>
        </p:spPr>
      </p:pic>
    </p:spTree>
    <p:extLst>
      <p:ext uri="{BB962C8B-B14F-4D97-AF65-F5344CB8AC3E}">
        <p14:creationId xmlns:p14="http://schemas.microsoft.com/office/powerpoint/2010/main" val="38271745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209821" y="-1448973"/>
            <a:ext cx="956603" cy="1280160"/>
          </a:xfrm>
          <a:prstGeom prst="rect">
            <a:avLst/>
          </a:prstGeom>
          <a:solidFill>
            <a:srgbClr val="DA1D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7656" y="383345"/>
            <a:ext cx="1804433" cy="708036"/>
            <a:chOff x="-7656" y="383345"/>
            <a:chExt cx="1353399" cy="531056"/>
          </a:xfrm>
          <a:solidFill>
            <a:srgbClr val="DA1D27"/>
          </a:solidFill>
        </p:grpSpPr>
        <p:sp>
          <p:nvSpPr>
            <p:cNvPr id="11" name="任意多边形 10"/>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文本框 18"/>
          <p:cNvSpPr>
            <a:spLocks noChangeArrowheads="1"/>
          </p:cNvSpPr>
          <p:nvPr/>
        </p:nvSpPr>
        <p:spPr bwMode="auto">
          <a:xfrm>
            <a:off x="2433622" y="412841"/>
            <a:ext cx="357020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400" b="1" dirty="0" smtClean="0">
                <a:solidFill>
                  <a:srgbClr val="DA1D27"/>
                </a:solidFill>
                <a:latin typeface="微软雅黑" panose="020B0503020204020204" pitchFamily="34" charset="-122"/>
                <a:ea typeface="微软雅黑" panose="020B0503020204020204" pitchFamily="34" charset="-122"/>
                <a:sym typeface="微软雅黑" panose="020B0503020204020204" pitchFamily="34" charset="-122"/>
              </a:rPr>
              <a:t>东方财富介绍</a:t>
            </a:r>
            <a:endParaRPr lang="en-US" altLang="en-US" sz="4400" b="1" dirty="0">
              <a:solidFill>
                <a:srgbClr val="DA1D27"/>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58" name="组合 257"/>
          <p:cNvGrpSpPr/>
          <p:nvPr/>
        </p:nvGrpSpPr>
        <p:grpSpPr>
          <a:xfrm>
            <a:off x="870221" y="1931604"/>
            <a:ext cx="2056135" cy="1772530"/>
            <a:chOff x="2014941" y="1991443"/>
            <a:chExt cx="2056135" cy="1772530"/>
          </a:xfrm>
        </p:grpSpPr>
        <p:sp>
          <p:nvSpPr>
            <p:cNvPr id="19" name="任意多边形 18"/>
            <p:cNvSpPr/>
            <p:nvPr/>
          </p:nvSpPr>
          <p:spPr>
            <a:xfrm flipV="1">
              <a:off x="2014941" y="1991443"/>
              <a:ext cx="2056135" cy="1772530"/>
            </a:xfrm>
            <a:custGeom>
              <a:avLst/>
              <a:gdLst>
                <a:gd name="connsiteX0" fmla="*/ 1028067 w 2056135"/>
                <a:gd name="connsiteY0" fmla="*/ 1688122 h 1772530"/>
                <a:gd name="connsiteX1" fmla="*/ 520306 w 2056135"/>
                <a:gd name="connsiteY1" fmla="*/ 1180361 h 1772530"/>
                <a:gd name="connsiteX2" fmla="*/ 1028067 w 2056135"/>
                <a:gd name="connsiteY2" fmla="*/ 672600 h 1772530"/>
                <a:gd name="connsiteX3" fmla="*/ 1535828 w 2056135"/>
                <a:gd name="connsiteY3" fmla="*/ 1180361 h 1772530"/>
                <a:gd name="connsiteX4" fmla="*/ 1028067 w 2056135"/>
                <a:gd name="connsiteY4" fmla="*/ 1688122 h 1772530"/>
                <a:gd name="connsiteX5" fmla="*/ 0 w 2056135"/>
                <a:gd name="connsiteY5" fmla="*/ 1772530 h 1772530"/>
                <a:gd name="connsiteX6" fmla="*/ 2056135 w 2056135"/>
                <a:gd name="connsiteY6" fmla="*/ 1772530 h 1772530"/>
                <a:gd name="connsiteX7" fmla="*/ 1028068 w 2056135"/>
                <a:gd name="connsiteY7" fmla="*/ 0 h 177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6135" h="1772530">
                  <a:moveTo>
                    <a:pt x="1028067" y="1688122"/>
                  </a:moveTo>
                  <a:cubicBezTo>
                    <a:pt x="747638" y="1688122"/>
                    <a:pt x="520306" y="1460790"/>
                    <a:pt x="520306" y="1180361"/>
                  </a:cubicBezTo>
                  <a:cubicBezTo>
                    <a:pt x="520306" y="899932"/>
                    <a:pt x="747638" y="672600"/>
                    <a:pt x="1028067" y="672600"/>
                  </a:cubicBezTo>
                  <a:cubicBezTo>
                    <a:pt x="1308496" y="672600"/>
                    <a:pt x="1535828" y="899932"/>
                    <a:pt x="1535828" y="1180361"/>
                  </a:cubicBezTo>
                  <a:cubicBezTo>
                    <a:pt x="1535828" y="1460790"/>
                    <a:pt x="1308496" y="1688122"/>
                    <a:pt x="1028067" y="1688122"/>
                  </a:cubicBezTo>
                  <a:close/>
                  <a:moveTo>
                    <a:pt x="0" y="1772530"/>
                  </a:moveTo>
                  <a:lnTo>
                    <a:pt x="2056135" y="1772530"/>
                  </a:lnTo>
                  <a:lnTo>
                    <a:pt x="1028068" y="0"/>
                  </a:lnTo>
                  <a:close/>
                </a:path>
              </a:pathLst>
            </a:custGeom>
            <a:solidFill>
              <a:srgbClr val="DA1D27"/>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62" name="组合 61"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p:nvPr/>
          </p:nvGrpSpPr>
          <p:grpSpPr>
            <a:xfrm>
              <a:off x="2746356" y="2194860"/>
              <a:ext cx="567969" cy="679961"/>
              <a:chOff x="4051696" y="1018946"/>
              <a:chExt cx="4088609" cy="4820108"/>
            </a:xfrm>
          </p:grpSpPr>
          <p:sp>
            <p:nvSpPr>
              <p:cNvPr id="63" name="îṩli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3D30F6F-580D-4BE7-999B-FBFA3097EC28}"/>
                  </a:ext>
                </a:extLst>
              </p:cNvPr>
              <p:cNvSpPr/>
              <p:nvPr/>
            </p:nvSpPr>
            <p:spPr bwMode="auto">
              <a:xfrm>
                <a:off x="6176660" y="2217714"/>
                <a:ext cx="1535314" cy="2667332"/>
              </a:xfrm>
              <a:custGeom>
                <a:avLst/>
                <a:gdLst>
                  <a:gd name="T0" fmla="*/ 265 w 265"/>
                  <a:gd name="T1" fmla="*/ 13 h 461"/>
                  <a:gd name="T2" fmla="*/ 265 w 265"/>
                  <a:gd name="T3" fmla="*/ 448 h 461"/>
                  <a:gd name="T4" fmla="*/ 252 w 265"/>
                  <a:gd name="T5" fmla="*/ 461 h 461"/>
                  <a:gd name="T6" fmla="*/ 13 w 265"/>
                  <a:gd name="T7" fmla="*/ 461 h 461"/>
                  <a:gd name="T8" fmla="*/ 0 w 265"/>
                  <a:gd name="T9" fmla="*/ 448 h 461"/>
                  <a:gd name="T10" fmla="*/ 0 w 265"/>
                  <a:gd name="T11" fmla="*/ 13 h 461"/>
                  <a:gd name="T12" fmla="*/ 13 w 265"/>
                  <a:gd name="T13" fmla="*/ 0 h 461"/>
                  <a:gd name="T14" fmla="*/ 252 w 265"/>
                  <a:gd name="T15" fmla="*/ 0 h 461"/>
                  <a:gd name="T16" fmla="*/ 265 w 265"/>
                  <a:gd name="T17" fmla="*/ 13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5" h="461">
                    <a:moveTo>
                      <a:pt x="265" y="13"/>
                    </a:moveTo>
                    <a:cubicBezTo>
                      <a:pt x="265" y="448"/>
                      <a:pt x="265" y="448"/>
                      <a:pt x="265" y="448"/>
                    </a:cubicBezTo>
                    <a:cubicBezTo>
                      <a:pt x="265" y="455"/>
                      <a:pt x="259" y="461"/>
                      <a:pt x="252" y="461"/>
                    </a:cubicBezTo>
                    <a:cubicBezTo>
                      <a:pt x="13" y="461"/>
                      <a:pt x="13" y="461"/>
                      <a:pt x="13" y="461"/>
                    </a:cubicBezTo>
                    <a:cubicBezTo>
                      <a:pt x="6" y="461"/>
                      <a:pt x="0" y="455"/>
                      <a:pt x="0" y="448"/>
                    </a:cubicBezTo>
                    <a:cubicBezTo>
                      <a:pt x="0" y="13"/>
                      <a:pt x="0" y="13"/>
                      <a:pt x="0" y="13"/>
                    </a:cubicBezTo>
                    <a:cubicBezTo>
                      <a:pt x="0" y="6"/>
                      <a:pt x="6" y="0"/>
                      <a:pt x="13" y="0"/>
                    </a:cubicBezTo>
                    <a:cubicBezTo>
                      <a:pt x="252" y="0"/>
                      <a:pt x="252" y="0"/>
                      <a:pt x="252" y="0"/>
                    </a:cubicBezTo>
                    <a:cubicBezTo>
                      <a:pt x="259" y="0"/>
                      <a:pt x="265" y="6"/>
                      <a:pt x="265" y="13"/>
                    </a:cubicBezTo>
                  </a:path>
                </a:pathLst>
              </a:custGeom>
              <a:solidFill>
                <a:srgbClr val="DA44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 name="îšḷi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8E10C6A-33AA-40D9-B790-2B5D42B5A787}"/>
                  </a:ext>
                </a:extLst>
              </p:cNvPr>
              <p:cNvSpPr/>
              <p:nvPr/>
            </p:nvSpPr>
            <p:spPr bwMode="auto">
              <a:xfrm>
                <a:off x="6340762" y="2415190"/>
                <a:ext cx="1257178" cy="2261252"/>
              </a:xfrm>
              <a:custGeom>
                <a:avLst/>
                <a:gdLst>
                  <a:gd name="T0" fmla="*/ 217 w 217"/>
                  <a:gd name="T1" fmla="*/ 7 h 391"/>
                  <a:gd name="T2" fmla="*/ 217 w 217"/>
                  <a:gd name="T3" fmla="*/ 384 h 391"/>
                  <a:gd name="T4" fmla="*/ 210 w 217"/>
                  <a:gd name="T5" fmla="*/ 391 h 391"/>
                  <a:gd name="T6" fmla="*/ 7 w 217"/>
                  <a:gd name="T7" fmla="*/ 391 h 391"/>
                  <a:gd name="T8" fmla="*/ 0 w 217"/>
                  <a:gd name="T9" fmla="*/ 384 h 391"/>
                  <a:gd name="T10" fmla="*/ 0 w 217"/>
                  <a:gd name="T11" fmla="*/ 7 h 391"/>
                  <a:gd name="T12" fmla="*/ 7 w 217"/>
                  <a:gd name="T13" fmla="*/ 0 h 391"/>
                  <a:gd name="T14" fmla="*/ 210 w 217"/>
                  <a:gd name="T15" fmla="*/ 0 h 391"/>
                  <a:gd name="T16" fmla="*/ 217 w 217"/>
                  <a:gd name="T17" fmla="*/ 7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7" h="391">
                    <a:moveTo>
                      <a:pt x="217" y="7"/>
                    </a:moveTo>
                    <a:cubicBezTo>
                      <a:pt x="217" y="384"/>
                      <a:pt x="217" y="384"/>
                      <a:pt x="217" y="384"/>
                    </a:cubicBezTo>
                    <a:cubicBezTo>
                      <a:pt x="217" y="388"/>
                      <a:pt x="214" y="391"/>
                      <a:pt x="210" y="391"/>
                    </a:cubicBezTo>
                    <a:cubicBezTo>
                      <a:pt x="7" y="391"/>
                      <a:pt x="7" y="391"/>
                      <a:pt x="7" y="391"/>
                    </a:cubicBezTo>
                    <a:cubicBezTo>
                      <a:pt x="3" y="391"/>
                      <a:pt x="0" y="388"/>
                      <a:pt x="0" y="384"/>
                    </a:cubicBezTo>
                    <a:cubicBezTo>
                      <a:pt x="0" y="7"/>
                      <a:pt x="0" y="7"/>
                      <a:pt x="0" y="7"/>
                    </a:cubicBezTo>
                    <a:cubicBezTo>
                      <a:pt x="0" y="3"/>
                      <a:pt x="3" y="0"/>
                      <a:pt x="7" y="0"/>
                    </a:cubicBezTo>
                    <a:cubicBezTo>
                      <a:pt x="210" y="0"/>
                      <a:pt x="210" y="0"/>
                      <a:pt x="210" y="0"/>
                    </a:cubicBezTo>
                    <a:cubicBezTo>
                      <a:pt x="214" y="0"/>
                      <a:pt x="217" y="3"/>
                      <a:pt x="217" y="7"/>
                    </a:cubicBezTo>
                  </a:path>
                </a:pathLst>
              </a:custGeom>
              <a:solidFill>
                <a:srgbClr val="FBC96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 name="íśḻí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2896AEA-01E9-4BE2-8075-F043531C19BE}"/>
                  </a:ext>
                </a:extLst>
              </p:cNvPr>
              <p:cNvSpPr/>
              <p:nvPr/>
            </p:nvSpPr>
            <p:spPr bwMode="auto">
              <a:xfrm>
                <a:off x="6343650" y="2418395"/>
                <a:ext cx="1254290" cy="701675"/>
              </a:xfrm>
              <a:custGeom>
                <a:avLst/>
                <a:gdLst>
                  <a:gd name="T0" fmla="*/ 210 w 217"/>
                  <a:gd name="T1" fmla="*/ 0 h 122"/>
                  <a:gd name="T2" fmla="*/ 7 w 217"/>
                  <a:gd name="T3" fmla="*/ 0 h 122"/>
                  <a:gd name="T4" fmla="*/ 0 w 217"/>
                  <a:gd name="T5" fmla="*/ 7 h 122"/>
                  <a:gd name="T6" fmla="*/ 0 w 217"/>
                  <a:gd name="T7" fmla="*/ 122 h 122"/>
                  <a:gd name="T8" fmla="*/ 217 w 217"/>
                  <a:gd name="T9" fmla="*/ 122 h 122"/>
                  <a:gd name="T10" fmla="*/ 217 w 217"/>
                  <a:gd name="T11" fmla="*/ 7 h 122"/>
                  <a:gd name="T12" fmla="*/ 210 w 217"/>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217" h="122">
                    <a:moveTo>
                      <a:pt x="210" y="0"/>
                    </a:moveTo>
                    <a:cubicBezTo>
                      <a:pt x="7" y="0"/>
                      <a:pt x="7" y="0"/>
                      <a:pt x="7" y="0"/>
                    </a:cubicBezTo>
                    <a:cubicBezTo>
                      <a:pt x="3" y="0"/>
                      <a:pt x="0" y="3"/>
                      <a:pt x="0" y="7"/>
                    </a:cubicBezTo>
                    <a:cubicBezTo>
                      <a:pt x="0" y="122"/>
                      <a:pt x="0" y="122"/>
                      <a:pt x="0" y="122"/>
                    </a:cubicBezTo>
                    <a:cubicBezTo>
                      <a:pt x="217" y="122"/>
                      <a:pt x="217" y="122"/>
                      <a:pt x="217" y="122"/>
                    </a:cubicBezTo>
                    <a:cubicBezTo>
                      <a:pt x="217" y="7"/>
                      <a:pt x="217" y="7"/>
                      <a:pt x="217" y="7"/>
                    </a:cubicBezTo>
                    <a:cubicBezTo>
                      <a:pt x="217" y="3"/>
                      <a:pt x="214" y="0"/>
                      <a:pt x="210" y="0"/>
                    </a:cubicBezTo>
                  </a:path>
                </a:pathLst>
              </a:custGeom>
              <a:gradFill>
                <a:gsLst>
                  <a:gs pos="0">
                    <a:srgbClr val="D3145A">
                      <a:alpha val="28000"/>
                    </a:srgbClr>
                  </a:gs>
                  <a:gs pos="100000">
                    <a:srgbClr val="53217F">
                      <a:alpha val="36000"/>
                    </a:srgbClr>
                  </a:gs>
                </a:gsLst>
                <a:lin ang="5400000" scaled="0"/>
              </a:gradFill>
              <a:ln>
                <a:noFill/>
              </a:ln>
            </p:spPr>
            <p:txBody>
              <a:bodyPr anchor="ctr"/>
              <a:lstStyle/>
              <a:p>
                <a:pPr algn="ctr"/>
                <a:endParaRPr/>
              </a:p>
            </p:txBody>
          </p:sp>
          <p:sp>
            <p:nvSpPr>
              <p:cNvPr id="66" name="îšḻï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C2CA6FE-12DA-479A-B0CF-7CBA8A17C2D5}"/>
                  </a:ext>
                </a:extLst>
              </p:cNvPr>
              <p:cNvSpPr/>
              <p:nvPr/>
            </p:nvSpPr>
            <p:spPr bwMode="auto">
              <a:xfrm>
                <a:off x="4393805" y="1452839"/>
                <a:ext cx="572962" cy="364360"/>
              </a:xfrm>
              <a:custGeom>
                <a:avLst/>
                <a:gdLst>
                  <a:gd name="T0" fmla="*/ 0 w 99"/>
                  <a:gd name="T1" fmla="*/ 37 h 63"/>
                  <a:gd name="T2" fmla="*/ 68 w 99"/>
                  <a:gd name="T3" fmla="*/ 50 h 63"/>
                  <a:gd name="T4" fmla="*/ 99 w 99"/>
                  <a:gd name="T5" fmla="*/ 0 h 63"/>
                  <a:gd name="T6" fmla="*/ 47 w 99"/>
                  <a:gd name="T7" fmla="*/ 23 h 63"/>
                  <a:gd name="T8" fmla="*/ 0 w 99"/>
                  <a:gd name="T9" fmla="*/ 37 h 63"/>
                </a:gdLst>
                <a:ahLst/>
                <a:cxnLst>
                  <a:cxn ang="0">
                    <a:pos x="T0" y="T1"/>
                  </a:cxn>
                  <a:cxn ang="0">
                    <a:pos x="T2" y="T3"/>
                  </a:cxn>
                  <a:cxn ang="0">
                    <a:pos x="T4" y="T5"/>
                  </a:cxn>
                  <a:cxn ang="0">
                    <a:pos x="T6" y="T7"/>
                  </a:cxn>
                  <a:cxn ang="0">
                    <a:pos x="T8" y="T9"/>
                  </a:cxn>
                </a:cxnLst>
                <a:rect l="0" t="0" r="r" b="b"/>
                <a:pathLst>
                  <a:path w="99" h="63">
                    <a:moveTo>
                      <a:pt x="0" y="37"/>
                    </a:moveTo>
                    <a:cubicBezTo>
                      <a:pt x="18" y="56"/>
                      <a:pt x="44" y="63"/>
                      <a:pt x="68" y="50"/>
                    </a:cubicBezTo>
                    <a:cubicBezTo>
                      <a:pt x="86" y="39"/>
                      <a:pt x="97" y="20"/>
                      <a:pt x="99" y="0"/>
                    </a:cubicBezTo>
                    <a:cubicBezTo>
                      <a:pt x="84" y="8"/>
                      <a:pt x="67" y="16"/>
                      <a:pt x="47" y="23"/>
                    </a:cubicBezTo>
                    <a:cubicBezTo>
                      <a:pt x="31" y="29"/>
                      <a:pt x="15" y="34"/>
                      <a:pt x="0" y="37"/>
                    </a:cubicBezTo>
                    <a:close/>
                  </a:path>
                </a:pathLst>
              </a:custGeom>
              <a:solidFill>
                <a:srgbClr val="FF666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 name="ïṥ1î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3E5DB6A-A83A-4CAC-9712-1BEB24B50F23}"/>
                  </a:ext>
                </a:extLst>
              </p:cNvPr>
              <p:cNvSpPr/>
              <p:nvPr/>
            </p:nvSpPr>
            <p:spPr bwMode="auto">
              <a:xfrm>
                <a:off x="4243611" y="1018946"/>
                <a:ext cx="728718" cy="636934"/>
              </a:xfrm>
              <a:custGeom>
                <a:avLst/>
                <a:gdLst>
                  <a:gd name="T0" fmla="*/ 121 w 126"/>
                  <a:gd name="T1" fmla="*/ 44 h 110"/>
                  <a:gd name="T2" fmla="*/ 120 w 126"/>
                  <a:gd name="T3" fmla="*/ 42 h 110"/>
                  <a:gd name="T4" fmla="*/ 118 w 126"/>
                  <a:gd name="T5" fmla="*/ 38 h 110"/>
                  <a:gd name="T6" fmla="*/ 34 w 126"/>
                  <a:gd name="T7" fmla="*/ 16 h 110"/>
                  <a:gd name="T8" fmla="*/ 8 w 126"/>
                  <a:gd name="T9" fmla="*/ 82 h 110"/>
                  <a:gd name="T10" fmla="*/ 8 w 126"/>
                  <a:gd name="T11" fmla="*/ 84 h 110"/>
                  <a:gd name="T12" fmla="*/ 14 w 126"/>
                  <a:gd name="T13" fmla="*/ 96 h 110"/>
                  <a:gd name="T14" fmla="*/ 24 w 126"/>
                  <a:gd name="T15" fmla="*/ 110 h 110"/>
                  <a:gd name="T16" fmla="*/ 73 w 126"/>
                  <a:gd name="T17" fmla="*/ 95 h 110"/>
                  <a:gd name="T18" fmla="*/ 126 w 126"/>
                  <a:gd name="T19" fmla="*/ 72 h 110"/>
                  <a:gd name="T20" fmla="*/ 121 w 126"/>
                  <a:gd name="T21" fmla="*/ 4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 h="110">
                    <a:moveTo>
                      <a:pt x="121" y="44"/>
                    </a:moveTo>
                    <a:cubicBezTo>
                      <a:pt x="121" y="44"/>
                      <a:pt x="121" y="43"/>
                      <a:pt x="120" y="42"/>
                    </a:cubicBezTo>
                    <a:cubicBezTo>
                      <a:pt x="120" y="41"/>
                      <a:pt x="119" y="39"/>
                      <a:pt x="118" y="38"/>
                    </a:cubicBezTo>
                    <a:cubicBezTo>
                      <a:pt x="102" y="9"/>
                      <a:pt x="64" y="0"/>
                      <a:pt x="34" y="16"/>
                    </a:cubicBezTo>
                    <a:cubicBezTo>
                      <a:pt x="9" y="31"/>
                      <a:pt x="0" y="57"/>
                      <a:pt x="8" y="82"/>
                    </a:cubicBezTo>
                    <a:cubicBezTo>
                      <a:pt x="8" y="83"/>
                      <a:pt x="8" y="84"/>
                      <a:pt x="8" y="84"/>
                    </a:cubicBezTo>
                    <a:cubicBezTo>
                      <a:pt x="10" y="88"/>
                      <a:pt x="12" y="92"/>
                      <a:pt x="14" y="96"/>
                    </a:cubicBezTo>
                    <a:cubicBezTo>
                      <a:pt x="17" y="101"/>
                      <a:pt x="20" y="106"/>
                      <a:pt x="24" y="110"/>
                    </a:cubicBezTo>
                    <a:cubicBezTo>
                      <a:pt x="39" y="106"/>
                      <a:pt x="55" y="101"/>
                      <a:pt x="73" y="95"/>
                    </a:cubicBezTo>
                    <a:cubicBezTo>
                      <a:pt x="92" y="88"/>
                      <a:pt x="111" y="80"/>
                      <a:pt x="126" y="72"/>
                    </a:cubicBezTo>
                    <a:cubicBezTo>
                      <a:pt x="126" y="63"/>
                      <a:pt x="125" y="53"/>
                      <a:pt x="121" y="44"/>
                    </a:cubicBezTo>
                    <a:close/>
                  </a:path>
                </a:pathLst>
              </a:custGeom>
              <a:solidFill>
                <a:srgbClr val="FF666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 name="iṣḻí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8477C56-CD78-4254-A621-C04C0A4820F0}"/>
                  </a:ext>
                </a:extLst>
              </p:cNvPr>
              <p:cNvSpPr/>
              <p:nvPr/>
            </p:nvSpPr>
            <p:spPr bwMode="auto">
              <a:xfrm>
                <a:off x="4051696" y="1233110"/>
                <a:ext cx="1145923" cy="481177"/>
              </a:xfrm>
              <a:custGeom>
                <a:avLst/>
                <a:gdLst>
                  <a:gd name="T0" fmla="*/ 197 w 198"/>
                  <a:gd name="T1" fmla="*/ 6 h 83"/>
                  <a:gd name="T2" fmla="*/ 163 w 198"/>
                  <a:gd name="T3" fmla="*/ 3 h 83"/>
                  <a:gd name="T4" fmla="*/ 153 w 198"/>
                  <a:gd name="T5" fmla="*/ 5 h 83"/>
                  <a:gd name="T6" fmla="*/ 154 w 198"/>
                  <a:gd name="T7" fmla="*/ 7 h 83"/>
                  <a:gd name="T8" fmla="*/ 163 w 198"/>
                  <a:gd name="T9" fmla="*/ 6 h 83"/>
                  <a:gd name="T10" fmla="*/ 174 w 198"/>
                  <a:gd name="T11" fmla="*/ 4 h 83"/>
                  <a:gd name="T12" fmla="*/ 189 w 198"/>
                  <a:gd name="T13" fmla="*/ 4 h 83"/>
                  <a:gd name="T14" fmla="*/ 194 w 198"/>
                  <a:gd name="T15" fmla="*/ 7 h 83"/>
                  <a:gd name="T16" fmla="*/ 171 w 198"/>
                  <a:gd name="T17" fmla="*/ 28 h 83"/>
                  <a:gd name="T18" fmla="*/ 159 w 198"/>
                  <a:gd name="T19" fmla="*/ 35 h 83"/>
                  <a:gd name="T20" fmla="*/ 106 w 198"/>
                  <a:gd name="T21" fmla="*/ 58 h 83"/>
                  <a:gd name="T22" fmla="*/ 57 w 198"/>
                  <a:gd name="T23" fmla="*/ 73 h 83"/>
                  <a:gd name="T24" fmla="*/ 36 w 198"/>
                  <a:gd name="T25" fmla="*/ 77 h 83"/>
                  <a:gd name="T26" fmla="*/ 5 w 198"/>
                  <a:gd name="T27" fmla="*/ 76 h 83"/>
                  <a:gd name="T28" fmla="*/ 41 w 198"/>
                  <a:gd name="T29" fmla="*/ 47 h 83"/>
                  <a:gd name="T30" fmla="*/ 41 w 198"/>
                  <a:gd name="T31" fmla="*/ 45 h 83"/>
                  <a:gd name="T32" fmla="*/ 2 w 198"/>
                  <a:gd name="T33" fmla="*/ 77 h 83"/>
                  <a:gd name="T34" fmla="*/ 26 w 198"/>
                  <a:gd name="T35" fmla="*/ 81 h 83"/>
                  <a:gd name="T36" fmla="*/ 36 w 198"/>
                  <a:gd name="T37" fmla="*/ 80 h 83"/>
                  <a:gd name="T38" fmla="*/ 59 w 198"/>
                  <a:gd name="T39" fmla="*/ 75 h 83"/>
                  <a:gd name="T40" fmla="*/ 106 w 198"/>
                  <a:gd name="T41" fmla="*/ 61 h 83"/>
                  <a:gd name="T42" fmla="*/ 158 w 198"/>
                  <a:gd name="T43" fmla="*/ 38 h 83"/>
                  <a:gd name="T44" fmla="*/ 173 w 198"/>
                  <a:gd name="T45" fmla="*/ 31 h 83"/>
                  <a:gd name="T46" fmla="*/ 197 w 198"/>
                  <a:gd name="T47" fmla="*/ 8 h 83"/>
                  <a:gd name="T48" fmla="*/ 197 w 198"/>
                  <a:gd name="T49" fmla="*/ 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8" h="83">
                    <a:moveTo>
                      <a:pt x="197" y="6"/>
                    </a:moveTo>
                    <a:cubicBezTo>
                      <a:pt x="195" y="1"/>
                      <a:pt x="183" y="0"/>
                      <a:pt x="163" y="3"/>
                    </a:cubicBezTo>
                    <a:cubicBezTo>
                      <a:pt x="160" y="4"/>
                      <a:pt x="156" y="4"/>
                      <a:pt x="153" y="5"/>
                    </a:cubicBezTo>
                    <a:cubicBezTo>
                      <a:pt x="154" y="6"/>
                      <a:pt x="154" y="7"/>
                      <a:pt x="154" y="7"/>
                    </a:cubicBezTo>
                    <a:cubicBezTo>
                      <a:pt x="157" y="7"/>
                      <a:pt x="160" y="6"/>
                      <a:pt x="163" y="6"/>
                    </a:cubicBezTo>
                    <a:cubicBezTo>
                      <a:pt x="167" y="5"/>
                      <a:pt x="170" y="5"/>
                      <a:pt x="174" y="4"/>
                    </a:cubicBezTo>
                    <a:cubicBezTo>
                      <a:pt x="180" y="4"/>
                      <a:pt x="185" y="4"/>
                      <a:pt x="189" y="4"/>
                    </a:cubicBezTo>
                    <a:cubicBezTo>
                      <a:pt x="192" y="5"/>
                      <a:pt x="194" y="6"/>
                      <a:pt x="194" y="7"/>
                    </a:cubicBezTo>
                    <a:cubicBezTo>
                      <a:pt x="196" y="10"/>
                      <a:pt x="190" y="18"/>
                      <a:pt x="171" y="28"/>
                    </a:cubicBezTo>
                    <a:cubicBezTo>
                      <a:pt x="167" y="31"/>
                      <a:pt x="163" y="33"/>
                      <a:pt x="159" y="35"/>
                    </a:cubicBezTo>
                    <a:cubicBezTo>
                      <a:pt x="144" y="43"/>
                      <a:pt x="125" y="51"/>
                      <a:pt x="106" y="58"/>
                    </a:cubicBezTo>
                    <a:cubicBezTo>
                      <a:pt x="88" y="64"/>
                      <a:pt x="72" y="69"/>
                      <a:pt x="57" y="73"/>
                    </a:cubicBezTo>
                    <a:cubicBezTo>
                      <a:pt x="49" y="75"/>
                      <a:pt x="42" y="76"/>
                      <a:pt x="36" y="77"/>
                    </a:cubicBezTo>
                    <a:cubicBezTo>
                      <a:pt x="15" y="81"/>
                      <a:pt x="6" y="79"/>
                      <a:pt x="5" y="76"/>
                    </a:cubicBezTo>
                    <a:cubicBezTo>
                      <a:pt x="3" y="71"/>
                      <a:pt x="17" y="60"/>
                      <a:pt x="41" y="47"/>
                    </a:cubicBezTo>
                    <a:cubicBezTo>
                      <a:pt x="41" y="47"/>
                      <a:pt x="41" y="46"/>
                      <a:pt x="41" y="45"/>
                    </a:cubicBezTo>
                    <a:cubicBezTo>
                      <a:pt x="16" y="57"/>
                      <a:pt x="0" y="69"/>
                      <a:pt x="2" y="77"/>
                    </a:cubicBezTo>
                    <a:cubicBezTo>
                      <a:pt x="4" y="81"/>
                      <a:pt x="12" y="83"/>
                      <a:pt x="26" y="81"/>
                    </a:cubicBezTo>
                    <a:cubicBezTo>
                      <a:pt x="29" y="81"/>
                      <a:pt x="33" y="81"/>
                      <a:pt x="36" y="80"/>
                    </a:cubicBezTo>
                    <a:cubicBezTo>
                      <a:pt x="43" y="79"/>
                      <a:pt x="51" y="77"/>
                      <a:pt x="59" y="75"/>
                    </a:cubicBezTo>
                    <a:cubicBezTo>
                      <a:pt x="74" y="72"/>
                      <a:pt x="90" y="67"/>
                      <a:pt x="106" y="61"/>
                    </a:cubicBezTo>
                    <a:cubicBezTo>
                      <a:pt x="126" y="54"/>
                      <a:pt x="143" y="46"/>
                      <a:pt x="158" y="38"/>
                    </a:cubicBezTo>
                    <a:cubicBezTo>
                      <a:pt x="164" y="36"/>
                      <a:pt x="168" y="33"/>
                      <a:pt x="173" y="31"/>
                    </a:cubicBezTo>
                    <a:cubicBezTo>
                      <a:pt x="189" y="21"/>
                      <a:pt x="198" y="13"/>
                      <a:pt x="197" y="8"/>
                    </a:cubicBezTo>
                    <a:cubicBezTo>
                      <a:pt x="197" y="7"/>
                      <a:pt x="197" y="7"/>
                      <a:pt x="197" y="6"/>
                    </a:cubicBezTo>
                    <a:close/>
                  </a:path>
                </a:pathLst>
              </a:custGeom>
              <a:solidFill>
                <a:srgbClr val="FBC96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 name="i$ľî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B4D1B2C-8CD1-4911-A05E-17A56AE1232E}"/>
                  </a:ext>
                </a:extLst>
              </p:cNvPr>
              <p:cNvSpPr/>
              <p:nvPr/>
            </p:nvSpPr>
            <p:spPr bwMode="auto">
              <a:xfrm>
                <a:off x="4363209" y="1199734"/>
                <a:ext cx="80661" cy="86223"/>
              </a:xfrm>
              <a:custGeom>
                <a:avLst/>
                <a:gdLst>
                  <a:gd name="T0" fmla="*/ 9 w 14"/>
                  <a:gd name="T1" fmla="*/ 13 h 15"/>
                  <a:gd name="T2" fmla="*/ 1 w 14"/>
                  <a:gd name="T3" fmla="*/ 9 h 15"/>
                  <a:gd name="T4" fmla="*/ 4 w 14"/>
                  <a:gd name="T5" fmla="*/ 2 h 15"/>
                  <a:gd name="T6" fmla="*/ 13 w 14"/>
                  <a:gd name="T7" fmla="*/ 5 h 15"/>
                  <a:gd name="T8" fmla="*/ 9 w 14"/>
                  <a:gd name="T9" fmla="*/ 13 h 15"/>
                </a:gdLst>
                <a:ahLst/>
                <a:cxnLst>
                  <a:cxn ang="0">
                    <a:pos x="T0" y="T1"/>
                  </a:cxn>
                  <a:cxn ang="0">
                    <a:pos x="T2" y="T3"/>
                  </a:cxn>
                  <a:cxn ang="0">
                    <a:pos x="T4" y="T5"/>
                  </a:cxn>
                  <a:cxn ang="0">
                    <a:pos x="T6" y="T7"/>
                  </a:cxn>
                  <a:cxn ang="0">
                    <a:pos x="T8" y="T9"/>
                  </a:cxn>
                </a:cxnLst>
                <a:rect l="0" t="0" r="r" b="b"/>
                <a:pathLst>
                  <a:path w="14" h="15">
                    <a:moveTo>
                      <a:pt x="9" y="13"/>
                    </a:moveTo>
                    <a:cubicBezTo>
                      <a:pt x="6" y="15"/>
                      <a:pt x="3" y="13"/>
                      <a:pt x="1" y="9"/>
                    </a:cubicBezTo>
                    <a:cubicBezTo>
                      <a:pt x="0" y="6"/>
                      <a:pt x="1" y="3"/>
                      <a:pt x="4" y="2"/>
                    </a:cubicBezTo>
                    <a:cubicBezTo>
                      <a:pt x="8" y="0"/>
                      <a:pt x="11" y="1"/>
                      <a:pt x="13" y="5"/>
                    </a:cubicBezTo>
                    <a:cubicBezTo>
                      <a:pt x="14" y="8"/>
                      <a:pt x="13" y="12"/>
                      <a:pt x="9" y="13"/>
                    </a:cubicBezTo>
                    <a:close/>
                  </a:path>
                </a:pathLst>
              </a:custGeom>
              <a:solidFill>
                <a:srgbClr val="EF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 name="ïşḻï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ED83721-7932-4103-9CD6-718A43AD0BD7}"/>
                  </a:ext>
                </a:extLst>
              </p:cNvPr>
              <p:cNvSpPr/>
              <p:nvPr/>
            </p:nvSpPr>
            <p:spPr bwMode="auto">
              <a:xfrm>
                <a:off x="4329833" y="1269269"/>
                <a:ext cx="38939" cy="44502"/>
              </a:xfrm>
              <a:custGeom>
                <a:avLst/>
                <a:gdLst>
                  <a:gd name="T0" fmla="*/ 5 w 7"/>
                  <a:gd name="T1" fmla="*/ 7 h 8"/>
                  <a:gd name="T2" fmla="*/ 1 w 7"/>
                  <a:gd name="T3" fmla="*/ 5 h 8"/>
                  <a:gd name="T4" fmla="*/ 2 w 7"/>
                  <a:gd name="T5" fmla="*/ 1 h 8"/>
                  <a:gd name="T6" fmla="*/ 7 w 7"/>
                  <a:gd name="T7" fmla="*/ 3 h 8"/>
                  <a:gd name="T8" fmla="*/ 5 w 7"/>
                  <a:gd name="T9" fmla="*/ 7 h 8"/>
                </a:gdLst>
                <a:ahLst/>
                <a:cxnLst>
                  <a:cxn ang="0">
                    <a:pos x="T0" y="T1"/>
                  </a:cxn>
                  <a:cxn ang="0">
                    <a:pos x="T2" y="T3"/>
                  </a:cxn>
                  <a:cxn ang="0">
                    <a:pos x="T4" y="T5"/>
                  </a:cxn>
                  <a:cxn ang="0">
                    <a:pos x="T6" y="T7"/>
                  </a:cxn>
                  <a:cxn ang="0">
                    <a:pos x="T8" y="T9"/>
                  </a:cxn>
                </a:cxnLst>
                <a:rect l="0" t="0" r="r" b="b"/>
                <a:pathLst>
                  <a:path w="7" h="8">
                    <a:moveTo>
                      <a:pt x="5" y="7"/>
                    </a:moveTo>
                    <a:cubicBezTo>
                      <a:pt x="3" y="8"/>
                      <a:pt x="1" y="7"/>
                      <a:pt x="1" y="5"/>
                    </a:cubicBezTo>
                    <a:cubicBezTo>
                      <a:pt x="0" y="4"/>
                      <a:pt x="0" y="2"/>
                      <a:pt x="2" y="1"/>
                    </a:cubicBezTo>
                    <a:cubicBezTo>
                      <a:pt x="4" y="0"/>
                      <a:pt x="6" y="1"/>
                      <a:pt x="7" y="3"/>
                    </a:cubicBezTo>
                    <a:cubicBezTo>
                      <a:pt x="7" y="4"/>
                      <a:pt x="7" y="7"/>
                      <a:pt x="5" y="7"/>
                    </a:cubicBezTo>
                    <a:close/>
                  </a:path>
                </a:pathLst>
              </a:custGeom>
              <a:solidFill>
                <a:srgbClr val="EF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 name="íSļí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3077F39-5193-4F3A-B917-856AA3298B22}"/>
                  </a:ext>
                </a:extLst>
              </p:cNvPr>
              <p:cNvSpPr/>
              <p:nvPr/>
            </p:nvSpPr>
            <p:spPr bwMode="auto">
              <a:xfrm>
                <a:off x="4774851" y="1655878"/>
                <a:ext cx="47284" cy="47284"/>
              </a:xfrm>
              <a:custGeom>
                <a:avLst/>
                <a:gdLst>
                  <a:gd name="T0" fmla="*/ 5 w 8"/>
                  <a:gd name="T1" fmla="*/ 7 h 8"/>
                  <a:gd name="T2" fmla="*/ 1 w 8"/>
                  <a:gd name="T3" fmla="*/ 5 h 8"/>
                  <a:gd name="T4" fmla="*/ 3 w 8"/>
                  <a:gd name="T5" fmla="*/ 1 h 8"/>
                  <a:gd name="T6" fmla="*/ 7 w 8"/>
                  <a:gd name="T7" fmla="*/ 3 h 8"/>
                  <a:gd name="T8" fmla="*/ 5 w 8"/>
                  <a:gd name="T9" fmla="*/ 7 h 8"/>
                </a:gdLst>
                <a:ahLst/>
                <a:cxnLst>
                  <a:cxn ang="0">
                    <a:pos x="T0" y="T1"/>
                  </a:cxn>
                  <a:cxn ang="0">
                    <a:pos x="T2" y="T3"/>
                  </a:cxn>
                  <a:cxn ang="0">
                    <a:pos x="T4" y="T5"/>
                  </a:cxn>
                  <a:cxn ang="0">
                    <a:pos x="T6" y="T7"/>
                  </a:cxn>
                  <a:cxn ang="0">
                    <a:pos x="T8" y="T9"/>
                  </a:cxn>
                </a:cxnLst>
                <a:rect l="0" t="0" r="r" b="b"/>
                <a:pathLst>
                  <a:path w="8" h="8">
                    <a:moveTo>
                      <a:pt x="5" y="7"/>
                    </a:moveTo>
                    <a:cubicBezTo>
                      <a:pt x="3" y="8"/>
                      <a:pt x="2" y="7"/>
                      <a:pt x="1" y="5"/>
                    </a:cubicBezTo>
                    <a:cubicBezTo>
                      <a:pt x="0" y="3"/>
                      <a:pt x="1" y="2"/>
                      <a:pt x="3" y="1"/>
                    </a:cubicBezTo>
                    <a:cubicBezTo>
                      <a:pt x="4" y="0"/>
                      <a:pt x="6" y="1"/>
                      <a:pt x="7" y="3"/>
                    </a:cubicBezTo>
                    <a:cubicBezTo>
                      <a:pt x="8" y="4"/>
                      <a:pt x="7" y="6"/>
                      <a:pt x="5" y="7"/>
                    </a:cubicBezTo>
                    <a:close/>
                  </a:path>
                </a:pathLst>
              </a:custGeom>
              <a:solidFill>
                <a:srgbClr val="EF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 name="íŝḷi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7AFE2BD-905D-47E9-AE5E-6F39C57C8685}"/>
                  </a:ext>
                </a:extLst>
              </p:cNvPr>
              <p:cNvSpPr/>
              <p:nvPr/>
            </p:nvSpPr>
            <p:spPr bwMode="auto">
              <a:xfrm>
                <a:off x="6048717" y="1463965"/>
                <a:ext cx="534022" cy="228072"/>
              </a:xfrm>
              <a:custGeom>
                <a:avLst/>
                <a:gdLst>
                  <a:gd name="T0" fmla="*/ 87 w 92"/>
                  <a:gd name="T1" fmla="*/ 27 h 39"/>
                  <a:gd name="T2" fmla="*/ 84 w 92"/>
                  <a:gd name="T3" fmla="*/ 28 h 39"/>
                  <a:gd name="T4" fmla="*/ 65 w 92"/>
                  <a:gd name="T5" fmla="*/ 9 h 39"/>
                  <a:gd name="T6" fmla="*/ 65 w 92"/>
                  <a:gd name="T7" fmla="*/ 6 h 39"/>
                  <a:gd name="T8" fmla="*/ 60 w 92"/>
                  <a:gd name="T9" fmla="*/ 0 h 39"/>
                  <a:gd name="T10" fmla="*/ 54 w 92"/>
                  <a:gd name="T11" fmla="*/ 6 h 39"/>
                  <a:gd name="T12" fmla="*/ 55 w 92"/>
                  <a:gd name="T13" fmla="*/ 9 h 39"/>
                  <a:gd name="T14" fmla="*/ 36 w 92"/>
                  <a:gd name="T15" fmla="*/ 28 h 39"/>
                  <a:gd name="T16" fmla="*/ 33 w 92"/>
                  <a:gd name="T17" fmla="*/ 27 h 39"/>
                  <a:gd name="T18" fmla="*/ 30 w 92"/>
                  <a:gd name="T19" fmla="*/ 28 h 39"/>
                  <a:gd name="T20" fmla="*/ 11 w 92"/>
                  <a:gd name="T21" fmla="*/ 9 h 39"/>
                  <a:gd name="T22" fmla="*/ 12 w 92"/>
                  <a:gd name="T23" fmla="*/ 6 h 39"/>
                  <a:gd name="T24" fmla="*/ 6 w 92"/>
                  <a:gd name="T25" fmla="*/ 0 h 39"/>
                  <a:gd name="T26" fmla="*/ 0 w 92"/>
                  <a:gd name="T27" fmla="*/ 6 h 39"/>
                  <a:gd name="T28" fmla="*/ 6 w 92"/>
                  <a:gd name="T29" fmla="*/ 12 h 39"/>
                  <a:gd name="T30" fmla="*/ 9 w 92"/>
                  <a:gd name="T31" fmla="*/ 11 h 39"/>
                  <a:gd name="T32" fmla="*/ 28 w 92"/>
                  <a:gd name="T33" fmla="*/ 30 h 39"/>
                  <a:gd name="T34" fmla="*/ 27 w 92"/>
                  <a:gd name="T35" fmla="*/ 33 h 39"/>
                  <a:gd name="T36" fmla="*/ 33 w 92"/>
                  <a:gd name="T37" fmla="*/ 39 h 39"/>
                  <a:gd name="T38" fmla="*/ 39 w 92"/>
                  <a:gd name="T39" fmla="*/ 33 h 39"/>
                  <a:gd name="T40" fmla="*/ 38 w 92"/>
                  <a:gd name="T41" fmla="*/ 30 h 39"/>
                  <a:gd name="T42" fmla="*/ 57 w 92"/>
                  <a:gd name="T43" fmla="*/ 11 h 39"/>
                  <a:gd name="T44" fmla="*/ 60 w 92"/>
                  <a:gd name="T45" fmla="*/ 12 h 39"/>
                  <a:gd name="T46" fmla="*/ 63 w 92"/>
                  <a:gd name="T47" fmla="*/ 11 h 39"/>
                  <a:gd name="T48" fmla="*/ 82 w 92"/>
                  <a:gd name="T49" fmla="*/ 30 h 39"/>
                  <a:gd name="T50" fmla="*/ 81 w 92"/>
                  <a:gd name="T51" fmla="*/ 33 h 39"/>
                  <a:gd name="T52" fmla="*/ 87 w 92"/>
                  <a:gd name="T53" fmla="*/ 39 h 39"/>
                  <a:gd name="T54" fmla="*/ 92 w 92"/>
                  <a:gd name="T55" fmla="*/ 33 h 39"/>
                  <a:gd name="T56" fmla="*/ 87 w 92"/>
                  <a:gd name="T57"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2" h="39">
                    <a:moveTo>
                      <a:pt x="87" y="27"/>
                    </a:moveTo>
                    <a:cubicBezTo>
                      <a:pt x="85" y="27"/>
                      <a:pt x="85" y="27"/>
                      <a:pt x="84" y="28"/>
                    </a:cubicBezTo>
                    <a:cubicBezTo>
                      <a:pt x="65" y="9"/>
                      <a:pt x="65" y="9"/>
                      <a:pt x="65" y="9"/>
                    </a:cubicBezTo>
                    <a:cubicBezTo>
                      <a:pt x="65" y="8"/>
                      <a:pt x="65" y="7"/>
                      <a:pt x="65" y="6"/>
                    </a:cubicBezTo>
                    <a:cubicBezTo>
                      <a:pt x="65" y="3"/>
                      <a:pt x="63" y="0"/>
                      <a:pt x="60" y="0"/>
                    </a:cubicBezTo>
                    <a:cubicBezTo>
                      <a:pt x="57" y="0"/>
                      <a:pt x="54" y="3"/>
                      <a:pt x="54" y="6"/>
                    </a:cubicBezTo>
                    <a:cubicBezTo>
                      <a:pt x="54" y="7"/>
                      <a:pt x="54" y="8"/>
                      <a:pt x="55" y="9"/>
                    </a:cubicBezTo>
                    <a:cubicBezTo>
                      <a:pt x="36" y="28"/>
                      <a:pt x="36" y="28"/>
                      <a:pt x="36" y="28"/>
                    </a:cubicBezTo>
                    <a:cubicBezTo>
                      <a:pt x="35" y="27"/>
                      <a:pt x="34" y="27"/>
                      <a:pt x="33" y="27"/>
                    </a:cubicBezTo>
                    <a:cubicBezTo>
                      <a:pt x="32" y="27"/>
                      <a:pt x="31" y="27"/>
                      <a:pt x="30" y="28"/>
                    </a:cubicBezTo>
                    <a:cubicBezTo>
                      <a:pt x="11" y="9"/>
                      <a:pt x="11" y="9"/>
                      <a:pt x="11" y="9"/>
                    </a:cubicBezTo>
                    <a:cubicBezTo>
                      <a:pt x="12" y="8"/>
                      <a:pt x="12" y="7"/>
                      <a:pt x="12" y="6"/>
                    </a:cubicBezTo>
                    <a:cubicBezTo>
                      <a:pt x="12" y="3"/>
                      <a:pt x="9" y="0"/>
                      <a:pt x="6" y="0"/>
                    </a:cubicBezTo>
                    <a:cubicBezTo>
                      <a:pt x="3" y="0"/>
                      <a:pt x="0" y="3"/>
                      <a:pt x="0" y="6"/>
                    </a:cubicBezTo>
                    <a:cubicBezTo>
                      <a:pt x="0" y="9"/>
                      <a:pt x="3" y="12"/>
                      <a:pt x="6" y="12"/>
                    </a:cubicBezTo>
                    <a:cubicBezTo>
                      <a:pt x="7" y="12"/>
                      <a:pt x="8" y="12"/>
                      <a:pt x="9" y="11"/>
                    </a:cubicBezTo>
                    <a:cubicBezTo>
                      <a:pt x="28" y="30"/>
                      <a:pt x="28" y="30"/>
                      <a:pt x="28" y="30"/>
                    </a:cubicBezTo>
                    <a:cubicBezTo>
                      <a:pt x="27" y="31"/>
                      <a:pt x="27" y="32"/>
                      <a:pt x="27" y="33"/>
                    </a:cubicBezTo>
                    <a:cubicBezTo>
                      <a:pt x="27" y="36"/>
                      <a:pt x="30" y="39"/>
                      <a:pt x="33" y="39"/>
                    </a:cubicBezTo>
                    <a:cubicBezTo>
                      <a:pt x="36" y="39"/>
                      <a:pt x="39" y="36"/>
                      <a:pt x="39" y="33"/>
                    </a:cubicBezTo>
                    <a:cubicBezTo>
                      <a:pt x="39" y="32"/>
                      <a:pt x="38" y="31"/>
                      <a:pt x="38" y="30"/>
                    </a:cubicBezTo>
                    <a:cubicBezTo>
                      <a:pt x="57" y="11"/>
                      <a:pt x="57" y="11"/>
                      <a:pt x="57" y="11"/>
                    </a:cubicBezTo>
                    <a:cubicBezTo>
                      <a:pt x="58" y="12"/>
                      <a:pt x="59" y="12"/>
                      <a:pt x="60" y="12"/>
                    </a:cubicBezTo>
                    <a:cubicBezTo>
                      <a:pt x="61" y="12"/>
                      <a:pt x="62" y="12"/>
                      <a:pt x="63" y="11"/>
                    </a:cubicBezTo>
                    <a:cubicBezTo>
                      <a:pt x="82" y="30"/>
                      <a:pt x="82" y="30"/>
                      <a:pt x="82" y="30"/>
                    </a:cubicBezTo>
                    <a:cubicBezTo>
                      <a:pt x="81" y="31"/>
                      <a:pt x="81" y="32"/>
                      <a:pt x="81" y="33"/>
                    </a:cubicBezTo>
                    <a:cubicBezTo>
                      <a:pt x="81" y="36"/>
                      <a:pt x="83" y="39"/>
                      <a:pt x="87" y="39"/>
                    </a:cubicBezTo>
                    <a:cubicBezTo>
                      <a:pt x="90" y="39"/>
                      <a:pt x="92" y="36"/>
                      <a:pt x="92" y="33"/>
                    </a:cubicBezTo>
                    <a:cubicBezTo>
                      <a:pt x="92" y="30"/>
                      <a:pt x="90" y="27"/>
                      <a:pt x="87" y="27"/>
                    </a:cubicBezTo>
                    <a:close/>
                  </a:path>
                </a:pathLst>
              </a:custGeom>
              <a:solidFill>
                <a:schemeClr val="bg1">
                  <a:lumMod val="85000"/>
                </a:schemeClr>
              </a:solidFill>
              <a:ln>
                <a:noFill/>
              </a:ln>
            </p:spPr>
            <p:txBody>
              <a:bodyPr anchor="ctr"/>
              <a:lstStyle/>
              <a:p>
                <a:pPr algn="ctr"/>
                <a:endParaRPr/>
              </a:p>
            </p:txBody>
          </p:sp>
          <p:sp>
            <p:nvSpPr>
              <p:cNvPr id="73" name="iSļi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098D07F-06E0-4074-9E6D-5692F8D09734}"/>
                  </a:ext>
                </a:extLst>
              </p:cNvPr>
              <p:cNvSpPr/>
              <p:nvPr/>
            </p:nvSpPr>
            <p:spPr bwMode="auto">
              <a:xfrm>
                <a:off x="6861468" y="4705648"/>
                <a:ext cx="144631" cy="139068"/>
              </a:xfrm>
              <a:custGeom>
                <a:avLst/>
                <a:gdLst>
                  <a:gd name="T0" fmla="*/ 13 w 25"/>
                  <a:gd name="T1" fmla="*/ 24 h 24"/>
                  <a:gd name="T2" fmla="*/ 13 w 25"/>
                  <a:gd name="T3" fmla="*/ 24 h 24"/>
                  <a:gd name="T4" fmla="*/ 0 w 25"/>
                  <a:gd name="T5" fmla="*/ 12 h 24"/>
                  <a:gd name="T6" fmla="*/ 13 w 25"/>
                  <a:gd name="T7" fmla="*/ 0 h 24"/>
                  <a:gd name="T8" fmla="*/ 25 w 25"/>
                  <a:gd name="T9" fmla="*/ 12 h 24"/>
                  <a:gd name="T10" fmla="*/ 13 w 25"/>
                  <a:gd name="T11" fmla="*/ 24 h 24"/>
                </a:gdLst>
                <a:ahLst/>
                <a:cxnLst>
                  <a:cxn ang="0">
                    <a:pos x="T0" y="T1"/>
                  </a:cxn>
                  <a:cxn ang="0">
                    <a:pos x="T2" y="T3"/>
                  </a:cxn>
                  <a:cxn ang="0">
                    <a:pos x="T4" y="T5"/>
                  </a:cxn>
                  <a:cxn ang="0">
                    <a:pos x="T6" y="T7"/>
                  </a:cxn>
                  <a:cxn ang="0">
                    <a:pos x="T8" y="T9"/>
                  </a:cxn>
                  <a:cxn ang="0">
                    <a:pos x="T10" y="T11"/>
                  </a:cxn>
                </a:cxnLst>
                <a:rect l="0" t="0" r="r" b="b"/>
                <a:pathLst>
                  <a:path w="25" h="24">
                    <a:moveTo>
                      <a:pt x="13" y="24"/>
                    </a:moveTo>
                    <a:cubicBezTo>
                      <a:pt x="13" y="24"/>
                      <a:pt x="13" y="24"/>
                      <a:pt x="13" y="24"/>
                    </a:cubicBezTo>
                    <a:cubicBezTo>
                      <a:pt x="6" y="24"/>
                      <a:pt x="0" y="19"/>
                      <a:pt x="0" y="12"/>
                    </a:cubicBezTo>
                    <a:cubicBezTo>
                      <a:pt x="0" y="5"/>
                      <a:pt x="6" y="0"/>
                      <a:pt x="13" y="0"/>
                    </a:cubicBezTo>
                    <a:cubicBezTo>
                      <a:pt x="19" y="0"/>
                      <a:pt x="25" y="5"/>
                      <a:pt x="25" y="12"/>
                    </a:cubicBezTo>
                    <a:cubicBezTo>
                      <a:pt x="25" y="19"/>
                      <a:pt x="19" y="24"/>
                      <a:pt x="13" y="24"/>
                    </a:cubicBezTo>
                    <a:close/>
                  </a:path>
                </a:pathLst>
              </a:custGeom>
              <a:solidFill>
                <a:srgbClr val="FF666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 name="îšľï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302E059-D859-4C9E-81BC-45B4C27DB7A5}"/>
                  </a:ext>
                </a:extLst>
              </p:cNvPr>
              <p:cNvSpPr/>
              <p:nvPr/>
            </p:nvSpPr>
            <p:spPr bwMode="auto">
              <a:xfrm>
                <a:off x="7572906" y="3344169"/>
                <a:ext cx="139068" cy="781565"/>
              </a:xfrm>
              <a:custGeom>
                <a:avLst/>
                <a:gdLst>
                  <a:gd name="T0" fmla="*/ 15 w 24"/>
                  <a:gd name="T1" fmla="*/ 0 h 135"/>
                  <a:gd name="T2" fmla="*/ 0 w 24"/>
                  <a:gd name="T3" fmla="*/ 1 h 135"/>
                  <a:gd name="T4" fmla="*/ 0 w 24"/>
                  <a:gd name="T5" fmla="*/ 134 h 135"/>
                  <a:gd name="T6" fmla="*/ 15 w 24"/>
                  <a:gd name="T7" fmla="*/ 135 h 135"/>
                  <a:gd name="T8" fmla="*/ 24 w 24"/>
                  <a:gd name="T9" fmla="*/ 135 h 135"/>
                  <a:gd name="T10" fmla="*/ 24 w 24"/>
                  <a:gd name="T11" fmla="*/ 0 h 135"/>
                  <a:gd name="T12" fmla="*/ 17 w 24"/>
                  <a:gd name="T13" fmla="*/ 0 h 135"/>
                  <a:gd name="T14" fmla="*/ 15 w 24"/>
                  <a:gd name="T15" fmla="*/ 0 h 1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35">
                    <a:moveTo>
                      <a:pt x="15" y="0"/>
                    </a:moveTo>
                    <a:cubicBezTo>
                      <a:pt x="10" y="0"/>
                      <a:pt x="5" y="0"/>
                      <a:pt x="0" y="1"/>
                    </a:cubicBezTo>
                    <a:cubicBezTo>
                      <a:pt x="0" y="134"/>
                      <a:pt x="0" y="134"/>
                      <a:pt x="0" y="134"/>
                    </a:cubicBezTo>
                    <a:cubicBezTo>
                      <a:pt x="5" y="135"/>
                      <a:pt x="10" y="135"/>
                      <a:pt x="15" y="135"/>
                    </a:cubicBezTo>
                    <a:cubicBezTo>
                      <a:pt x="18" y="135"/>
                      <a:pt x="21" y="135"/>
                      <a:pt x="24" y="135"/>
                    </a:cubicBezTo>
                    <a:cubicBezTo>
                      <a:pt x="24" y="0"/>
                      <a:pt x="24" y="0"/>
                      <a:pt x="24" y="0"/>
                    </a:cubicBezTo>
                    <a:cubicBezTo>
                      <a:pt x="22" y="0"/>
                      <a:pt x="19" y="0"/>
                      <a:pt x="17" y="0"/>
                    </a:cubicBezTo>
                    <a:cubicBezTo>
                      <a:pt x="16" y="0"/>
                      <a:pt x="15" y="0"/>
                      <a:pt x="15" y="0"/>
                    </a:cubicBezTo>
                  </a:path>
                </a:pathLst>
              </a:custGeom>
              <a:solidFill>
                <a:srgbClr val="000000">
                  <a:alpha val="10000"/>
                </a:srgbClr>
              </a:solidFill>
              <a:ln>
                <a:noFill/>
              </a:ln>
            </p:spPr>
            <p:txBody>
              <a:bodyPr anchor="ctr"/>
              <a:lstStyle/>
              <a:p>
                <a:pPr algn="ctr"/>
                <a:endParaRPr/>
              </a:p>
            </p:txBody>
          </p:sp>
          <p:sp>
            <p:nvSpPr>
              <p:cNvPr id="75" name="ïSḷi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23F2DF0-996B-4AAA-8BD8-0A37E9D55312}"/>
                  </a:ext>
                </a:extLst>
              </p:cNvPr>
              <p:cNvSpPr/>
              <p:nvPr/>
            </p:nvSpPr>
            <p:spPr bwMode="auto">
              <a:xfrm>
                <a:off x="7264175" y="3352512"/>
                <a:ext cx="308733" cy="767657"/>
              </a:xfrm>
              <a:custGeom>
                <a:avLst/>
                <a:gdLst>
                  <a:gd name="T0" fmla="*/ 53 w 53"/>
                  <a:gd name="T1" fmla="*/ 0 h 133"/>
                  <a:gd name="T2" fmla="*/ 0 w 53"/>
                  <a:gd name="T3" fmla="*/ 67 h 133"/>
                  <a:gd name="T4" fmla="*/ 53 w 53"/>
                  <a:gd name="T5" fmla="*/ 133 h 133"/>
                  <a:gd name="T6" fmla="*/ 53 w 53"/>
                  <a:gd name="T7" fmla="*/ 0 h 133"/>
                </a:gdLst>
                <a:ahLst/>
                <a:cxnLst>
                  <a:cxn ang="0">
                    <a:pos x="T0" y="T1"/>
                  </a:cxn>
                  <a:cxn ang="0">
                    <a:pos x="T2" y="T3"/>
                  </a:cxn>
                  <a:cxn ang="0">
                    <a:pos x="T4" y="T5"/>
                  </a:cxn>
                  <a:cxn ang="0">
                    <a:pos x="T6" y="T7"/>
                  </a:cxn>
                </a:cxnLst>
                <a:rect l="0" t="0" r="r" b="b"/>
                <a:pathLst>
                  <a:path w="53" h="133">
                    <a:moveTo>
                      <a:pt x="53" y="0"/>
                    </a:moveTo>
                    <a:cubicBezTo>
                      <a:pt x="23" y="7"/>
                      <a:pt x="0" y="34"/>
                      <a:pt x="0" y="67"/>
                    </a:cubicBezTo>
                    <a:cubicBezTo>
                      <a:pt x="0" y="99"/>
                      <a:pt x="23" y="126"/>
                      <a:pt x="53" y="133"/>
                    </a:cubicBezTo>
                    <a:cubicBezTo>
                      <a:pt x="53" y="0"/>
                      <a:pt x="53" y="0"/>
                      <a:pt x="53" y="0"/>
                    </a:cubicBezTo>
                  </a:path>
                </a:pathLst>
              </a:custGeom>
              <a:solidFill>
                <a:srgbClr val="000000">
                  <a:alpha val="10000"/>
                </a:srgbClr>
              </a:solidFill>
              <a:ln>
                <a:noFill/>
              </a:ln>
            </p:spPr>
            <p:txBody>
              <a:bodyPr anchor="ctr"/>
              <a:lstStyle/>
              <a:p>
                <a:pPr algn="ctr"/>
                <a:endParaRPr/>
              </a:p>
            </p:txBody>
          </p:sp>
          <p:sp>
            <p:nvSpPr>
              <p:cNvPr id="76" name="íşḻï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81D7AB2-7656-4716-ADFD-A23FAFC5C013}"/>
                  </a:ext>
                </a:extLst>
              </p:cNvPr>
              <p:cNvSpPr/>
              <p:nvPr/>
            </p:nvSpPr>
            <p:spPr bwMode="auto">
              <a:xfrm>
                <a:off x="7750914" y="3282979"/>
                <a:ext cx="389391" cy="572962"/>
              </a:xfrm>
              <a:custGeom>
                <a:avLst/>
                <a:gdLst>
                  <a:gd name="T0" fmla="*/ 57 w 67"/>
                  <a:gd name="T1" fmla="*/ 99 h 99"/>
                  <a:gd name="T2" fmla="*/ 67 w 67"/>
                  <a:gd name="T3" fmla="*/ 63 h 99"/>
                  <a:gd name="T4" fmla="*/ 26 w 67"/>
                  <a:gd name="T5" fmla="*/ 0 h 99"/>
                  <a:gd name="T6" fmla="*/ 0 w 67"/>
                  <a:gd name="T7" fmla="*/ 63 h 99"/>
                  <a:gd name="T8" fmla="*/ 57 w 67"/>
                  <a:gd name="T9" fmla="*/ 99 h 99"/>
                </a:gdLst>
                <a:ahLst/>
                <a:cxnLst>
                  <a:cxn ang="0">
                    <a:pos x="T0" y="T1"/>
                  </a:cxn>
                  <a:cxn ang="0">
                    <a:pos x="T2" y="T3"/>
                  </a:cxn>
                  <a:cxn ang="0">
                    <a:pos x="T4" y="T5"/>
                  </a:cxn>
                  <a:cxn ang="0">
                    <a:pos x="T6" y="T7"/>
                  </a:cxn>
                  <a:cxn ang="0">
                    <a:pos x="T8" y="T9"/>
                  </a:cxn>
                </a:cxnLst>
                <a:rect l="0" t="0" r="r" b="b"/>
                <a:pathLst>
                  <a:path w="67" h="99">
                    <a:moveTo>
                      <a:pt x="57" y="99"/>
                    </a:moveTo>
                    <a:cubicBezTo>
                      <a:pt x="63" y="89"/>
                      <a:pt x="67" y="76"/>
                      <a:pt x="67" y="63"/>
                    </a:cubicBezTo>
                    <a:cubicBezTo>
                      <a:pt x="67" y="35"/>
                      <a:pt x="51" y="11"/>
                      <a:pt x="26" y="0"/>
                    </a:cubicBezTo>
                    <a:cubicBezTo>
                      <a:pt x="0" y="63"/>
                      <a:pt x="0" y="63"/>
                      <a:pt x="0" y="63"/>
                    </a:cubicBezTo>
                    <a:lnTo>
                      <a:pt x="57" y="99"/>
                    </a:lnTo>
                    <a:close/>
                  </a:path>
                </a:pathLst>
              </a:custGeom>
              <a:solidFill>
                <a:srgbClr val="4C37A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 name="iṥļî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0284679-E769-4B7D-96C3-6B1FBD87BE3F}"/>
                  </a:ext>
                </a:extLst>
              </p:cNvPr>
              <p:cNvSpPr/>
              <p:nvPr/>
            </p:nvSpPr>
            <p:spPr bwMode="auto">
              <a:xfrm>
                <a:off x="7358742" y="3252383"/>
                <a:ext cx="514554" cy="781565"/>
              </a:xfrm>
              <a:custGeom>
                <a:avLst/>
                <a:gdLst>
                  <a:gd name="T0" fmla="*/ 89 w 89"/>
                  <a:gd name="T1" fmla="*/ 132 h 135"/>
                  <a:gd name="T2" fmla="*/ 68 w 89"/>
                  <a:gd name="T3" fmla="*/ 68 h 135"/>
                  <a:gd name="T4" fmla="*/ 70 w 89"/>
                  <a:gd name="T5" fmla="*/ 0 h 135"/>
                  <a:gd name="T6" fmla="*/ 68 w 89"/>
                  <a:gd name="T7" fmla="*/ 0 h 135"/>
                  <a:gd name="T8" fmla="*/ 0 w 89"/>
                  <a:gd name="T9" fmla="*/ 68 h 135"/>
                  <a:gd name="T10" fmla="*/ 68 w 89"/>
                  <a:gd name="T11" fmla="*/ 135 h 135"/>
                  <a:gd name="T12" fmla="*/ 89 w 89"/>
                  <a:gd name="T13" fmla="*/ 132 h 135"/>
                </a:gdLst>
                <a:ahLst/>
                <a:cxnLst>
                  <a:cxn ang="0">
                    <a:pos x="T0" y="T1"/>
                  </a:cxn>
                  <a:cxn ang="0">
                    <a:pos x="T2" y="T3"/>
                  </a:cxn>
                  <a:cxn ang="0">
                    <a:pos x="T4" y="T5"/>
                  </a:cxn>
                  <a:cxn ang="0">
                    <a:pos x="T6" y="T7"/>
                  </a:cxn>
                  <a:cxn ang="0">
                    <a:pos x="T8" y="T9"/>
                  </a:cxn>
                  <a:cxn ang="0">
                    <a:pos x="T10" y="T11"/>
                  </a:cxn>
                  <a:cxn ang="0">
                    <a:pos x="T12" y="T13"/>
                  </a:cxn>
                </a:cxnLst>
                <a:rect l="0" t="0" r="r" b="b"/>
                <a:pathLst>
                  <a:path w="89" h="135">
                    <a:moveTo>
                      <a:pt x="89" y="132"/>
                    </a:moveTo>
                    <a:cubicBezTo>
                      <a:pt x="68" y="68"/>
                      <a:pt x="68" y="68"/>
                      <a:pt x="68" y="68"/>
                    </a:cubicBezTo>
                    <a:cubicBezTo>
                      <a:pt x="70" y="0"/>
                      <a:pt x="70" y="0"/>
                      <a:pt x="70" y="0"/>
                    </a:cubicBezTo>
                    <a:cubicBezTo>
                      <a:pt x="69" y="0"/>
                      <a:pt x="68" y="0"/>
                      <a:pt x="68" y="0"/>
                    </a:cubicBezTo>
                    <a:cubicBezTo>
                      <a:pt x="30" y="0"/>
                      <a:pt x="0" y="30"/>
                      <a:pt x="0" y="68"/>
                    </a:cubicBezTo>
                    <a:cubicBezTo>
                      <a:pt x="0" y="105"/>
                      <a:pt x="30" y="135"/>
                      <a:pt x="68" y="135"/>
                    </a:cubicBezTo>
                    <a:cubicBezTo>
                      <a:pt x="75" y="135"/>
                      <a:pt x="83" y="134"/>
                      <a:pt x="89" y="132"/>
                    </a:cubicBezTo>
                    <a:close/>
                  </a:path>
                </a:pathLst>
              </a:custGeom>
              <a:solidFill>
                <a:srgbClr val="55228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 name="ísḷï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DE75A21-F03F-4C37-B733-726DB0839393}"/>
                  </a:ext>
                </a:extLst>
              </p:cNvPr>
              <p:cNvSpPr/>
              <p:nvPr/>
            </p:nvSpPr>
            <p:spPr bwMode="auto">
              <a:xfrm>
                <a:off x="7750914" y="3647337"/>
                <a:ext cx="330984" cy="369923"/>
              </a:xfrm>
              <a:custGeom>
                <a:avLst/>
                <a:gdLst>
                  <a:gd name="T0" fmla="*/ 21 w 57"/>
                  <a:gd name="T1" fmla="*/ 64 h 64"/>
                  <a:gd name="T2" fmla="*/ 57 w 57"/>
                  <a:gd name="T3" fmla="*/ 36 h 64"/>
                  <a:gd name="T4" fmla="*/ 0 w 57"/>
                  <a:gd name="T5" fmla="*/ 0 h 64"/>
                  <a:gd name="T6" fmla="*/ 21 w 57"/>
                  <a:gd name="T7" fmla="*/ 64 h 64"/>
                </a:gdLst>
                <a:ahLst/>
                <a:cxnLst>
                  <a:cxn ang="0">
                    <a:pos x="T0" y="T1"/>
                  </a:cxn>
                  <a:cxn ang="0">
                    <a:pos x="T2" y="T3"/>
                  </a:cxn>
                  <a:cxn ang="0">
                    <a:pos x="T4" y="T5"/>
                  </a:cxn>
                  <a:cxn ang="0">
                    <a:pos x="T6" y="T7"/>
                  </a:cxn>
                </a:cxnLst>
                <a:rect l="0" t="0" r="r" b="b"/>
                <a:pathLst>
                  <a:path w="57" h="64">
                    <a:moveTo>
                      <a:pt x="21" y="64"/>
                    </a:moveTo>
                    <a:cubicBezTo>
                      <a:pt x="36" y="59"/>
                      <a:pt x="49" y="49"/>
                      <a:pt x="57" y="36"/>
                    </a:cubicBezTo>
                    <a:cubicBezTo>
                      <a:pt x="0" y="0"/>
                      <a:pt x="0" y="0"/>
                      <a:pt x="0" y="0"/>
                    </a:cubicBezTo>
                    <a:lnTo>
                      <a:pt x="21" y="64"/>
                    </a:lnTo>
                    <a:close/>
                  </a:path>
                </a:pathLst>
              </a:custGeom>
              <a:solidFill>
                <a:srgbClr val="EB525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 name="iṣḷï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A50F82B-552F-4B7B-8BD7-DF912CE7D156}"/>
                  </a:ext>
                </a:extLst>
              </p:cNvPr>
              <p:cNvSpPr/>
              <p:nvPr/>
            </p:nvSpPr>
            <p:spPr bwMode="auto">
              <a:xfrm>
                <a:off x="7750914" y="3252383"/>
                <a:ext cx="150194" cy="394954"/>
              </a:xfrm>
              <a:custGeom>
                <a:avLst/>
                <a:gdLst>
                  <a:gd name="T0" fmla="*/ 26 w 26"/>
                  <a:gd name="T1" fmla="*/ 5 h 68"/>
                  <a:gd name="T2" fmla="*/ 2 w 26"/>
                  <a:gd name="T3" fmla="*/ 0 h 68"/>
                  <a:gd name="T4" fmla="*/ 0 w 26"/>
                  <a:gd name="T5" fmla="*/ 68 h 68"/>
                  <a:gd name="T6" fmla="*/ 26 w 26"/>
                  <a:gd name="T7" fmla="*/ 5 h 68"/>
                </a:gdLst>
                <a:ahLst/>
                <a:cxnLst>
                  <a:cxn ang="0">
                    <a:pos x="T0" y="T1"/>
                  </a:cxn>
                  <a:cxn ang="0">
                    <a:pos x="T2" y="T3"/>
                  </a:cxn>
                  <a:cxn ang="0">
                    <a:pos x="T4" y="T5"/>
                  </a:cxn>
                  <a:cxn ang="0">
                    <a:pos x="T6" y="T7"/>
                  </a:cxn>
                </a:cxnLst>
                <a:rect l="0" t="0" r="r" b="b"/>
                <a:pathLst>
                  <a:path w="26" h="68">
                    <a:moveTo>
                      <a:pt x="26" y="5"/>
                    </a:moveTo>
                    <a:cubicBezTo>
                      <a:pt x="19" y="2"/>
                      <a:pt x="11" y="0"/>
                      <a:pt x="2" y="0"/>
                    </a:cubicBezTo>
                    <a:cubicBezTo>
                      <a:pt x="0" y="68"/>
                      <a:pt x="0" y="68"/>
                      <a:pt x="0" y="68"/>
                    </a:cubicBezTo>
                    <a:lnTo>
                      <a:pt x="26" y="5"/>
                    </a:lnTo>
                    <a:close/>
                  </a:path>
                </a:pathLst>
              </a:custGeom>
              <a:solidFill>
                <a:srgbClr val="C5D7D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 name="îṣḻî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E429003-5DE1-43DF-8368-9AABC9BD89C9}"/>
                  </a:ext>
                </a:extLst>
              </p:cNvPr>
              <p:cNvSpPr/>
              <p:nvPr/>
            </p:nvSpPr>
            <p:spPr bwMode="auto">
              <a:xfrm>
                <a:off x="6924849" y="3472112"/>
                <a:ext cx="44502" cy="133506"/>
              </a:xfrm>
              <a:custGeom>
                <a:avLst/>
                <a:gdLst>
                  <a:gd name="T0" fmla="*/ 0 w 8"/>
                  <a:gd name="T1" fmla="*/ 19 h 23"/>
                  <a:gd name="T2" fmla="*/ 4 w 8"/>
                  <a:gd name="T3" fmla="*/ 15 h 23"/>
                  <a:gd name="T4" fmla="*/ 8 w 8"/>
                  <a:gd name="T5" fmla="*/ 19 h 23"/>
                  <a:gd name="T6" fmla="*/ 4 w 8"/>
                  <a:gd name="T7" fmla="*/ 23 h 23"/>
                  <a:gd name="T8" fmla="*/ 0 w 8"/>
                  <a:gd name="T9" fmla="*/ 19 h 23"/>
                  <a:gd name="T10" fmla="*/ 0 w 8"/>
                  <a:gd name="T11" fmla="*/ 4 h 23"/>
                  <a:gd name="T12" fmla="*/ 4 w 8"/>
                  <a:gd name="T13" fmla="*/ 0 h 23"/>
                  <a:gd name="T14" fmla="*/ 8 w 8"/>
                  <a:gd name="T15" fmla="*/ 4 h 23"/>
                  <a:gd name="T16" fmla="*/ 4 w 8"/>
                  <a:gd name="T17" fmla="*/ 8 h 23"/>
                  <a:gd name="T18" fmla="*/ 0 w 8"/>
                  <a:gd name="T19" fmla="*/ 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23">
                    <a:moveTo>
                      <a:pt x="0" y="19"/>
                    </a:moveTo>
                    <a:cubicBezTo>
                      <a:pt x="0" y="17"/>
                      <a:pt x="1" y="15"/>
                      <a:pt x="4" y="15"/>
                    </a:cubicBezTo>
                    <a:cubicBezTo>
                      <a:pt x="6" y="15"/>
                      <a:pt x="8" y="17"/>
                      <a:pt x="8" y="19"/>
                    </a:cubicBezTo>
                    <a:cubicBezTo>
                      <a:pt x="8" y="21"/>
                      <a:pt x="6" y="23"/>
                      <a:pt x="4" y="23"/>
                    </a:cubicBezTo>
                    <a:cubicBezTo>
                      <a:pt x="1" y="23"/>
                      <a:pt x="0" y="21"/>
                      <a:pt x="0" y="19"/>
                    </a:cubicBezTo>
                    <a:close/>
                    <a:moveTo>
                      <a:pt x="0" y="4"/>
                    </a:moveTo>
                    <a:cubicBezTo>
                      <a:pt x="0" y="1"/>
                      <a:pt x="1" y="0"/>
                      <a:pt x="4" y="0"/>
                    </a:cubicBezTo>
                    <a:cubicBezTo>
                      <a:pt x="6" y="0"/>
                      <a:pt x="8" y="1"/>
                      <a:pt x="8" y="4"/>
                    </a:cubicBezTo>
                    <a:cubicBezTo>
                      <a:pt x="8" y="6"/>
                      <a:pt x="6" y="8"/>
                      <a:pt x="4" y="8"/>
                    </a:cubicBezTo>
                    <a:cubicBezTo>
                      <a:pt x="1" y="8"/>
                      <a:pt x="0" y="6"/>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1" name="îśḷi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782D2B0-EF8E-4075-A7F7-CA31D2914FDD}"/>
                  </a:ext>
                </a:extLst>
              </p:cNvPr>
              <p:cNvSpPr/>
              <p:nvPr/>
            </p:nvSpPr>
            <p:spPr bwMode="auto">
              <a:xfrm>
                <a:off x="6924849" y="3647337"/>
                <a:ext cx="44502" cy="44502"/>
              </a:xfrm>
              <a:custGeom>
                <a:avLst/>
                <a:gdLst>
                  <a:gd name="T0" fmla="*/ 4 w 8"/>
                  <a:gd name="T1" fmla="*/ 8 h 8"/>
                  <a:gd name="T2" fmla="*/ 1 w 8"/>
                  <a:gd name="T3" fmla="*/ 7 h 8"/>
                  <a:gd name="T4" fmla="*/ 0 w 8"/>
                  <a:gd name="T5" fmla="*/ 6 h 8"/>
                  <a:gd name="T6" fmla="*/ 0 w 8"/>
                  <a:gd name="T7" fmla="*/ 4 h 8"/>
                  <a:gd name="T8" fmla="*/ 1 w 8"/>
                  <a:gd name="T9" fmla="*/ 1 h 8"/>
                  <a:gd name="T10" fmla="*/ 1 w 8"/>
                  <a:gd name="T11" fmla="*/ 1 h 8"/>
                  <a:gd name="T12" fmla="*/ 2 w 8"/>
                  <a:gd name="T13" fmla="*/ 1 h 8"/>
                  <a:gd name="T14" fmla="*/ 3 w 8"/>
                  <a:gd name="T15" fmla="*/ 0 h 8"/>
                  <a:gd name="T16" fmla="*/ 4 w 8"/>
                  <a:gd name="T17" fmla="*/ 0 h 8"/>
                  <a:gd name="T18" fmla="*/ 5 w 8"/>
                  <a:gd name="T19" fmla="*/ 1 h 8"/>
                  <a:gd name="T20" fmla="*/ 6 w 8"/>
                  <a:gd name="T21" fmla="*/ 1 h 8"/>
                  <a:gd name="T22" fmla="*/ 7 w 8"/>
                  <a:gd name="T23" fmla="*/ 1 h 8"/>
                  <a:gd name="T24" fmla="*/ 7 w 8"/>
                  <a:gd name="T25" fmla="*/ 3 h 8"/>
                  <a:gd name="T26" fmla="*/ 8 w 8"/>
                  <a:gd name="T27" fmla="*/ 4 h 8"/>
                  <a:gd name="T28" fmla="*/ 7 w 8"/>
                  <a:gd name="T29" fmla="*/ 7 h 8"/>
                  <a:gd name="T30" fmla="*/ 4 w 8"/>
                  <a:gd name="T31"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 h="8">
                    <a:moveTo>
                      <a:pt x="4" y="8"/>
                    </a:moveTo>
                    <a:cubicBezTo>
                      <a:pt x="3" y="8"/>
                      <a:pt x="2" y="8"/>
                      <a:pt x="1" y="7"/>
                    </a:cubicBezTo>
                    <a:cubicBezTo>
                      <a:pt x="0" y="7"/>
                      <a:pt x="0" y="6"/>
                      <a:pt x="0" y="6"/>
                    </a:cubicBezTo>
                    <a:cubicBezTo>
                      <a:pt x="0" y="5"/>
                      <a:pt x="0" y="5"/>
                      <a:pt x="0" y="4"/>
                    </a:cubicBezTo>
                    <a:cubicBezTo>
                      <a:pt x="0" y="3"/>
                      <a:pt x="0" y="2"/>
                      <a:pt x="1" y="1"/>
                    </a:cubicBezTo>
                    <a:cubicBezTo>
                      <a:pt x="1" y="1"/>
                      <a:pt x="1" y="1"/>
                      <a:pt x="1" y="1"/>
                    </a:cubicBezTo>
                    <a:cubicBezTo>
                      <a:pt x="2" y="1"/>
                      <a:pt x="2" y="1"/>
                      <a:pt x="2" y="1"/>
                    </a:cubicBezTo>
                    <a:cubicBezTo>
                      <a:pt x="3" y="0"/>
                      <a:pt x="3" y="0"/>
                      <a:pt x="3" y="0"/>
                    </a:cubicBezTo>
                    <a:cubicBezTo>
                      <a:pt x="3" y="0"/>
                      <a:pt x="4" y="0"/>
                      <a:pt x="4" y="0"/>
                    </a:cubicBezTo>
                    <a:cubicBezTo>
                      <a:pt x="5" y="1"/>
                      <a:pt x="5" y="1"/>
                      <a:pt x="5" y="1"/>
                    </a:cubicBezTo>
                    <a:cubicBezTo>
                      <a:pt x="6" y="1"/>
                      <a:pt x="6" y="1"/>
                      <a:pt x="6" y="1"/>
                    </a:cubicBezTo>
                    <a:cubicBezTo>
                      <a:pt x="7" y="1"/>
                      <a:pt x="7" y="1"/>
                      <a:pt x="7" y="1"/>
                    </a:cubicBezTo>
                    <a:cubicBezTo>
                      <a:pt x="7" y="2"/>
                      <a:pt x="7" y="2"/>
                      <a:pt x="7" y="3"/>
                    </a:cubicBezTo>
                    <a:cubicBezTo>
                      <a:pt x="8" y="3"/>
                      <a:pt x="8" y="4"/>
                      <a:pt x="8" y="4"/>
                    </a:cubicBezTo>
                    <a:cubicBezTo>
                      <a:pt x="8" y="5"/>
                      <a:pt x="7" y="6"/>
                      <a:pt x="7" y="7"/>
                    </a:cubicBezTo>
                    <a:cubicBezTo>
                      <a:pt x="6" y="8"/>
                      <a:pt x="5" y="8"/>
                      <a:pt x="4"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2" name="îsḻí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234108B-0AB5-4F71-BBD0-FE0F1D6B92B2}"/>
                  </a:ext>
                </a:extLst>
              </p:cNvPr>
              <p:cNvSpPr/>
              <p:nvPr/>
            </p:nvSpPr>
            <p:spPr bwMode="auto">
              <a:xfrm>
                <a:off x="7005507" y="3647337"/>
                <a:ext cx="214166" cy="44502"/>
              </a:xfrm>
              <a:custGeom>
                <a:avLst/>
                <a:gdLst>
                  <a:gd name="T0" fmla="*/ 29 w 37"/>
                  <a:gd name="T1" fmla="*/ 4 h 8"/>
                  <a:gd name="T2" fmla="*/ 33 w 37"/>
                  <a:gd name="T3" fmla="*/ 0 h 8"/>
                  <a:gd name="T4" fmla="*/ 37 w 37"/>
                  <a:gd name="T5" fmla="*/ 4 h 8"/>
                  <a:gd name="T6" fmla="*/ 33 w 37"/>
                  <a:gd name="T7" fmla="*/ 8 h 8"/>
                  <a:gd name="T8" fmla="*/ 29 w 37"/>
                  <a:gd name="T9" fmla="*/ 4 h 8"/>
                  <a:gd name="T10" fmla="*/ 15 w 37"/>
                  <a:gd name="T11" fmla="*/ 4 h 8"/>
                  <a:gd name="T12" fmla="*/ 19 w 37"/>
                  <a:gd name="T13" fmla="*/ 0 h 8"/>
                  <a:gd name="T14" fmla="*/ 23 w 37"/>
                  <a:gd name="T15" fmla="*/ 4 h 8"/>
                  <a:gd name="T16" fmla="*/ 19 w 37"/>
                  <a:gd name="T17" fmla="*/ 8 h 8"/>
                  <a:gd name="T18" fmla="*/ 15 w 37"/>
                  <a:gd name="T19" fmla="*/ 4 h 8"/>
                  <a:gd name="T20" fmla="*/ 0 w 37"/>
                  <a:gd name="T21" fmla="*/ 4 h 8"/>
                  <a:gd name="T22" fmla="*/ 4 w 37"/>
                  <a:gd name="T23" fmla="*/ 0 h 8"/>
                  <a:gd name="T24" fmla="*/ 8 w 37"/>
                  <a:gd name="T25" fmla="*/ 4 h 8"/>
                  <a:gd name="T26" fmla="*/ 4 w 37"/>
                  <a:gd name="T27" fmla="*/ 8 h 8"/>
                  <a:gd name="T28" fmla="*/ 0 w 37"/>
                  <a:gd name="T2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 h="8">
                    <a:moveTo>
                      <a:pt x="29" y="4"/>
                    </a:moveTo>
                    <a:cubicBezTo>
                      <a:pt x="29" y="2"/>
                      <a:pt x="31" y="0"/>
                      <a:pt x="33" y="0"/>
                    </a:cubicBezTo>
                    <a:cubicBezTo>
                      <a:pt x="35" y="0"/>
                      <a:pt x="37" y="2"/>
                      <a:pt x="37" y="4"/>
                    </a:cubicBezTo>
                    <a:cubicBezTo>
                      <a:pt x="37" y="6"/>
                      <a:pt x="35" y="8"/>
                      <a:pt x="33" y="8"/>
                    </a:cubicBezTo>
                    <a:cubicBezTo>
                      <a:pt x="31" y="8"/>
                      <a:pt x="29" y="6"/>
                      <a:pt x="29" y="4"/>
                    </a:cubicBezTo>
                    <a:close/>
                    <a:moveTo>
                      <a:pt x="15" y="4"/>
                    </a:moveTo>
                    <a:cubicBezTo>
                      <a:pt x="15" y="2"/>
                      <a:pt x="16" y="0"/>
                      <a:pt x="19" y="0"/>
                    </a:cubicBezTo>
                    <a:cubicBezTo>
                      <a:pt x="21" y="0"/>
                      <a:pt x="23" y="2"/>
                      <a:pt x="23" y="4"/>
                    </a:cubicBezTo>
                    <a:cubicBezTo>
                      <a:pt x="23" y="6"/>
                      <a:pt x="21" y="8"/>
                      <a:pt x="19" y="8"/>
                    </a:cubicBezTo>
                    <a:cubicBezTo>
                      <a:pt x="16" y="8"/>
                      <a:pt x="15" y="6"/>
                      <a:pt x="15" y="4"/>
                    </a:cubicBezTo>
                    <a:close/>
                    <a:moveTo>
                      <a:pt x="0" y="4"/>
                    </a:moveTo>
                    <a:cubicBezTo>
                      <a:pt x="0" y="2"/>
                      <a:pt x="2" y="0"/>
                      <a:pt x="4" y="0"/>
                    </a:cubicBezTo>
                    <a:cubicBezTo>
                      <a:pt x="6" y="0"/>
                      <a:pt x="8" y="2"/>
                      <a:pt x="8" y="4"/>
                    </a:cubicBezTo>
                    <a:cubicBezTo>
                      <a:pt x="8" y="6"/>
                      <a:pt x="6" y="8"/>
                      <a:pt x="4" y="8"/>
                    </a:cubicBezTo>
                    <a:cubicBezTo>
                      <a:pt x="2" y="8"/>
                      <a:pt x="0" y="6"/>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3" name="íş1í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BD7C35C-3F5A-48B0-8887-F1701746CB01}"/>
                  </a:ext>
                </a:extLst>
              </p:cNvPr>
              <p:cNvSpPr/>
              <p:nvPr/>
            </p:nvSpPr>
            <p:spPr bwMode="auto">
              <a:xfrm>
                <a:off x="7258613" y="3647337"/>
                <a:ext cx="47284" cy="44502"/>
              </a:xfrm>
              <a:custGeom>
                <a:avLst/>
                <a:gdLst>
                  <a:gd name="T0" fmla="*/ 4 w 8"/>
                  <a:gd name="T1" fmla="*/ 8 h 8"/>
                  <a:gd name="T2" fmla="*/ 1 w 8"/>
                  <a:gd name="T3" fmla="*/ 7 h 8"/>
                  <a:gd name="T4" fmla="*/ 0 w 8"/>
                  <a:gd name="T5" fmla="*/ 4 h 8"/>
                  <a:gd name="T6" fmla="*/ 1 w 8"/>
                  <a:gd name="T7" fmla="*/ 1 h 8"/>
                  <a:gd name="T8" fmla="*/ 7 w 8"/>
                  <a:gd name="T9" fmla="*/ 1 h 8"/>
                  <a:gd name="T10" fmla="*/ 8 w 8"/>
                  <a:gd name="T11" fmla="*/ 4 h 8"/>
                  <a:gd name="T12" fmla="*/ 7 w 8"/>
                  <a:gd name="T13" fmla="*/ 7 h 8"/>
                  <a:gd name="T14" fmla="*/ 4 w 8"/>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8">
                    <a:moveTo>
                      <a:pt x="4" y="8"/>
                    </a:moveTo>
                    <a:cubicBezTo>
                      <a:pt x="3" y="8"/>
                      <a:pt x="2" y="8"/>
                      <a:pt x="1" y="7"/>
                    </a:cubicBezTo>
                    <a:cubicBezTo>
                      <a:pt x="0" y="6"/>
                      <a:pt x="0" y="5"/>
                      <a:pt x="0" y="4"/>
                    </a:cubicBezTo>
                    <a:cubicBezTo>
                      <a:pt x="0" y="3"/>
                      <a:pt x="0" y="2"/>
                      <a:pt x="1" y="1"/>
                    </a:cubicBezTo>
                    <a:cubicBezTo>
                      <a:pt x="2" y="0"/>
                      <a:pt x="5" y="0"/>
                      <a:pt x="7" y="1"/>
                    </a:cubicBezTo>
                    <a:cubicBezTo>
                      <a:pt x="7" y="2"/>
                      <a:pt x="8" y="3"/>
                      <a:pt x="8" y="4"/>
                    </a:cubicBezTo>
                    <a:cubicBezTo>
                      <a:pt x="8" y="5"/>
                      <a:pt x="7" y="6"/>
                      <a:pt x="7" y="7"/>
                    </a:cubicBezTo>
                    <a:cubicBezTo>
                      <a:pt x="6" y="8"/>
                      <a:pt x="5" y="8"/>
                      <a:pt x="4"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4" name="iSľï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05E94B3-2027-455A-9674-60EB5E72BBD8}"/>
                  </a:ext>
                </a:extLst>
              </p:cNvPr>
              <p:cNvSpPr/>
              <p:nvPr/>
            </p:nvSpPr>
            <p:spPr bwMode="auto">
              <a:xfrm>
                <a:off x="6432546" y="3830907"/>
                <a:ext cx="770439" cy="47284"/>
              </a:xfrm>
              <a:prstGeom prst="rect">
                <a:avLst/>
              </a:prstGeom>
              <a:solidFill>
                <a:srgbClr val="DDA34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5" name="ïṣļí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62FD388-7188-4FEE-B6E2-1F811AAAF2C5}"/>
                  </a:ext>
                </a:extLst>
              </p:cNvPr>
              <p:cNvSpPr/>
              <p:nvPr/>
            </p:nvSpPr>
            <p:spPr bwMode="auto">
              <a:xfrm>
                <a:off x="6432546" y="3969975"/>
                <a:ext cx="770439" cy="47284"/>
              </a:xfrm>
              <a:prstGeom prst="rect">
                <a:avLst/>
              </a:prstGeom>
              <a:solidFill>
                <a:srgbClr val="DDA34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6" name="íśḻî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3FE8E60-970A-4957-ABC8-13FC01093D65}"/>
                  </a:ext>
                </a:extLst>
              </p:cNvPr>
              <p:cNvSpPr/>
              <p:nvPr/>
            </p:nvSpPr>
            <p:spPr bwMode="auto">
              <a:xfrm>
                <a:off x="6432546" y="4103481"/>
                <a:ext cx="294825" cy="47284"/>
              </a:xfrm>
              <a:prstGeom prst="rect">
                <a:avLst/>
              </a:prstGeom>
              <a:solidFill>
                <a:srgbClr val="DDA34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7" name="íśļí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5CBAD7E-EC90-4FED-A228-0C4A9516A15A}"/>
                  </a:ext>
                </a:extLst>
              </p:cNvPr>
              <p:cNvSpPr/>
              <p:nvPr/>
            </p:nvSpPr>
            <p:spPr bwMode="auto">
              <a:xfrm>
                <a:off x="6710683" y="4345461"/>
                <a:ext cx="467270" cy="239198"/>
              </a:xfrm>
              <a:custGeom>
                <a:avLst/>
                <a:gdLst>
                  <a:gd name="T0" fmla="*/ 0 w 81"/>
                  <a:gd name="T1" fmla="*/ 41 h 41"/>
                  <a:gd name="T2" fmla="*/ 41 w 81"/>
                  <a:gd name="T3" fmla="*/ 0 h 41"/>
                  <a:gd name="T4" fmla="*/ 81 w 81"/>
                  <a:gd name="T5" fmla="*/ 41 h 41"/>
                </a:gdLst>
                <a:ahLst/>
                <a:cxnLst>
                  <a:cxn ang="0">
                    <a:pos x="T0" y="T1"/>
                  </a:cxn>
                  <a:cxn ang="0">
                    <a:pos x="T2" y="T3"/>
                  </a:cxn>
                  <a:cxn ang="0">
                    <a:pos x="T4" y="T5"/>
                  </a:cxn>
                </a:cxnLst>
                <a:rect l="0" t="0" r="r" b="b"/>
                <a:pathLst>
                  <a:path w="81" h="41">
                    <a:moveTo>
                      <a:pt x="0" y="41"/>
                    </a:moveTo>
                    <a:cubicBezTo>
                      <a:pt x="0" y="19"/>
                      <a:pt x="18" y="0"/>
                      <a:pt x="41" y="0"/>
                    </a:cubicBezTo>
                    <a:cubicBezTo>
                      <a:pt x="63" y="0"/>
                      <a:pt x="81" y="19"/>
                      <a:pt x="81" y="41"/>
                    </a:cubicBezTo>
                  </a:path>
                </a:pathLst>
              </a:custGeom>
              <a:gradFill>
                <a:gsLst>
                  <a:gs pos="0">
                    <a:srgbClr val="B11864">
                      <a:alpha val="22000"/>
                    </a:srgbClr>
                  </a:gs>
                  <a:gs pos="100000">
                    <a:srgbClr val="53217F">
                      <a:alpha val="48000"/>
                    </a:srgbClr>
                  </a:gs>
                </a:gsLst>
                <a:lin ang="10800000" scaled="0"/>
              </a:gradFill>
              <a:ln>
                <a:noFill/>
              </a:ln>
            </p:spPr>
            <p:txBody>
              <a:bodyPr anchor="ctr"/>
              <a:lstStyle/>
              <a:p>
                <a:pPr algn="ctr"/>
                <a:endParaRPr/>
              </a:p>
            </p:txBody>
          </p:sp>
          <p:sp>
            <p:nvSpPr>
              <p:cNvPr id="88" name="işľi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40BDC76-29C4-4647-A5A5-A3308DCEBC3F}"/>
                  </a:ext>
                </a:extLst>
              </p:cNvPr>
              <p:cNvSpPr/>
              <p:nvPr/>
            </p:nvSpPr>
            <p:spPr bwMode="auto">
              <a:xfrm>
                <a:off x="6571614" y="1875607"/>
                <a:ext cx="1365652" cy="1226584"/>
              </a:xfrm>
              <a:custGeom>
                <a:avLst/>
                <a:gdLst>
                  <a:gd name="T0" fmla="*/ 236 w 236"/>
                  <a:gd name="T1" fmla="*/ 208 h 212"/>
                  <a:gd name="T2" fmla="*/ 228 w 236"/>
                  <a:gd name="T3" fmla="*/ 192 h 212"/>
                  <a:gd name="T4" fmla="*/ 232 w 236"/>
                  <a:gd name="T5" fmla="*/ 196 h 212"/>
                  <a:gd name="T6" fmla="*/ 232 w 236"/>
                  <a:gd name="T7" fmla="*/ 172 h 212"/>
                  <a:gd name="T8" fmla="*/ 228 w 236"/>
                  <a:gd name="T9" fmla="*/ 176 h 212"/>
                  <a:gd name="T10" fmla="*/ 236 w 236"/>
                  <a:gd name="T11" fmla="*/ 160 h 212"/>
                  <a:gd name="T12" fmla="*/ 228 w 236"/>
                  <a:gd name="T13" fmla="*/ 144 h 212"/>
                  <a:gd name="T14" fmla="*/ 232 w 236"/>
                  <a:gd name="T15" fmla="*/ 148 h 212"/>
                  <a:gd name="T16" fmla="*/ 232 w 236"/>
                  <a:gd name="T17" fmla="*/ 124 h 212"/>
                  <a:gd name="T18" fmla="*/ 228 w 236"/>
                  <a:gd name="T19" fmla="*/ 128 h 212"/>
                  <a:gd name="T20" fmla="*/ 236 w 236"/>
                  <a:gd name="T21" fmla="*/ 112 h 212"/>
                  <a:gd name="T22" fmla="*/ 228 w 236"/>
                  <a:gd name="T23" fmla="*/ 96 h 212"/>
                  <a:gd name="T24" fmla="*/ 232 w 236"/>
                  <a:gd name="T25" fmla="*/ 100 h 212"/>
                  <a:gd name="T26" fmla="*/ 232 w 236"/>
                  <a:gd name="T27" fmla="*/ 76 h 212"/>
                  <a:gd name="T28" fmla="*/ 228 w 236"/>
                  <a:gd name="T29" fmla="*/ 80 h 212"/>
                  <a:gd name="T30" fmla="*/ 236 w 236"/>
                  <a:gd name="T31" fmla="*/ 64 h 212"/>
                  <a:gd name="T32" fmla="*/ 228 w 236"/>
                  <a:gd name="T33" fmla="*/ 48 h 212"/>
                  <a:gd name="T34" fmla="*/ 232 w 236"/>
                  <a:gd name="T35" fmla="*/ 52 h 212"/>
                  <a:gd name="T36" fmla="*/ 232 w 236"/>
                  <a:gd name="T37" fmla="*/ 28 h 212"/>
                  <a:gd name="T38" fmla="*/ 228 w 236"/>
                  <a:gd name="T39" fmla="*/ 32 h 212"/>
                  <a:gd name="T40" fmla="*/ 236 w 236"/>
                  <a:gd name="T41" fmla="*/ 16 h 212"/>
                  <a:gd name="T42" fmla="*/ 224 w 236"/>
                  <a:gd name="T43" fmla="*/ 4 h 212"/>
                  <a:gd name="T44" fmla="*/ 228 w 236"/>
                  <a:gd name="T45" fmla="*/ 8 h 212"/>
                  <a:gd name="T46" fmla="*/ 212 w 236"/>
                  <a:gd name="T47" fmla="*/ 0 h 212"/>
                  <a:gd name="T48" fmla="*/ 208 w 236"/>
                  <a:gd name="T49" fmla="*/ 4 h 212"/>
                  <a:gd name="T50" fmla="*/ 200 w 236"/>
                  <a:gd name="T51" fmla="*/ 4 h 212"/>
                  <a:gd name="T52" fmla="*/ 176 w 236"/>
                  <a:gd name="T53" fmla="*/ 4 h 212"/>
                  <a:gd name="T54" fmla="*/ 180 w 236"/>
                  <a:gd name="T55" fmla="*/ 8 h 212"/>
                  <a:gd name="T56" fmla="*/ 164 w 236"/>
                  <a:gd name="T57" fmla="*/ 0 h 212"/>
                  <a:gd name="T58" fmla="*/ 160 w 236"/>
                  <a:gd name="T59" fmla="*/ 4 h 212"/>
                  <a:gd name="T60" fmla="*/ 152 w 236"/>
                  <a:gd name="T61" fmla="*/ 4 h 212"/>
                  <a:gd name="T62" fmla="*/ 128 w 236"/>
                  <a:gd name="T63" fmla="*/ 4 h 212"/>
                  <a:gd name="T64" fmla="*/ 132 w 236"/>
                  <a:gd name="T65" fmla="*/ 8 h 212"/>
                  <a:gd name="T66" fmla="*/ 116 w 236"/>
                  <a:gd name="T67" fmla="*/ 0 h 212"/>
                  <a:gd name="T68" fmla="*/ 112 w 236"/>
                  <a:gd name="T69" fmla="*/ 4 h 212"/>
                  <a:gd name="T70" fmla="*/ 104 w 236"/>
                  <a:gd name="T71" fmla="*/ 4 h 212"/>
                  <a:gd name="T72" fmla="*/ 80 w 236"/>
                  <a:gd name="T73" fmla="*/ 4 h 212"/>
                  <a:gd name="T74" fmla="*/ 84 w 236"/>
                  <a:gd name="T75" fmla="*/ 8 h 212"/>
                  <a:gd name="T76" fmla="*/ 68 w 236"/>
                  <a:gd name="T77" fmla="*/ 0 h 212"/>
                  <a:gd name="T78" fmla="*/ 64 w 236"/>
                  <a:gd name="T79" fmla="*/ 4 h 212"/>
                  <a:gd name="T80" fmla="*/ 56 w 236"/>
                  <a:gd name="T81" fmla="*/ 4 h 212"/>
                  <a:gd name="T82" fmla="*/ 32 w 236"/>
                  <a:gd name="T83" fmla="*/ 4 h 212"/>
                  <a:gd name="T84" fmla="*/ 36 w 236"/>
                  <a:gd name="T85" fmla="*/ 8 h 212"/>
                  <a:gd name="T86" fmla="*/ 20 w 236"/>
                  <a:gd name="T87" fmla="*/ 0 h 212"/>
                  <a:gd name="T88" fmla="*/ 16 w 236"/>
                  <a:gd name="T89" fmla="*/ 4 h 212"/>
                  <a:gd name="T90" fmla="*/ 8 w 236"/>
                  <a:gd name="T91" fmla="*/ 4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6" h="212">
                    <a:moveTo>
                      <a:pt x="228" y="208"/>
                    </a:moveTo>
                    <a:cubicBezTo>
                      <a:pt x="228" y="206"/>
                      <a:pt x="230" y="204"/>
                      <a:pt x="232" y="204"/>
                    </a:cubicBezTo>
                    <a:cubicBezTo>
                      <a:pt x="234" y="204"/>
                      <a:pt x="236" y="206"/>
                      <a:pt x="236" y="208"/>
                    </a:cubicBezTo>
                    <a:cubicBezTo>
                      <a:pt x="236" y="210"/>
                      <a:pt x="234" y="212"/>
                      <a:pt x="232" y="212"/>
                    </a:cubicBezTo>
                    <a:cubicBezTo>
                      <a:pt x="230" y="212"/>
                      <a:pt x="228" y="210"/>
                      <a:pt x="228" y="208"/>
                    </a:cubicBezTo>
                    <a:close/>
                    <a:moveTo>
                      <a:pt x="228" y="192"/>
                    </a:moveTo>
                    <a:cubicBezTo>
                      <a:pt x="228" y="190"/>
                      <a:pt x="230" y="188"/>
                      <a:pt x="232" y="188"/>
                    </a:cubicBezTo>
                    <a:cubicBezTo>
                      <a:pt x="234" y="188"/>
                      <a:pt x="236" y="190"/>
                      <a:pt x="236" y="192"/>
                    </a:cubicBezTo>
                    <a:cubicBezTo>
                      <a:pt x="236" y="194"/>
                      <a:pt x="234" y="196"/>
                      <a:pt x="232" y="196"/>
                    </a:cubicBezTo>
                    <a:cubicBezTo>
                      <a:pt x="230" y="196"/>
                      <a:pt x="228" y="194"/>
                      <a:pt x="228" y="192"/>
                    </a:cubicBezTo>
                    <a:close/>
                    <a:moveTo>
                      <a:pt x="228" y="176"/>
                    </a:moveTo>
                    <a:cubicBezTo>
                      <a:pt x="228" y="174"/>
                      <a:pt x="230" y="172"/>
                      <a:pt x="232" y="172"/>
                    </a:cubicBezTo>
                    <a:cubicBezTo>
                      <a:pt x="234" y="172"/>
                      <a:pt x="236" y="174"/>
                      <a:pt x="236" y="176"/>
                    </a:cubicBezTo>
                    <a:cubicBezTo>
                      <a:pt x="236" y="178"/>
                      <a:pt x="234" y="180"/>
                      <a:pt x="232" y="180"/>
                    </a:cubicBezTo>
                    <a:cubicBezTo>
                      <a:pt x="230" y="180"/>
                      <a:pt x="228" y="178"/>
                      <a:pt x="228" y="176"/>
                    </a:cubicBezTo>
                    <a:close/>
                    <a:moveTo>
                      <a:pt x="228" y="160"/>
                    </a:moveTo>
                    <a:cubicBezTo>
                      <a:pt x="228" y="158"/>
                      <a:pt x="230" y="156"/>
                      <a:pt x="232" y="156"/>
                    </a:cubicBezTo>
                    <a:cubicBezTo>
                      <a:pt x="234" y="156"/>
                      <a:pt x="236" y="158"/>
                      <a:pt x="236" y="160"/>
                    </a:cubicBezTo>
                    <a:cubicBezTo>
                      <a:pt x="236" y="162"/>
                      <a:pt x="234" y="164"/>
                      <a:pt x="232" y="164"/>
                    </a:cubicBezTo>
                    <a:cubicBezTo>
                      <a:pt x="230" y="164"/>
                      <a:pt x="228" y="162"/>
                      <a:pt x="228" y="160"/>
                    </a:cubicBezTo>
                    <a:close/>
                    <a:moveTo>
                      <a:pt x="228" y="144"/>
                    </a:moveTo>
                    <a:cubicBezTo>
                      <a:pt x="228" y="142"/>
                      <a:pt x="230" y="140"/>
                      <a:pt x="232" y="140"/>
                    </a:cubicBezTo>
                    <a:cubicBezTo>
                      <a:pt x="234" y="140"/>
                      <a:pt x="236" y="142"/>
                      <a:pt x="236" y="144"/>
                    </a:cubicBezTo>
                    <a:cubicBezTo>
                      <a:pt x="236" y="146"/>
                      <a:pt x="234" y="148"/>
                      <a:pt x="232" y="148"/>
                    </a:cubicBezTo>
                    <a:cubicBezTo>
                      <a:pt x="230" y="148"/>
                      <a:pt x="228" y="146"/>
                      <a:pt x="228" y="144"/>
                    </a:cubicBezTo>
                    <a:close/>
                    <a:moveTo>
                      <a:pt x="228" y="128"/>
                    </a:moveTo>
                    <a:cubicBezTo>
                      <a:pt x="228" y="126"/>
                      <a:pt x="230" y="124"/>
                      <a:pt x="232" y="124"/>
                    </a:cubicBezTo>
                    <a:cubicBezTo>
                      <a:pt x="234" y="124"/>
                      <a:pt x="236" y="126"/>
                      <a:pt x="236" y="128"/>
                    </a:cubicBezTo>
                    <a:cubicBezTo>
                      <a:pt x="236" y="130"/>
                      <a:pt x="234" y="132"/>
                      <a:pt x="232" y="132"/>
                    </a:cubicBezTo>
                    <a:cubicBezTo>
                      <a:pt x="230" y="132"/>
                      <a:pt x="228" y="130"/>
                      <a:pt x="228" y="128"/>
                    </a:cubicBezTo>
                    <a:close/>
                    <a:moveTo>
                      <a:pt x="228" y="112"/>
                    </a:moveTo>
                    <a:cubicBezTo>
                      <a:pt x="228" y="110"/>
                      <a:pt x="230" y="108"/>
                      <a:pt x="232" y="108"/>
                    </a:cubicBezTo>
                    <a:cubicBezTo>
                      <a:pt x="234" y="108"/>
                      <a:pt x="236" y="110"/>
                      <a:pt x="236" y="112"/>
                    </a:cubicBezTo>
                    <a:cubicBezTo>
                      <a:pt x="236" y="114"/>
                      <a:pt x="234" y="116"/>
                      <a:pt x="232" y="116"/>
                    </a:cubicBezTo>
                    <a:cubicBezTo>
                      <a:pt x="230" y="116"/>
                      <a:pt x="228" y="114"/>
                      <a:pt x="228" y="112"/>
                    </a:cubicBezTo>
                    <a:close/>
                    <a:moveTo>
                      <a:pt x="228" y="96"/>
                    </a:moveTo>
                    <a:cubicBezTo>
                      <a:pt x="228" y="94"/>
                      <a:pt x="230" y="92"/>
                      <a:pt x="232" y="92"/>
                    </a:cubicBezTo>
                    <a:cubicBezTo>
                      <a:pt x="234" y="92"/>
                      <a:pt x="236" y="94"/>
                      <a:pt x="236" y="96"/>
                    </a:cubicBezTo>
                    <a:cubicBezTo>
                      <a:pt x="236" y="98"/>
                      <a:pt x="234" y="100"/>
                      <a:pt x="232" y="100"/>
                    </a:cubicBezTo>
                    <a:cubicBezTo>
                      <a:pt x="230" y="100"/>
                      <a:pt x="228" y="98"/>
                      <a:pt x="228" y="96"/>
                    </a:cubicBezTo>
                    <a:close/>
                    <a:moveTo>
                      <a:pt x="228" y="80"/>
                    </a:moveTo>
                    <a:cubicBezTo>
                      <a:pt x="228" y="78"/>
                      <a:pt x="230" y="76"/>
                      <a:pt x="232" y="76"/>
                    </a:cubicBezTo>
                    <a:cubicBezTo>
                      <a:pt x="234" y="76"/>
                      <a:pt x="236" y="78"/>
                      <a:pt x="236" y="80"/>
                    </a:cubicBezTo>
                    <a:cubicBezTo>
                      <a:pt x="236" y="82"/>
                      <a:pt x="234" y="84"/>
                      <a:pt x="232" y="84"/>
                    </a:cubicBezTo>
                    <a:cubicBezTo>
                      <a:pt x="230" y="84"/>
                      <a:pt x="228" y="82"/>
                      <a:pt x="228" y="80"/>
                    </a:cubicBezTo>
                    <a:close/>
                    <a:moveTo>
                      <a:pt x="228" y="64"/>
                    </a:moveTo>
                    <a:cubicBezTo>
                      <a:pt x="228" y="62"/>
                      <a:pt x="230" y="60"/>
                      <a:pt x="232" y="60"/>
                    </a:cubicBezTo>
                    <a:cubicBezTo>
                      <a:pt x="234" y="60"/>
                      <a:pt x="236" y="62"/>
                      <a:pt x="236" y="64"/>
                    </a:cubicBezTo>
                    <a:cubicBezTo>
                      <a:pt x="236" y="66"/>
                      <a:pt x="234" y="68"/>
                      <a:pt x="232" y="68"/>
                    </a:cubicBezTo>
                    <a:cubicBezTo>
                      <a:pt x="230" y="68"/>
                      <a:pt x="228" y="66"/>
                      <a:pt x="228" y="64"/>
                    </a:cubicBezTo>
                    <a:close/>
                    <a:moveTo>
                      <a:pt x="228" y="48"/>
                    </a:moveTo>
                    <a:cubicBezTo>
                      <a:pt x="228" y="46"/>
                      <a:pt x="230" y="44"/>
                      <a:pt x="232" y="44"/>
                    </a:cubicBezTo>
                    <a:cubicBezTo>
                      <a:pt x="234" y="44"/>
                      <a:pt x="236" y="46"/>
                      <a:pt x="236" y="48"/>
                    </a:cubicBezTo>
                    <a:cubicBezTo>
                      <a:pt x="236" y="50"/>
                      <a:pt x="234" y="52"/>
                      <a:pt x="232" y="52"/>
                    </a:cubicBezTo>
                    <a:cubicBezTo>
                      <a:pt x="230" y="52"/>
                      <a:pt x="228" y="50"/>
                      <a:pt x="228" y="48"/>
                    </a:cubicBezTo>
                    <a:close/>
                    <a:moveTo>
                      <a:pt x="228" y="32"/>
                    </a:moveTo>
                    <a:cubicBezTo>
                      <a:pt x="228" y="30"/>
                      <a:pt x="230" y="28"/>
                      <a:pt x="232" y="28"/>
                    </a:cubicBezTo>
                    <a:cubicBezTo>
                      <a:pt x="234" y="28"/>
                      <a:pt x="236" y="30"/>
                      <a:pt x="236" y="32"/>
                    </a:cubicBezTo>
                    <a:cubicBezTo>
                      <a:pt x="236" y="34"/>
                      <a:pt x="234" y="36"/>
                      <a:pt x="232" y="36"/>
                    </a:cubicBezTo>
                    <a:cubicBezTo>
                      <a:pt x="230" y="36"/>
                      <a:pt x="228" y="34"/>
                      <a:pt x="228" y="32"/>
                    </a:cubicBezTo>
                    <a:close/>
                    <a:moveTo>
                      <a:pt x="228" y="16"/>
                    </a:moveTo>
                    <a:cubicBezTo>
                      <a:pt x="228" y="14"/>
                      <a:pt x="230" y="12"/>
                      <a:pt x="232" y="12"/>
                    </a:cubicBezTo>
                    <a:cubicBezTo>
                      <a:pt x="234" y="12"/>
                      <a:pt x="236" y="14"/>
                      <a:pt x="236" y="16"/>
                    </a:cubicBezTo>
                    <a:cubicBezTo>
                      <a:pt x="236" y="18"/>
                      <a:pt x="234" y="20"/>
                      <a:pt x="232" y="20"/>
                    </a:cubicBezTo>
                    <a:cubicBezTo>
                      <a:pt x="230" y="20"/>
                      <a:pt x="228" y="18"/>
                      <a:pt x="228" y="16"/>
                    </a:cubicBezTo>
                    <a:close/>
                    <a:moveTo>
                      <a:pt x="224" y="4"/>
                    </a:moveTo>
                    <a:cubicBezTo>
                      <a:pt x="224" y="2"/>
                      <a:pt x="226" y="0"/>
                      <a:pt x="228" y="0"/>
                    </a:cubicBezTo>
                    <a:cubicBezTo>
                      <a:pt x="230" y="0"/>
                      <a:pt x="232" y="2"/>
                      <a:pt x="232" y="4"/>
                    </a:cubicBezTo>
                    <a:cubicBezTo>
                      <a:pt x="232" y="6"/>
                      <a:pt x="230" y="8"/>
                      <a:pt x="228" y="8"/>
                    </a:cubicBezTo>
                    <a:cubicBezTo>
                      <a:pt x="226" y="8"/>
                      <a:pt x="224" y="6"/>
                      <a:pt x="224" y="4"/>
                    </a:cubicBezTo>
                    <a:close/>
                    <a:moveTo>
                      <a:pt x="208" y="4"/>
                    </a:moveTo>
                    <a:cubicBezTo>
                      <a:pt x="208" y="2"/>
                      <a:pt x="210" y="0"/>
                      <a:pt x="212" y="0"/>
                    </a:cubicBezTo>
                    <a:cubicBezTo>
                      <a:pt x="214" y="0"/>
                      <a:pt x="216" y="2"/>
                      <a:pt x="216" y="4"/>
                    </a:cubicBezTo>
                    <a:cubicBezTo>
                      <a:pt x="216" y="6"/>
                      <a:pt x="214" y="8"/>
                      <a:pt x="212" y="8"/>
                    </a:cubicBezTo>
                    <a:cubicBezTo>
                      <a:pt x="210" y="8"/>
                      <a:pt x="208" y="6"/>
                      <a:pt x="208" y="4"/>
                    </a:cubicBezTo>
                    <a:close/>
                    <a:moveTo>
                      <a:pt x="192" y="4"/>
                    </a:moveTo>
                    <a:cubicBezTo>
                      <a:pt x="192" y="2"/>
                      <a:pt x="194" y="0"/>
                      <a:pt x="196" y="0"/>
                    </a:cubicBezTo>
                    <a:cubicBezTo>
                      <a:pt x="198" y="0"/>
                      <a:pt x="200" y="2"/>
                      <a:pt x="200" y="4"/>
                    </a:cubicBezTo>
                    <a:cubicBezTo>
                      <a:pt x="200" y="6"/>
                      <a:pt x="198" y="8"/>
                      <a:pt x="196" y="8"/>
                    </a:cubicBezTo>
                    <a:cubicBezTo>
                      <a:pt x="194" y="8"/>
                      <a:pt x="192" y="6"/>
                      <a:pt x="192" y="4"/>
                    </a:cubicBezTo>
                    <a:close/>
                    <a:moveTo>
                      <a:pt x="176" y="4"/>
                    </a:moveTo>
                    <a:cubicBezTo>
                      <a:pt x="176" y="2"/>
                      <a:pt x="178" y="0"/>
                      <a:pt x="180" y="0"/>
                    </a:cubicBezTo>
                    <a:cubicBezTo>
                      <a:pt x="182" y="0"/>
                      <a:pt x="184" y="2"/>
                      <a:pt x="184" y="4"/>
                    </a:cubicBezTo>
                    <a:cubicBezTo>
                      <a:pt x="184" y="6"/>
                      <a:pt x="182" y="8"/>
                      <a:pt x="180" y="8"/>
                    </a:cubicBezTo>
                    <a:cubicBezTo>
                      <a:pt x="178" y="8"/>
                      <a:pt x="176" y="6"/>
                      <a:pt x="176" y="4"/>
                    </a:cubicBezTo>
                    <a:close/>
                    <a:moveTo>
                      <a:pt x="160" y="4"/>
                    </a:moveTo>
                    <a:cubicBezTo>
                      <a:pt x="160" y="2"/>
                      <a:pt x="162" y="0"/>
                      <a:pt x="164" y="0"/>
                    </a:cubicBezTo>
                    <a:cubicBezTo>
                      <a:pt x="166" y="0"/>
                      <a:pt x="168" y="2"/>
                      <a:pt x="168" y="4"/>
                    </a:cubicBezTo>
                    <a:cubicBezTo>
                      <a:pt x="168" y="6"/>
                      <a:pt x="166" y="8"/>
                      <a:pt x="164" y="8"/>
                    </a:cubicBezTo>
                    <a:cubicBezTo>
                      <a:pt x="162" y="8"/>
                      <a:pt x="160" y="6"/>
                      <a:pt x="160" y="4"/>
                    </a:cubicBezTo>
                    <a:close/>
                    <a:moveTo>
                      <a:pt x="144" y="4"/>
                    </a:moveTo>
                    <a:cubicBezTo>
                      <a:pt x="144" y="2"/>
                      <a:pt x="146" y="0"/>
                      <a:pt x="148" y="0"/>
                    </a:cubicBezTo>
                    <a:cubicBezTo>
                      <a:pt x="150" y="0"/>
                      <a:pt x="152" y="2"/>
                      <a:pt x="152" y="4"/>
                    </a:cubicBezTo>
                    <a:cubicBezTo>
                      <a:pt x="152" y="6"/>
                      <a:pt x="150" y="8"/>
                      <a:pt x="148" y="8"/>
                    </a:cubicBezTo>
                    <a:cubicBezTo>
                      <a:pt x="146" y="8"/>
                      <a:pt x="144" y="6"/>
                      <a:pt x="144" y="4"/>
                    </a:cubicBezTo>
                    <a:close/>
                    <a:moveTo>
                      <a:pt x="128" y="4"/>
                    </a:moveTo>
                    <a:cubicBezTo>
                      <a:pt x="128" y="2"/>
                      <a:pt x="130" y="0"/>
                      <a:pt x="132" y="0"/>
                    </a:cubicBezTo>
                    <a:cubicBezTo>
                      <a:pt x="134" y="0"/>
                      <a:pt x="136" y="2"/>
                      <a:pt x="136" y="4"/>
                    </a:cubicBezTo>
                    <a:cubicBezTo>
                      <a:pt x="136" y="6"/>
                      <a:pt x="134" y="8"/>
                      <a:pt x="132" y="8"/>
                    </a:cubicBezTo>
                    <a:cubicBezTo>
                      <a:pt x="130" y="8"/>
                      <a:pt x="128" y="6"/>
                      <a:pt x="128" y="4"/>
                    </a:cubicBezTo>
                    <a:close/>
                    <a:moveTo>
                      <a:pt x="112" y="4"/>
                    </a:moveTo>
                    <a:cubicBezTo>
                      <a:pt x="112" y="2"/>
                      <a:pt x="114" y="0"/>
                      <a:pt x="116" y="0"/>
                    </a:cubicBezTo>
                    <a:cubicBezTo>
                      <a:pt x="118" y="0"/>
                      <a:pt x="120" y="2"/>
                      <a:pt x="120" y="4"/>
                    </a:cubicBezTo>
                    <a:cubicBezTo>
                      <a:pt x="120" y="6"/>
                      <a:pt x="118" y="8"/>
                      <a:pt x="116" y="8"/>
                    </a:cubicBezTo>
                    <a:cubicBezTo>
                      <a:pt x="114" y="8"/>
                      <a:pt x="112" y="6"/>
                      <a:pt x="112" y="4"/>
                    </a:cubicBezTo>
                    <a:close/>
                    <a:moveTo>
                      <a:pt x="96" y="4"/>
                    </a:moveTo>
                    <a:cubicBezTo>
                      <a:pt x="96" y="2"/>
                      <a:pt x="98" y="0"/>
                      <a:pt x="100" y="0"/>
                    </a:cubicBezTo>
                    <a:cubicBezTo>
                      <a:pt x="102" y="0"/>
                      <a:pt x="104" y="2"/>
                      <a:pt x="104" y="4"/>
                    </a:cubicBezTo>
                    <a:cubicBezTo>
                      <a:pt x="104" y="6"/>
                      <a:pt x="102" y="8"/>
                      <a:pt x="100" y="8"/>
                    </a:cubicBezTo>
                    <a:cubicBezTo>
                      <a:pt x="98" y="8"/>
                      <a:pt x="96" y="6"/>
                      <a:pt x="96" y="4"/>
                    </a:cubicBezTo>
                    <a:close/>
                    <a:moveTo>
                      <a:pt x="80" y="4"/>
                    </a:moveTo>
                    <a:cubicBezTo>
                      <a:pt x="80" y="2"/>
                      <a:pt x="82" y="0"/>
                      <a:pt x="84" y="0"/>
                    </a:cubicBezTo>
                    <a:cubicBezTo>
                      <a:pt x="86" y="0"/>
                      <a:pt x="88" y="2"/>
                      <a:pt x="88" y="4"/>
                    </a:cubicBezTo>
                    <a:cubicBezTo>
                      <a:pt x="88" y="6"/>
                      <a:pt x="86" y="8"/>
                      <a:pt x="84" y="8"/>
                    </a:cubicBezTo>
                    <a:cubicBezTo>
                      <a:pt x="82" y="8"/>
                      <a:pt x="80" y="6"/>
                      <a:pt x="80" y="4"/>
                    </a:cubicBezTo>
                    <a:close/>
                    <a:moveTo>
                      <a:pt x="64" y="4"/>
                    </a:moveTo>
                    <a:cubicBezTo>
                      <a:pt x="64" y="2"/>
                      <a:pt x="66" y="0"/>
                      <a:pt x="68" y="0"/>
                    </a:cubicBezTo>
                    <a:cubicBezTo>
                      <a:pt x="70" y="0"/>
                      <a:pt x="72" y="2"/>
                      <a:pt x="72" y="4"/>
                    </a:cubicBezTo>
                    <a:cubicBezTo>
                      <a:pt x="72" y="6"/>
                      <a:pt x="70" y="8"/>
                      <a:pt x="68" y="8"/>
                    </a:cubicBezTo>
                    <a:cubicBezTo>
                      <a:pt x="66" y="8"/>
                      <a:pt x="64" y="6"/>
                      <a:pt x="64" y="4"/>
                    </a:cubicBezTo>
                    <a:close/>
                    <a:moveTo>
                      <a:pt x="48" y="4"/>
                    </a:moveTo>
                    <a:cubicBezTo>
                      <a:pt x="48" y="2"/>
                      <a:pt x="50" y="0"/>
                      <a:pt x="52" y="0"/>
                    </a:cubicBezTo>
                    <a:cubicBezTo>
                      <a:pt x="54" y="0"/>
                      <a:pt x="56" y="2"/>
                      <a:pt x="56" y="4"/>
                    </a:cubicBezTo>
                    <a:cubicBezTo>
                      <a:pt x="56" y="6"/>
                      <a:pt x="54" y="8"/>
                      <a:pt x="52" y="8"/>
                    </a:cubicBezTo>
                    <a:cubicBezTo>
                      <a:pt x="50" y="8"/>
                      <a:pt x="48" y="6"/>
                      <a:pt x="48" y="4"/>
                    </a:cubicBezTo>
                    <a:close/>
                    <a:moveTo>
                      <a:pt x="32" y="4"/>
                    </a:moveTo>
                    <a:cubicBezTo>
                      <a:pt x="32" y="2"/>
                      <a:pt x="34" y="0"/>
                      <a:pt x="36" y="0"/>
                    </a:cubicBezTo>
                    <a:cubicBezTo>
                      <a:pt x="38" y="0"/>
                      <a:pt x="40" y="2"/>
                      <a:pt x="40" y="4"/>
                    </a:cubicBezTo>
                    <a:cubicBezTo>
                      <a:pt x="40" y="6"/>
                      <a:pt x="38" y="8"/>
                      <a:pt x="36" y="8"/>
                    </a:cubicBezTo>
                    <a:cubicBezTo>
                      <a:pt x="34" y="8"/>
                      <a:pt x="32" y="6"/>
                      <a:pt x="32" y="4"/>
                    </a:cubicBezTo>
                    <a:close/>
                    <a:moveTo>
                      <a:pt x="16" y="4"/>
                    </a:moveTo>
                    <a:cubicBezTo>
                      <a:pt x="16" y="2"/>
                      <a:pt x="18" y="0"/>
                      <a:pt x="20" y="0"/>
                    </a:cubicBezTo>
                    <a:cubicBezTo>
                      <a:pt x="22" y="0"/>
                      <a:pt x="24" y="2"/>
                      <a:pt x="24" y="4"/>
                    </a:cubicBezTo>
                    <a:cubicBezTo>
                      <a:pt x="24" y="6"/>
                      <a:pt x="22" y="8"/>
                      <a:pt x="20" y="8"/>
                    </a:cubicBezTo>
                    <a:cubicBezTo>
                      <a:pt x="18" y="8"/>
                      <a:pt x="16" y="6"/>
                      <a:pt x="16" y="4"/>
                    </a:cubicBezTo>
                    <a:close/>
                    <a:moveTo>
                      <a:pt x="0" y="4"/>
                    </a:moveTo>
                    <a:cubicBezTo>
                      <a:pt x="0" y="2"/>
                      <a:pt x="2" y="0"/>
                      <a:pt x="4" y="0"/>
                    </a:cubicBezTo>
                    <a:cubicBezTo>
                      <a:pt x="6" y="0"/>
                      <a:pt x="8" y="2"/>
                      <a:pt x="8" y="4"/>
                    </a:cubicBezTo>
                    <a:cubicBezTo>
                      <a:pt x="8" y="6"/>
                      <a:pt x="6" y="8"/>
                      <a:pt x="4" y="8"/>
                    </a:cubicBezTo>
                    <a:cubicBezTo>
                      <a:pt x="2" y="8"/>
                      <a:pt x="0" y="6"/>
                      <a:pt x="0" y="4"/>
                    </a:cubicBezTo>
                    <a:close/>
                  </a:path>
                </a:pathLst>
              </a:custGeom>
              <a:solidFill>
                <a:schemeClr val="bg1">
                  <a:lumMod val="85000"/>
                </a:schemeClr>
              </a:solidFill>
              <a:ln>
                <a:noFill/>
              </a:ln>
            </p:spPr>
            <p:txBody>
              <a:bodyPr anchor="ctr"/>
              <a:lstStyle/>
              <a:p>
                <a:pPr algn="ctr"/>
                <a:endParaRPr/>
              </a:p>
            </p:txBody>
          </p:sp>
          <p:sp>
            <p:nvSpPr>
              <p:cNvPr id="89" name="îṩlï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7DB75CA-8F39-4DC4-8640-61564571895C}"/>
                  </a:ext>
                </a:extLst>
              </p:cNvPr>
              <p:cNvSpPr/>
              <p:nvPr/>
            </p:nvSpPr>
            <p:spPr bwMode="auto">
              <a:xfrm>
                <a:off x="5180931" y="1580782"/>
                <a:ext cx="1257178" cy="2255689"/>
              </a:xfrm>
              <a:custGeom>
                <a:avLst/>
                <a:gdLst>
                  <a:gd name="T0" fmla="*/ 217 w 217"/>
                  <a:gd name="T1" fmla="*/ 7 h 390"/>
                  <a:gd name="T2" fmla="*/ 217 w 217"/>
                  <a:gd name="T3" fmla="*/ 383 h 390"/>
                  <a:gd name="T4" fmla="*/ 210 w 217"/>
                  <a:gd name="T5" fmla="*/ 390 h 390"/>
                  <a:gd name="T6" fmla="*/ 7 w 217"/>
                  <a:gd name="T7" fmla="*/ 390 h 390"/>
                  <a:gd name="T8" fmla="*/ 0 w 217"/>
                  <a:gd name="T9" fmla="*/ 383 h 390"/>
                  <a:gd name="T10" fmla="*/ 0 w 217"/>
                  <a:gd name="T11" fmla="*/ 7 h 390"/>
                  <a:gd name="T12" fmla="*/ 7 w 217"/>
                  <a:gd name="T13" fmla="*/ 0 h 390"/>
                  <a:gd name="T14" fmla="*/ 210 w 217"/>
                  <a:gd name="T15" fmla="*/ 0 h 390"/>
                  <a:gd name="T16" fmla="*/ 217 w 217"/>
                  <a:gd name="T17" fmla="*/ 7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7" h="390">
                    <a:moveTo>
                      <a:pt x="217" y="7"/>
                    </a:moveTo>
                    <a:cubicBezTo>
                      <a:pt x="217" y="383"/>
                      <a:pt x="217" y="383"/>
                      <a:pt x="217" y="383"/>
                    </a:cubicBezTo>
                    <a:cubicBezTo>
                      <a:pt x="217" y="387"/>
                      <a:pt x="214" y="390"/>
                      <a:pt x="210" y="390"/>
                    </a:cubicBezTo>
                    <a:cubicBezTo>
                      <a:pt x="7" y="390"/>
                      <a:pt x="7" y="390"/>
                      <a:pt x="7" y="390"/>
                    </a:cubicBezTo>
                    <a:cubicBezTo>
                      <a:pt x="3" y="390"/>
                      <a:pt x="0" y="387"/>
                      <a:pt x="0" y="383"/>
                    </a:cubicBezTo>
                    <a:cubicBezTo>
                      <a:pt x="0" y="7"/>
                      <a:pt x="0" y="7"/>
                      <a:pt x="0" y="7"/>
                    </a:cubicBezTo>
                    <a:cubicBezTo>
                      <a:pt x="0" y="3"/>
                      <a:pt x="3" y="0"/>
                      <a:pt x="7" y="0"/>
                    </a:cubicBezTo>
                    <a:cubicBezTo>
                      <a:pt x="210" y="0"/>
                      <a:pt x="210" y="0"/>
                      <a:pt x="210" y="0"/>
                    </a:cubicBezTo>
                    <a:cubicBezTo>
                      <a:pt x="214" y="0"/>
                      <a:pt x="217" y="3"/>
                      <a:pt x="217" y="7"/>
                    </a:cubicBezTo>
                    <a:close/>
                  </a:path>
                </a:pathLst>
              </a:custGeom>
              <a:solidFill>
                <a:srgbClr val="FBC96B">
                  <a:alpha val="50000"/>
                </a:srgbClr>
              </a:solidFill>
              <a:ln>
                <a:noFill/>
              </a:ln>
            </p:spPr>
            <p:txBody>
              <a:bodyPr anchor="ctr"/>
              <a:lstStyle/>
              <a:p>
                <a:pPr algn="ctr"/>
                <a:endParaRPr/>
              </a:p>
            </p:txBody>
          </p:sp>
          <p:sp>
            <p:nvSpPr>
              <p:cNvPr id="90" name="îŝľí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9FF960B-D5E4-4CF3-AFF9-6FBA2FF5A2A4}"/>
                  </a:ext>
                </a:extLst>
              </p:cNvPr>
              <p:cNvSpPr/>
              <p:nvPr/>
            </p:nvSpPr>
            <p:spPr bwMode="auto">
              <a:xfrm>
                <a:off x="5283842" y="1678129"/>
                <a:ext cx="534022" cy="534022"/>
              </a:xfrm>
              <a:prstGeom prst="rect">
                <a:avLst/>
              </a:prstGeom>
              <a:solidFill>
                <a:srgbClr val="FBC96B">
                  <a:alpha val="40000"/>
                </a:srgbClr>
              </a:solidFill>
              <a:ln>
                <a:noFill/>
              </a:ln>
            </p:spPr>
            <p:txBody>
              <a:bodyPr anchor="ctr"/>
              <a:lstStyle/>
              <a:p>
                <a:pPr algn="ctr"/>
                <a:endParaRPr/>
              </a:p>
            </p:txBody>
          </p:sp>
          <p:sp>
            <p:nvSpPr>
              <p:cNvPr id="91" name="ïṡḻi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0DC164F-8C0F-4CB8-8B7A-D95DDD7448DB}"/>
                  </a:ext>
                </a:extLst>
              </p:cNvPr>
              <p:cNvSpPr/>
              <p:nvPr/>
            </p:nvSpPr>
            <p:spPr bwMode="auto">
              <a:xfrm>
                <a:off x="5587010" y="2239965"/>
                <a:ext cx="230854" cy="225292"/>
              </a:xfrm>
              <a:prstGeom prst="rect">
                <a:avLst/>
              </a:prstGeom>
              <a:solidFill>
                <a:srgbClr val="FF6666">
                  <a:alpha val="40000"/>
                </a:srgbClr>
              </a:solidFill>
              <a:ln>
                <a:noFill/>
              </a:ln>
            </p:spPr>
            <p:txBody>
              <a:bodyPr anchor="ctr"/>
              <a:lstStyle/>
              <a:p>
                <a:pPr algn="ctr"/>
                <a:endParaRPr/>
              </a:p>
            </p:txBody>
          </p:sp>
          <p:sp>
            <p:nvSpPr>
              <p:cNvPr id="92" name="ïṧḷí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A07F553-74D2-4404-8DCA-79BFABA312F4}"/>
                  </a:ext>
                </a:extLst>
              </p:cNvPr>
              <p:cNvSpPr/>
              <p:nvPr/>
            </p:nvSpPr>
            <p:spPr bwMode="auto">
              <a:xfrm>
                <a:off x="5233778" y="5688860"/>
                <a:ext cx="1204333" cy="150194"/>
              </a:xfrm>
              <a:prstGeom prst="ellipse">
                <a:avLst/>
              </a:prstGeom>
              <a:solidFill>
                <a:srgbClr val="D8BDA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3" name="íŝḷi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3B10FFE-0370-44D7-8A93-CA24CF5C7DBF}"/>
                  </a:ext>
                </a:extLst>
              </p:cNvPr>
              <p:cNvSpPr/>
              <p:nvPr/>
            </p:nvSpPr>
            <p:spPr bwMode="auto">
              <a:xfrm>
                <a:off x="6518769" y="3397014"/>
                <a:ext cx="289262" cy="180790"/>
              </a:xfrm>
              <a:custGeom>
                <a:avLst/>
                <a:gdLst>
                  <a:gd name="T0" fmla="*/ 49 w 50"/>
                  <a:gd name="T1" fmla="*/ 0 h 31"/>
                  <a:gd name="T2" fmla="*/ 49 w 50"/>
                  <a:gd name="T3" fmla="*/ 1 h 31"/>
                  <a:gd name="T4" fmla="*/ 42 w 50"/>
                  <a:gd name="T5" fmla="*/ 9 h 31"/>
                  <a:gd name="T6" fmla="*/ 33 w 50"/>
                  <a:gd name="T7" fmla="*/ 19 h 31"/>
                  <a:gd name="T8" fmla="*/ 8 w 50"/>
                  <a:gd name="T9" fmla="*/ 30 h 31"/>
                  <a:gd name="T10" fmla="*/ 6 w 50"/>
                  <a:gd name="T11" fmla="*/ 19 h 31"/>
                  <a:gd name="T12" fmla="*/ 15 w 50"/>
                  <a:gd name="T13" fmla="*/ 10 h 31"/>
                  <a:gd name="T14" fmla="*/ 27 w 50"/>
                  <a:gd name="T15" fmla="*/ 6 h 31"/>
                  <a:gd name="T16" fmla="*/ 20 w 50"/>
                  <a:gd name="T17" fmla="*/ 12 h 31"/>
                  <a:gd name="T18" fmla="*/ 28 w 50"/>
                  <a:gd name="T19" fmla="*/ 15 h 31"/>
                  <a:gd name="T20" fmla="*/ 34 w 50"/>
                  <a:gd name="T21" fmla="*/ 5 h 31"/>
                  <a:gd name="T22" fmla="*/ 37 w 50"/>
                  <a:gd name="T23" fmla="*/ 3 h 31"/>
                  <a:gd name="T24" fmla="*/ 35 w 50"/>
                  <a:gd name="T25" fmla="*/ 9 h 31"/>
                  <a:gd name="T26" fmla="*/ 35 w 50"/>
                  <a:gd name="T27" fmla="*/ 13 h 31"/>
                  <a:gd name="T28" fmla="*/ 44 w 50"/>
                  <a:gd name="T29" fmla="*/ 3 h 31"/>
                  <a:gd name="T30" fmla="*/ 49 w 50"/>
                  <a:gd name="T3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31">
                    <a:moveTo>
                      <a:pt x="49" y="0"/>
                    </a:moveTo>
                    <a:cubicBezTo>
                      <a:pt x="49" y="0"/>
                      <a:pt x="50" y="0"/>
                      <a:pt x="49" y="1"/>
                    </a:cubicBezTo>
                    <a:cubicBezTo>
                      <a:pt x="46" y="3"/>
                      <a:pt x="43" y="7"/>
                      <a:pt x="42" y="9"/>
                    </a:cubicBezTo>
                    <a:cubicBezTo>
                      <a:pt x="40" y="11"/>
                      <a:pt x="37" y="16"/>
                      <a:pt x="33" y="19"/>
                    </a:cubicBezTo>
                    <a:cubicBezTo>
                      <a:pt x="29" y="22"/>
                      <a:pt x="11" y="30"/>
                      <a:pt x="8" y="30"/>
                    </a:cubicBezTo>
                    <a:cubicBezTo>
                      <a:pt x="5" y="31"/>
                      <a:pt x="0" y="30"/>
                      <a:pt x="6" y="19"/>
                    </a:cubicBezTo>
                    <a:cubicBezTo>
                      <a:pt x="10" y="13"/>
                      <a:pt x="11" y="12"/>
                      <a:pt x="15" y="10"/>
                    </a:cubicBezTo>
                    <a:cubicBezTo>
                      <a:pt x="18" y="9"/>
                      <a:pt x="26" y="5"/>
                      <a:pt x="27" y="6"/>
                    </a:cubicBezTo>
                    <a:cubicBezTo>
                      <a:pt x="28" y="6"/>
                      <a:pt x="28" y="8"/>
                      <a:pt x="20" y="12"/>
                    </a:cubicBezTo>
                    <a:cubicBezTo>
                      <a:pt x="18" y="14"/>
                      <a:pt x="25" y="16"/>
                      <a:pt x="28" y="15"/>
                    </a:cubicBezTo>
                    <a:cubicBezTo>
                      <a:pt x="30" y="15"/>
                      <a:pt x="32" y="6"/>
                      <a:pt x="34" y="5"/>
                    </a:cubicBezTo>
                    <a:cubicBezTo>
                      <a:pt x="35" y="3"/>
                      <a:pt x="36" y="3"/>
                      <a:pt x="37" y="3"/>
                    </a:cubicBezTo>
                    <a:cubicBezTo>
                      <a:pt x="38" y="4"/>
                      <a:pt x="36" y="6"/>
                      <a:pt x="35" y="9"/>
                    </a:cubicBezTo>
                    <a:cubicBezTo>
                      <a:pt x="34" y="11"/>
                      <a:pt x="35" y="13"/>
                      <a:pt x="35" y="13"/>
                    </a:cubicBezTo>
                    <a:cubicBezTo>
                      <a:pt x="35" y="13"/>
                      <a:pt x="41" y="5"/>
                      <a:pt x="44" y="3"/>
                    </a:cubicBezTo>
                    <a:cubicBezTo>
                      <a:pt x="46" y="1"/>
                      <a:pt x="46" y="1"/>
                      <a:pt x="49" y="0"/>
                    </a:cubicBezTo>
                    <a:close/>
                  </a:path>
                </a:pathLst>
              </a:custGeom>
              <a:solidFill>
                <a:srgbClr val="E49F9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4" name="ïšlí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36268FA-5573-4E1C-AC01-9C303DA9B419}"/>
                  </a:ext>
                </a:extLst>
              </p:cNvPr>
              <p:cNvSpPr/>
              <p:nvPr/>
            </p:nvSpPr>
            <p:spPr bwMode="auto">
              <a:xfrm>
                <a:off x="6379701" y="3408139"/>
                <a:ext cx="381048" cy="342109"/>
              </a:xfrm>
              <a:custGeom>
                <a:avLst/>
                <a:gdLst>
                  <a:gd name="T0" fmla="*/ 19 w 66"/>
                  <a:gd name="T1" fmla="*/ 36 h 59"/>
                  <a:gd name="T2" fmla="*/ 28 w 66"/>
                  <a:gd name="T3" fmla="*/ 22 h 59"/>
                  <a:gd name="T4" fmla="*/ 45 w 66"/>
                  <a:gd name="T5" fmla="*/ 16 h 59"/>
                  <a:gd name="T6" fmla="*/ 51 w 66"/>
                  <a:gd name="T7" fmla="*/ 4 h 59"/>
                  <a:gd name="T8" fmla="*/ 53 w 66"/>
                  <a:gd name="T9" fmla="*/ 6 h 59"/>
                  <a:gd name="T10" fmla="*/ 50 w 66"/>
                  <a:gd name="T11" fmla="*/ 14 h 59"/>
                  <a:gd name="T12" fmla="*/ 56 w 66"/>
                  <a:gd name="T13" fmla="*/ 12 h 59"/>
                  <a:gd name="T14" fmla="*/ 63 w 66"/>
                  <a:gd name="T15" fmla="*/ 1 h 59"/>
                  <a:gd name="T16" fmla="*/ 64 w 66"/>
                  <a:gd name="T17" fmla="*/ 4 h 59"/>
                  <a:gd name="T18" fmla="*/ 61 w 66"/>
                  <a:gd name="T19" fmla="*/ 12 h 59"/>
                  <a:gd name="T20" fmla="*/ 52 w 66"/>
                  <a:gd name="T21" fmla="*/ 20 h 59"/>
                  <a:gd name="T22" fmla="*/ 33 w 66"/>
                  <a:gd name="T23" fmla="*/ 32 h 59"/>
                  <a:gd name="T24" fmla="*/ 12 w 66"/>
                  <a:gd name="T25" fmla="*/ 59 h 59"/>
                  <a:gd name="T26" fmla="*/ 0 w 66"/>
                  <a:gd name="T27" fmla="*/ 53 h 59"/>
                  <a:gd name="T28" fmla="*/ 19 w 66"/>
                  <a:gd name="T29" fmla="*/ 3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 h="59">
                    <a:moveTo>
                      <a:pt x="19" y="36"/>
                    </a:moveTo>
                    <a:cubicBezTo>
                      <a:pt x="19" y="36"/>
                      <a:pt x="24" y="30"/>
                      <a:pt x="28" y="22"/>
                    </a:cubicBezTo>
                    <a:cubicBezTo>
                      <a:pt x="30" y="19"/>
                      <a:pt x="39" y="15"/>
                      <a:pt x="45" y="16"/>
                    </a:cubicBezTo>
                    <a:cubicBezTo>
                      <a:pt x="45" y="16"/>
                      <a:pt x="49" y="5"/>
                      <a:pt x="51" y="4"/>
                    </a:cubicBezTo>
                    <a:cubicBezTo>
                      <a:pt x="53" y="3"/>
                      <a:pt x="54" y="4"/>
                      <a:pt x="53" y="6"/>
                    </a:cubicBezTo>
                    <a:cubicBezTo>
                      <a:pt x="52" y="8"/>
                      <a:pt x="50" y="14"/>
                      <a:pt x="50" y="14"/>
                    </a:cubicBezTo>
                    <a:cubicBezTo>
                      <a:pt x="50" y="14"/>
                      <a:pt x="55" y="16"/>
                      <a:pt x="56" y="12"/>
                    </a:cubicBezTo>
                    <a:cubicBezTo>
                      <a:pt x="57" y="7"/>
                      <a:pt x="60" y="1"/>
                      <a:pt x="63" y="1"/>
                    </a:cubicBezTo>
                    <a:cubicBezTo>
                      <a:pt x="66" y="0"/>
                      <a:pt x="66" y="1"/>
                      <a:pt x="64" y="4"/>
                    </a:cubicBezTo>
                    <a:cubicBezTo>
                      <a:pt x="62" y="6"/>
                      <a:pt x="61" y="11"/>
                      <a:pt x="61" y="12"/>
                    </a:cubicBezTo>
                    <a:cubicBezTo>
                      <a:pt x="62" y="14"/>
                      <a:pt x="57" y="18"/>
                      <a:pt x="52" y="20"/>
                    </a:cubicBezTo>
                    <a:cubicBezTo>
                      <a:pt x="48" y="23"/>
                      <a:pt x="36" y="28"/>
                      <a:pt x="33" y="32"/>
                    </a:cubicBezTo>
                    <a:cubicBezTo>
                      <a:pt x="30" y="35"/>
                      <a:pt x="12" y="59"/>
                      <a:pt x="12" y="59"/>
                    </a:cubicBezTo>
                    <a:cubicBezTo>
                      <a:pt x="0" y="53"/>
                      <a:pt x="0" y="53"/>
                      <a:pt x="0" y="53"/>
                    </a:cubicBezTo>
                    <a:lnTo>
                      <a:pt x="19" y="36"/>
                    </a:lnTo>
                    <a:close/>
                  </a:path>
                </a:pathLst>
              </a:custGeom>
              <a:solidFill>
                <a:srgbClr val="F8B7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5" name="íṡļí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3046F3B-0887-47F6-A00F-464385000A9F}"/>
                  </a:ext>
                </a:extLst>
              </p:cNvPr>
              <p:cNvSpPr/>
              <p:nvPr/>
            </p:nvSpPr>
            <p:spPr bwMode="auto">
              <a:xfrm>
                <a:off x="5673234" y="3004842"/>
                <a:ext cx="386611" cy="347672"/>
              </a:xfrm>
              <a:custGeom>
                <a:avLst/>
                <a:gdLst>
                  <a:gd name="T0" fmla="*/ 33 w 67"/>
                  <a:gd name="T1" fmla="*/ 58 h 60"/>
                  <a:gd name="T2" fmla="*/ 63 w 67"/>
                  <a:gd name="T3" fmla="*/ 46 h 60"/>
                  <a:gd name="T4" fmla="*/ 52 w 67"/>
                  <a:gd name="T5" fmla="*/ 34 h 60"/>
                  <a:gd name="T6" fmla="*/ 50 w 67"/>
                  <a:gd name="T7" fmla="*/ 25 h 60"/>
                  <a:gd name="T8" fmla="*/ 52 w 67"/>
                  <a:gd name="T9" fmla="*/ 6 h 60"/>
                  <a:gd name="T10" fmla="*/ 19 w 67"/>
                  <a:gd name="T11" fmla="*/ 0 h 60"/>
                  <a:gd name="T12" fmla="*/ 20 w 67"/>
                  <a:gd name="T13" fmla="*/ 23 h 60"/>
                  <a:gd name="T14" fmla="*/ 19 w 67"/>
                  <a:gd name="T15" fmla="*/ 26 h 60"/>
                  <a:gd name="T16" fmla="*/ 8 w 67"/>
                  <a:gd name="T17" fmla="*/ 37 h 60"/>
                  <a:gd name="T18" fmla="*/ 33 w 67"/>
                  <a:gd name="T19" fmla="*/ 5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 h="60">
                    <a:moveTo>
                      <a:pt x="33" y="58"/>
                    </a:moveTo>
                    <a:cubicBezTo>
                      <a:pt x="49" y="60"/>
                      <a:pt x="60" y="51"/>
                      <a:pt x="63" y="46"/>
                    </a:cubicBezTo>
                    <a:cubicBezTo>
                      <a:pt x="67" y="42"/>
                      <a:pt x="56" y="38"/>
                      <a:pt x="52" y="34"/>
                    </a:cubicBezTo>
                    <a:cubicBezTo>
                      <a:pt x="50" y="32"/>
                      <a:pt x="50" y="29"/>
                      <a:pt x="50" y="25"/>
                    </a:cubicBezTo>
                    <a:cubicBezTo>
                      <a:pt x="50" y="20"/>
                      <a:pt x="51" y="13"/>
                      <a:pt x="52" y="6"/>
                    </a:cubicBezTo>
                    <a:cubicBezTo>
                      <a:pt x="19" y="0"/>
                      <a:pt x="19" y="0"/>
                      <a:pt x="19" y="0"/>
                    </a:cubicBezTo>
                    <a:cubicBezTo>
                      <a:pt x="19" y="0"/>
                      <a:pt x="20" y="17"/>
                      <a:pt x="20" y="23"/>
                    </a:cubicBezTo>
                    <a:cubicBezTo>
                      <a:pt x="20" y="25"/>
                      <a:pt x="20" y="25"/>
                      <a:pt x="19" y="26"/>
                    </a:cubicBezTo>
                    <a:cubicBezTo>
                      <a:pt x="18" y="30"/>
                      <a:pt x="14" y="32"/>
                      <a:pt x="8" y="37"/>
                    </a:cubicBezTo>
                    <a:cubicBezTo>
                      <a:pt x="0" y="43"/>
                      <a:pt x="16" y="55"/>
                      <a:pt x="33" y="58"/>
                    </a:cubicBezTo>
                    <a:close/>
                  </a:path>
                </a:pathLst>
              </a:custGeom>
              <a:solidFill>
                <a:srgbClr val="F8B7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6" name="i$1î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0A6185F-D133-46A0-8F43-987A5C6F438E}"/>
                  </a:ext>
                </a:extLst>
              </p:cNvPr>
              <p:cNvSpPr/>
              <p:nvPr/>
            </p:nvSpPr>
            <p:spPr bwMode="auto">
              <a:xfrm>
                <a:off x="5712173" y="2765644"/>
                <a:ext cx="83441" cy="180790"/>
              </a:xfrm>
              <a:custGeom>
                <a:avLst/>
                <a:gdLst>
                  <a:gd name="T0" fmla="*/ 6 w 14"/>
                  <a:gd name="T1" fmla="*/ 31 h 31"/>
                  <a:gd name="T2" fmla="*/ 0 w 14"/>
                  <a:gd name="T3" fmla="*/ 18 h 31"/>
                  <a:gd name="T4" fmla="*/ 6 w 14"/>
                  <a:gd name="T5" fmla="*/ 2 h 31"/>
                  <a:gd name="T6" fmla="*/ 13 w 14"/>
                  <a:gd name="T7" fmla="*/ 9 h 31"/>
                  <a:gd name="T8" fmla="*/ 6 w 14"/>
                  <a:gd name="T9" fmla="*/ 31 h 31"/>
                </a:gdLst>
                <a:ahLst/>
                <a:cxnLst>
                  <a:cxn ang="0">
                    <a:pos x="T0" y="T1"/>
                  </a:cxn>
                  <a:cxn ang="0">
                    <a:pos x="T2" y="T3"/>
                  </a:cxn>
                  <a:cxn ang="0">
                    <a:pos x="T4" y="T5"/>
                  </a:cxn>
                  <a:cxn ang="0">
                    <a:pos x="T6" y="T7"/>
                  </a:cxn>
                  <a:cxn ang="0">
                    <a:pos x="T8" y="T9"/>
                  </a:cxn>
                </a:cxnLst>
                <a:rect l="0" t="0" r="r" b="b"/>
                <a:pathLst>
                  <a:path w="14" h="31">
                    <a:moveTo>
                      <a:pt x="6" y="31"/>
                    </a:moveTo>
                    <a:cubicBezTo>
                      <a:pt x="3" y="31"/>
                      <a:pt x="1" y="31"/>
                      <a:pt x="0" y="18"/>
                    </a:cubicBezTo>
                    <a:cubicBezTo>
                      <a:pt x="0" y="13"/>
                      <a:pt x="0" y="8"/>
                      <a:pt x="6" y="2"/>
                    </a:cubicBezTo>
                    <a:cubicBezTo>
                      <a:pt x="6" y="2"/>
                      <a:pt x="13" y="0"/>
                      <a:pt x="13" y="9"/>
                    </a:cubicBezTo>
                    <a:cubicBezTo>
                      <a:pt x="14" y="18"/>
                      <a:pt x="12" y="29"/>
                      <a:pt x="6" y="31"/>
                    </a:cubicBezTo>
                    <a:close/>
                  </a:path>
                </a:pathLst>
              </a:custGeom>
              <a:solidFill>
                <a:srgbClr val="1C1E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7" name="îşḻí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3C43ED6-6C51-4893-BDB9-DDC3F52AACD4}"/>
                  </a:ext>
                </a:extLst>
              </p:cNvPr>
              <p:cNvSpPr/>
              <p:nvPr/>
            </p:nvSpPr>
            <p:spPr bwMode="auto">
              <a:xfrm>
                <a:off x="5781706" y="3004842"/>
                <a:ext cx="191915" cy="178007"/>
              </a:xfrm>
              <a:custGeom>
                <a:avLst/>
                <a:gdLst>
                  <a:gd name="T0" fmla="*/ 1 w 33"/>
                  <a:gd name="T1" fmla="*/ 23 h 31"/>
                  <a:gd name="T2" fmla="*/ 1 w 33"/>
                  <a:gd name="T3" fmla="*/ 25 h 31"/>
                  <a:gd name="T4" fmla="*/ 12 w 33"/>
                  <a:gd name="T5" fmla="*/ 31 h 31"/>
                  <a:gd name="T6" fmla="*/ 31 w 33"/>
                  <a:gd name="T7" fmla="*/ 22 h 31"/>
                  <a:gd name="T8" fmla="*/ 33 w 33"/>
                  <a:gd name="T9" fmla="*/ 6 h 31"/>
                  <a:gd name="T10" fmla="*/ 0 w 33"/>
                  <a:gd name="T11" fmla="*/ 0 h 31"/>
                  <a:gd name="T12" fmla="*/ 1 w 33"/>
                  <a:gd name="T13" fmla="*/ 23 h 31"/>
                </a:gdLst>
                <a:ahLst/>
                <a:cxnLst>
                  <a:cxn ang="0">
                    <a:pos x="T0" y="T1"/>
                  </a:cxn>
                  <a:cxn ang="0">
                    <a:pos x="T2" y="T3"/>
                  </a:cxn>
                  <a:cxn ang="0">
                    <a:pos x="T4" y="T5"/>
                  </a:cxn>
                  <a:cxn ang="0">
                    <a:pos x="T6" y="T7"/>
                  </a:cxn>
                  <a:cxn ang="0">
                    <a:pos x="T8" y="T9"/>
                  </a:cxn>
                  <a:cxn ang="0">
                    <a:pos x="T10" y="T11"/>
                  </a:cxn>
                  <a:cxn ang="0">
                    <a:pos x="T12" y="T13"/>
                  </a:cxn>
                </a:cxnLst>
                <a:rect l="0" t="0" r="r" b="b"/>
                <a:pathLst>
                  <a:path w="33" h="31">
                    <a:moveTo>
                      <a:pt x="1" y="23"/>
                    </a:moveTo>
                    <a:cubicBezTo>
                      <a:pt x="1" y="24"/>
                      <a:pt x="1" y="24"/>
                      <a:pt x="1" y="25"/>
                    </a:cubicBezTo>
                    <a:cubicBezTo>
                      <a:pt x="4" y="28"/>
                      <a:pt x="9" y="31"/>
                      <a:pt x="12" y="31"/>
                    </a:cubicBezTo>
                    <a:cubicBezTo>
                      <a:pt x="17" y="31"/>
                      <a:pt x="24" y="28"/>
                      <a:pt x="31" y="22"/>
                    </a:cubicBezTo>
                    <a:cubicBezTo>
                      <a:pt x="31" y="18"/>
                      <a:pt x="32" y="12"/>
                      <a:pt x="33" y="6"/>
                    </a:cubicBezTo>
                    <a:cubicBezTo>
                      <a:pt x="0" y="0"/>
                      <a:pt x="0" y="0"/>
                      <a:pt x="0" y="0"/>
                    </a:cubicBezTo>
                    <a:cubicBezTo>
                      <a:pt x="0" y="0"/>
                      <a:pt x="1" y="17"/>
                      <a:pt x="1" y="23"/>
                    </a:cubicBezTo>
                    <a:close/>
                  </a:path>
                </a:pathLst>
              </a:custGeom>
              <a:solidFill>
                <a:srgbClr val="E49F9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8" name="î$ļi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BADD33D-EFBE-4B77-8E5E-1842A3CD8E67}"/>
                  </a:ext>
                </a:extLst>
              </p:cNvPr>
              <p:cNvSpPr/>
              <p:nvPr/>
            </p:nvSpPr>
            <p:spPr bwMode="auto">
              <a:xfrm>
                <a:off x="5731641" y="2737831"/>
                <a:ext cx="300388" cy="417205"/>
              </a:xfrm>
              <a:custGeom>
                <a:avLst/>
                <a:gdLst>
                  <a:gd name="T0" fmla="*/ 48 w 52"/>
                  <a:gd name="T1" fmla="*/ 36 h 72"/>
                  <a:gd name="T2" fmla="*/ 39 w 52"/>
                  <a:gd name="T3" fmla="*/ 63 h 72"/>
                  <a:gd name="T4" fmla="*/ 22 w 52"/>
                  <a:gd name="T5" fmla="*/ 72 h 72"/>
                  <a:gd name="T6" fmla="*/ 4 w 52"/>
                  <a:gd name="T7" fmla="*/ 56 h 72"/>
                  <a:gd name="T8" fmla="*/ 2 w 52"/>
                  <a:gd name="T9" fmla="*/ 18 h 72"/>
                  <a:gd name="T10" fmla="*/ 23 w 52"/>
                  <a:gd name="T11" fmla="*/ 0 h 72"/>
                  <a:gd name="T12" fmla="*/ 48 w 52"/>
                  <a:gd name="T13" fmla="*/ 36 h 72"/>
                </a:gdLst>
                <a:ahLst/>
                <a:cxnLst>
                  <a:cxn ang="0">
                    <a:pos x="T0" y="T1"/>
                  </a:cxn>
                  <a:cxn ang="0">
                    <a:pos x="T2" y="T3"/>
                  </a:cxn>
                  <a:cxn ang="0">
                    <a:pos x="T4" y="T5"/>
                  </a:cxn>
                  <a:cxn ang="0">
                    <a:pos x="T6" y="T7"/>
                  </a:cxn>
                  <a:cxn ang="0">
                    <a:pos x="T8" y="T9"/>
                  </a:cxn>
                  <a:cxn ang="0">
                    <a:pos x="T10" y="T11"/>
                  </a:cxn>
                  <a:cxn ang="0">
                    <a:pos x="T12" y="T13"/>
                  </a:cxn>
                </a:cxnLst>
                <a:rect l="0" t="0" r="r" b="b"/>
                <a:pathLst>
                  <a:path w="52" h="72">
                    <a:moveTo>
                      <a:pt x="48" y="36"/>
                    </a:moveTo>
                    <a:cubicBezTo>
                      <a:pt x="47" y="51"/>
                      <a:pt x="46" y="57"/>
                      <a:pt x="39" y="63"/>
                    </a:cubicBezTo>
                    <a:cubicBezTo>
                      <a:pt x="33" y="69"/>
                      <a:pt x="27" y="72"/>
                      <a:pt x="22" y="72"/>
                    </a:cubicBezTo>
                    <a:cubicBezTo>
                      <a:pt x="15" y="72"/>
                      <a:pt x="6" y="62"/>
                      <a:pt x="4" y="56"/>
                    </a:cubicBezTo>
                    <a:cubicBezTo>
                      <a:pt x="2" y="49"/>
                      <a:pt x="0" y="33"/>
                      <a:pt x="2" y="18"/>
                    </a:cubicBezTo>
                    <a:cubicBezTo>
                      <a:pt x="3" y="10"/>
                      <a:pt x="13" y="0"/>
                      <a:pt x="23" y="0"/>
                    </a:cubicBezTo>
                    <a:cubicBezTo>
                      <a:pt x="33" y="0"/>
                      <a:pt x="52" y="1"/>
                      <a:pt x="48" y="36"/>
                    </a:cubicBezTo>
                    <a:close/>
                  </a:path>
                </a:pathLst>
              </a:custGeom>
              <a:solidFill>
                <a:srgbClr val="F8B7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9" name="ïṥ1í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EA0D452-98D4-45B8-B7E2-EC2695ED9136}"/>
                  </a:ext>
                </a:extLst>
              </p:cNvPr>
              <p:cNvSpPr/>
              <p:nvPr/>
            </p:nvSpPr>
            <p:spPr bwMode="auto">
              <a:xfrm>
                <a:off x="5717736" y="2904713"/>
                <a:ext cx="69535" cy="116817"/>
              </a:xfrm>
              <a:custGeom>
                <a:avLst/>
                <a:gdLst>
                  <a:gd name="T0" fmla="*/ 1 w 12"/>
                  <a:gd name="T1" fmla="*/ 11 h 20"/>
                  <a:gd name="T2" fmla="*/ 8 w 12"/>
                  <a:gd name="T3" fmla="*/ 19 h 20"/>
                  <a:gd name="T4" fmla="*/ 11 w 12"/>
                  <a:gd name="T5" fmla="*/ 9 h 20"/>
                  <a:gd name="T6" fmla="*/ 4 w 12"/>
                  <a:gd name="T7" fmla="*/ 0 h 20"/>
                  <a:gd name="T8" fmla="*/ 1 w 12"/>
                  <a:gd name="T9" fmla="*/ 11 h 20"/>
                </a:gdLst>
                <a:ahLst/>
                <a:cxnLst>
                  <a:cxn ang="0">
                    <a:pos x="T0" y="T1"/>
                  </a:cxn>
                  <a:cxn ang="0">
                    <a:pos x="T2" y="T3"/>
                  </a:cxn>
                  <a:cxn ang="0">
                    <a:pos x="T4" y="T5"/>
                  </a:cxn>
                  <a:cxn ang="0">
                    <a:pos x="T6" y="T7"/>
                  </a:cxn>
                  <a:cxn ang="0">
                    <a:pos x="T8" y="T9"/>
                  </a:cxn>
                </a:cxnLst>
                <a:rect l="0" t="0" r="r" b="b"/>
                <a:pathLst>
                  <a:path w="12" h="20">
                    <a:moveTo>
                      <a:pt x="1" y="11"/>
                    </a:moveTo>
                    <a:cubicBezTo>
                      <a:pt x="2" y="16"/>
                      <a:pt x="5" y="20"/>
                      <a:pt x="8" y="19"/>
                    </a:cubicBezTo>
                    <a:cubicBezTo>
                      <a:pt x="11" y="19"/>
                      <a:pt x="12" y="14"/>
                      <a:pt x="11" y="9"/>
                    </a:cubicBezTo>
                    <a:cubicBezTo>
                      <a:pt x="10" y="4"/>
                      <a:pt x="7" y="0"/>
                      <a:pt x="4" y="0"/>
                    </a:cubicBezTo>
                    <a:cubicBezTo>
                      <a:pt x="1" y="1"/>
                      <a:pt x="0" y="6"/>
                      <a:pt x="1" y="11"/>
                    </a:cubicBezTo>
                    <a:close/>
                  </a:path>
                </a:pathLst>
              </a:custGeom>
              <a:solidFill>
                <a:srgbClr val="F8B7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0" name="îṥḷi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10EF54B-B7CC-469C-9A9F-214E3BC3D0B8}"/>
                  </a:ext>
                </a:extLst>
              </p:cNvPr>
              <p:cNvSpPr/>
              <p:nvPr/>
            </p:nvSpPr>
            <p:spPr bwMode="auto">
              <a:xfrm>
                <a:off x="5737204" y="2704454"/>
                <a:ext cx="278137" cy="130725"/>
              </a:xfrm>
              <a:custGeom>
                <a:avLst/>
                <a:gdLst>
                  <a:gd name="T0" fmla="*/ 48 w 48"/>
                  <a:gd name="T1" fmla="*/ 16 h 23"/>
                  <a:gd name="T2" fmla="*/ 18 w 48"/>
                  <a:gd name="T3" fmla="*/ 20 h 23"/>
                  <a:gd name="T4" fmla="*/ 0 w 48"/>
                  <a:gd name="T5" fmla="*/ 13 h 23"/>
                  <a:gd name="T6" fmla="*/ 15 w 48"/>
                  <a:gd name="T7" fmla="*/ 1 h 23"/>
                  <a:gd name="T8" fmla="*/ 48 w 48"/>
                  <a:gd name="T9" fmla="*/ 16 h 23"/>
                </a:gdLst>
                <a:ahLst/>
                <a:cxnLst>
                  <a:cxn ang="0">
                    <a:pos x="T0" y="T1"/>
                  </a:cxn>
                  <a:cxn ang="0">
                    <a:pos x="T2" y="T3"/>
                  </a:cxn>
                  <a:cxn ang="0">
                    <a:pos x="T4" y="T5"/>
                  </a:cxn>
                  <a:cxn ang="0">
                    <a:pos x="T6" y="T7"/>
                  </a:cxn>
                  <a:cxn ang="0">
                    <a:pos x="T8" y="T9"/>
                  </a:cxn>
                </a:cxnLst>
                <a:rect l="0" t="0" r="r" b="b"/>
                <a:pathLst>
                  <a:path w="48" h="23">
                    <a:moveTo>
                      <a:pt x="48" y="16"/>
                    </a:moveTo>
                    <a:cubicBezTo>
                      <a:pt x="48" y="16"/>
                      <a:pt x="36" y="23"/>
                      <a:pt x="18" y="20"/>
                    </a:cubicBezTo>
                    <a:cubicBezTo>
                      <a:pt x="0" y="18"/>
                      <a:pt x="0" y="13"/>
                      <a:pt x="0" y="13"/>
                    </a:cubicBezTo>
                    <a:cubicBezTo>
                      <a:pt x="0" y="13"/>
                      <a:pt x="3" y="2"/>
                      <a:pt x="15" y="1"/>
                    </a:cubicBezTo>
                    <a:cubicBezTo>
                      <a:pt x="27" y="0"/>
                      <a:pt x="45" y="1"/>
                      <a:pt x="48" y="16"/>
                    </a:cubicBezTo>
                    <a:close/>
                  </a:path>
                </a:pathLst>
              </a:custGeom>
              <a:solidFill>
                <a:srgbClr val="1C1E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1" name="íṥḷí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3C5F5D2-368A-45FE-8FC1-B4EF240A453C}"/>
                  </a:ext>
                </a:extLst>
              </p:cNvPr>
              <p:cNvSpPr/>
              <p:nvPr/>
            </p:nvSpPr>
            <p:spPr bwMode="auto">
              <a:xfrm>
                <a:off x="5962496" y="2765644"/>
                <a:ext cx="80661" cy="180790"/>
              </a:xfrm>
              <a:custGeom>
                <a:avLst/>
                <a:gdLst>
                  <a:gd name="T0" fmla="*/ 6 w 14"/>
                  <a:gd name="T1" fmla="*/ 31 h 31"/>
                  <a:gd name="T2" fmla="*/ 1 w 14"/>
                  <a:gd name="T3" fmla="*/ 18 h 31"/>
                  <a:gd name="T4" fmla="*/ 6 w 14"/>
                  <a:gd name="T5" fmla="*/ 2 h 31"/>
                  <a:gd name="T6" fmla="*/ 14 w 14"/>
                  <a:gd name="T7" fmla="*/ 9 h 31"/>
                  <a:gd name="T8" fmla="*/ 6 w 14"/>
                  <a:gd name="T9" fmla="*/ 31 h 31"/>
                </a:gdLst>
                <a:ahLst/>
                <a:cxnLst>
                  <a:cxn ang="0">
                    <a:pos x="T0" y="T1"/>
                  </a:cxn>
                  <a:cxn ang="0">
                    <a:pos x="T2" y="T3"/>
                  </a:cxn>
                  <a:cxn ang="0">
                    <a:pos x="T4" y="T5"/>
                  </a:cxn>
                  <a:cxn ang="0">
                    <a:pos x="T6" y="T7"/>
                  </a:cxn>
                  <a:cxn ang="0">
                    <a:pos x="T8" y="T9"/>
                  </a:cxn>
                </a:cxnLst>
                <a:rect l="0" t="0" r="r" b="b"/>
                <a:pathLst>
                  <a:path w="14" h="31">
                    <a:moveTo>
                      <a:pt x="6" y="31"/>
                    </a:moveTo>
                    <a:cubicBezTo>
                      <a:pt x="3" y="31"/>
                      <a:pt x="1" y="31"/>
                      <a:pt x="1" y="18"/>
                    </a:cubicBezTo>
                    <a:cubicBezTo>
                      <a:pt x="0" y="13"/>
                      <a:pt x="0" y="8"/>
                      <a:pt x="6" y="2"/>
                    </a:cubicBezTo>
                    <a:cubicBezTo>
                      <a:pt x="6" y="2"/>
                      <a:pt x="13" y="0"/>
                      <a:pt x="14" y="9"/>
                    </a:cubicBezTo>
                    <a:cubicBezTo>
                      <a:pt x="14" y="18"/>
                      <a:pt x="12" y="29"/>
                      <a:pt x="6" y="31"/>
                    </a:cubicBezTo>
                    <a:close/>
                  </a:path>
                </a:pathLst>
              </a:custGeom>
              <a:solidFill>
                <a:srgbClr val="1C1E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2" name="ïṧ1ï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2689CFD-5CF1-438F-8EAC-4C2CD904900D}"/>
                  </a:ext>
                </a:extLst>
              </p:cNvPr>
              <p:cNvSpPr/>
              <p:nvPr/>
            </p:nvSpPr>
            <p:spPr bwMode="auto">
              <a:xfrm>
                <a:off x="5481318" y="3177287"/>
                <a:ext cx="1037451" cy="948447"/>
              </a:xfrm>
              <a:custGeom>
                <a:avLst/>
                <a:gdLst>
                  <a:gd name="T0" fmla="*/ 142 w 179"/>
                  <a:gd name="T1" fmla="*/ 90 h 164"/>
                  <a:gd name="T2" fmla="*/ 176 w 179"/>
                  <a:gd name="T3" fmla="*/ 73 h 164"/>
                  <a:gd name="T4" fmla="*/ 179 w 179"/>
                  <a:gd name="T5" fmla="*/ 94 h 164"/>
                  <a:gd name="T6" fmla="*/ 130 w 179"/>
                  <a:gd name="T7" fmla="*/ 120 h 164"/>
                  <a:gd name="T8" fmla="*/ 109 w 179"/>
                  <a:gd name="T9" fmla="*/ 72 h 164"/>
                  <a:gd name="T10" fmla="*/ 107 w 179"/>
                  <a:gd name="T11" fmla="*/ 153 h 164"/>
                  <a:gd name="T12" fmla="*/ 100 w 179"/>
                  <a:gd name="T13" fmla="*/ 164 h 164"/>
                  <a:gd name="T14" fmla="*/ 32 w 179"/>
                  <a:gd name="T15" fmla="*/ 164 h 164"/>
                  <a:gd name="T16" fmla="*/ 25 w 179"/>
                  <a:gd name="T17" fmla="*/ 150 h 164"/>
                  <a:gd name="T18" fmla="*/ 29 w 179"/>
                  <a:gd name="T19" fmla="*/ 59 h 164"/>
                  <a:gd name="T20" fmla="*/ 23 w 179"/>
                  <a:gd name="T21" fmla="*/ 106 h 164"/>
                  <a:gd name="T22" fmla="*/ 65 w 179"/>
                  <a:gd name="T23" fmla="*/ 143 h 164"/>
                  <a:gd name="T24" fmla="*/ 60 w 179"/>
                  <a:gd name="T25" fmla="*/ 160 h 164"/>
                  <a:gd name="T26" fmla="*/ 0 w 179"/>
                  <a:gd name="T27" fmla="*/ 119 h 164"/>
                  <a:gd name="T28" fmla="*/ 18 w 179"/>
                  <a:gd name="T29" fmla="*/ 19 h 164"/>
                  <a:gd name="T30" fmla="*/ 49 w 179"/>
                  <a:gd name="T31" fmla="*/ 0 h 164"/>
                  <a:gd name="T32" fmla="*/ 68 w 179"/>
                  <a:gd name="T33" fmla="*/ 10 h 164"/>
                  <a:gd name="T34" fmla="*/ 69 w 179"/>
                  <a:gd name="T35" fmla="*/ 15 h 164"/>
                  <a:gd name="T36" fmla="*/ 70 w 179"/>
                  <a:gd name="T37" fmla="*/ 10 h 164"/>
                  <a:gd name="T38" fmla="*/ 82 w 179"/>
                  <a:gd name="T39" fmla="*/ 1 h 164"/>
                  <a:gd name="T40" fmla="*/ 112 w 179"/>
                  <a:gd name="T41" fmla="*/ 19 h 164"/>
                  <a:gd name="T42" fmla="*/ 142 w 179"/>
                  <a:gd name="T43" fmla="*/ 9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9" h="164">
                    <a:moveTo>
                      <a:pt x="142" y="90"/>
                    </a:moveTo>
                    <a:cubicBezTo>
                      <a:pt x="176" y="73"/>
                      <a:pt x="176" y="73"/>
                      <a:pt x="176" y="73"/>
                    </a:cubicBezTo>
                    <a:cubicBezTo>
                      <a:pt x="179" y="94"/>
                      <a:pt x="179" y="94"/>
                      <a:pt x="179" y="94"/>
                    </a:cubicBezTo>
                    <a:cubicBezTo>
                      <a:pt x="130" y="120"/>
                      <a:pt x="130" y="120"/>
                      <a:pt x="130" y="120"/>
                    </a:cubicBezTo>
                    <a:cubicBezTo>
                      <a:pt x="109" y="72"/>
                      <a:pt x="109" y="72"/>
                      <a:pt x="109" y="72"/>
                    </a:cubicBezTo>
                    <a:cubicBezTo>
                      <a:pt x="109" y="72"/>
                      <a:pt x="108" y="143"/>
                      <a:pt x="107" y="153"/>
                    </a:cubicBezTo>
                    <a:cubicBezTo>
                      <a:pt x="107" y="163"/>
                      <a:pt x="104" y="164"/>
                      <a:pt x="100" y="164"/>
                    </a:cubicBezTo>
                    <a:cubicBezTo>
                      <a:pt x="80" y="164"/>
                      <a:pt x="42" y="164"/>
                      <a:pt x="32" y="164"/>
                    </a:cubicBezTo>
                    <a:cubicBezTo>
                      <a:pt x="28" y="164"/>
                      <a:pt x="25" y="159"/>
                      <a:pt x="25" y="150"/>
                    </a:cubicBezTo>
                    <a:cubicBezTo>
                      <a:pt x="26" y="143"/>
                      <a:pt x="31" y="85"/>
                      <a:pt x="29" y="59"/>
                    </a:cubicBezTo>
                    <a:cubicBezTo>
                      <a:pt x="29" y="59"/>
                      <a:pt x="25" y="81"/>
                      <a:pt x="23" y="106"/>
                    </a:cubicBezTo>
                    <a:cubicBezTo>
                      <a:pt x="65" y="143"/>
                      <a:pt x="65" y="143"/>
                      <a:pt x="65" y="143"/>
                    </a:cubicBezTo>
                    <a:cubicBezTo>
                      <a:pt x="60" y="160"/>
                      <a:pt x="60" y="160"/>
                      <a:pt x="60" y="160"/>
                    </a:cubicBezTo>
                    <a:cubicBezTo>
                      <a:pt x="0" y="119"/>
                      <a:pt x="0" y="119"/>
                      <a:pt x="0" y="119"/>
                    </a:cubicBezTo>
                    <a:cubicBezTo>
                      <a:pt x="0" y="119"/>
                      <a:pt x="0" y="36"/>
                      <a:pt x="18" y="19"/>
                    </a:cubicBezTo>
                    <a:cubicBezTo>
                      <a:pt x="25" y="13"/>
                      <a:pt x="42" y="1"/>
                      <a:pt x="49" y="0"/>
                    </a:cubicBezTo>
                    <a:cubicBezTo>
                      <a:pt x="68" y="10"/>
                      <a:pt x="68" y="10"/>
                      <a:pt x="68" y="10"/>
                    </a:cubicBezTo>
                    <a:cubicBezTo>
                      <a:pt x="69" y="15"/>
                      <a:pt x="69" y="15"/>
                      <a:pt x="69" y="15"/>
                    </a:cubicBezTo>
                    <a:cubicBezTo>
                      <a:pt x="70" y="10"/>
                      <a:pt x="70" y="10"/>
                      <a:pt x="70" y="10"/>
                    </a:cubicBezTo>
                    <a:cubicBezTo>
                      <a:pt x="82" y="1"/>
                      <a:pt x="82" y="1"/>
                      <a:pt x="82" y="1"/>
                    </a:cubicBezTo>
                    <a:cubicBezTo>
                      <a:pt x="93" y="3"/>
                      <a:pt x="109" y="14"/>
                      <a:pt x="112" y="19"/>
                    </a:cubicBezTo>
                    <a:cubicBezTo>
                      <a:pt x="117" y="29"/>
                      <a:pt x="142" y="90"/>
                      <a:pt x="142" y="90"/>
                    </a:cubicBezTo>
                    <a:close/>
                  </a:path>
                </a:pathLst>
              </a:custGeom>
              <a:solidFill>
                <a:srgbClr val="F22F5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3" name="iṥļî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0294BCD-3F15-4D0C-BD95-B712A5DA7A67}"/>
                  </a:ext>
                </a:extLst>
              </p:cNvPr>
              <p:cNvSpPr/>
              <p:nvPr/>
            </p:nvSpPr>
            <p:spPr bwMode="auto">
              <a:xfrm>
                <a:off x="5973621" y="2899150"/>
                <a:ext cx="75098" cy="116817"/>
              </a:xfrm>
              <a:custGeom>
                <a:avLst/>
                <a:gdLst>
                  <a:gd name="T0" fmla="*/ 2 w 13"/>
                  <a:gd name="T1" fmla="*/ 8 h 20"/>
                  <a:gd name="T2" fmla="*/ 3 w 13"/>
                  <a:gd name="T3" fmla="*/ 19 h 20"/>
                  <a:gd name="T4" fmla="*/ 11 w 13"/>
                  <a:gd name="T5" fmla="*/ 12 h 20"/>
                  <a:gd name="T6" fmla="*/ 10 w 13"/>
                  <a:gd name="T7" fmla="*/ 1 h 20"/>
                  <a:gd name="T8" fmla="*/ 2 w 13"/>
                  <a:gd name="T9" fmla="*/ 8 h 20"/>
                </a:gdLst>
                <a:ahLst/>
                <a:cxnLst>
                  <a:cxn ang="0">
                    <a:pos x="T0" y="T1"/>
                  </a:cxn>
                  <a:cxn ang="0">
                    <a:pos x="T2" y="T3"/>
                  </a:cxn>
                  <a:cxn ang="0">
                    <a:pos x="T4" y="T5"/>
                  </a:cxn>
                  <a:cxn ang="0">
                    <a:pos x="T6" y="T7"/>
                  </a:cxn>
                  <a:cxn ang="0">
                    <a:pos x="T8" y="T9"/>
                  </a:cxn>
                </a:cxnLst>
                <a:rect l="0" t="0" r="r" b="b"/>
                <a:pathLst>
                  <a:path w="13" h="20">
                    <a:moveTo>
                      <a:pt x="2" y="8"/>
                    </a:moveTo>
                    <a:cubicBezTo>
                      <a:pt x="0" y="13"/>
                      <a:pt x="0" y="18"/>
                      <a:pt x="3" y="19"/>
                    </a:cubicBezTo>
                    <a:cubicBezTo>
                      <a:pt x="5" y="20"/>
                      <a:pt x="9" y="16"/>
                      <a:pt x="11" y="12"/>
                    </a:cubicBezTo>
                    <a:cubicBezTo>
                      <a:pt x="13" y="7"/>
                      <a:pt x="13" y="2"/>
                      <a:pt x="10" y="1"/>
                    </a:cubicBezTo>
                    <a:cubicBezTo>
                      <a:pt x="8" y="0"/>
                      <a:pt x="4" y="3"/>
                      <a:pt x="2" y="8"/>
                    </a:cubicBezTo>
                    <a:close/>
                  </a:path>
                </a:pathLst>
              </a:custGeom>
              <a:solidFill>
                <a:srgbClr val="F8B7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4" name="iṡḷî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B072D27-2D89-4A37-A365-0542CEF38C32}"/>
                  </a:ext>
                </a:extLst>
              </p:cNvPr>
              <p:cNvSpPr/>
              <p:nvPr/>
            </p:nvSpPr>
            <p:spPr bwMode="auto">
              <a:xfrm>
                <a:off x="5748330" y="3149473"/>
                <a:ext cx="127943" cy="150194"/>
              </a:xfrm>
              <a:custGeom>
                <a:avLst/>
                <a:gdLst>
                  <a:gd name="T0" fmla="*/ 5 w 22"/>
                  <a:gd name="T1" fmla="*/ 0 h 26"/>
                  <a:gd name="T2" fmla="*/ 0 w 22"/>
                  <a:gd name="T3" fmla="*/ 7 h 26"/>
                  <a:gd name="T4" fmla="*/ 15 w 22"/>
                  <a:gd name="T5" fmla="*/ 26 h 26"/>
                  <a:gd name="T6" fmla="*/ 22 w 22"/>
                  <a:gd name="T7" fmla="*/ 15 h 26"/>
                  <a:gd name="T8" fmla="*/ 5 w 22"/>
                  <a:gd name="T9" fmla="*/ 0 h 26"/>
                </a:gdLst>
                <a:ahLst/>
                <a:cxnLst>
                  <a:cxn ang="0">
                    <a:pos x="T0" y="T1"/>
                  </a:cxn>
                  <a:cxn ang="0">
                    <a:pos x="T2" y="T3"/>
                  </a:cxn>
                  <a:cxn ang="0">
                    <a:pos x="T4" y="T5"/>
                  </a:cxn>
                  <a:cxn ang="0">
                    <a:pos x="T6" y="T7"/>
                  </a:cxn>
                  <a:cxn ang="0">
                    <a:pos x="T8" y="T9"/>
                  </a:cxn>
                </a:cxnLst>
                <a:rect l="0" t="0" r="r" b="b"/>
                <a:pathLst>
                  <a:path w="22" h="26">
                    <a:moveTo>
                      <a:pt x="5" y="0"/>
                    </a:moveTo>
                    <a:cubicBezTo>
                      <a:pt x="5" y="0"/>
                      <a:pt x="1" y="2"/>
                      <a:pt x="0" y="7"/>
                    </a:cubicBezTo>
                    <a:cubicBezTo>
                      <a:pt x="0" y="7"/>
                      <a:pt x="4" y="17"/>
                      <a:pt x="15" y="26"/>
                    </a:cubicBezTo>
                    <a:cubicBezTo>
                      <a:pt x="15" y="26"/>
                      <a:pt x="17" y="17"/>
                      <a:pt x="22" y="15"/>
                    </a:cubicBezTo>
                    <a:lnTo>
                      <a:pt x="5" y="0"/>
                    </a:lnTo>
                    <a:close/>
                  </a:path>
                </a:pathLst>
              </a:custGeom>
              <a:solidFill>
                <a:srgbClr val="CC1D4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5" name="íṧḻï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BAA82B0-5B39-4065-B806-2289F0C34D2C}"/>
                  </a:ext>
                </a:extLst>
              </p:cNvPr>
              <p:cNvSpPr/>
              <p:nvPr/>
            </p:nvSpPr>
            <p:spPr bwMode="auto">
              <a:xfrm>
                <a:off x="5887398" y="3143910"/>
                <a:ext cx="97349" cy="155757"/>
              </a:xfrm>
              <a:custGeom>
                <a:avLst/>
                <a:gdLst>
                  <a:gd name="T0" fmla="*/ 15 w 17"/>
                  <a:gd name="T1" fmla="*/ 0 h 27"/>
                  <a:gd name="T2" fmla="*/ 16 w 17"/>
                  <a:gd name="T3" fmla="*/ 9 h 27"/>
                  <a:gd name="T4" fmla="*/ 3 w 17"/>
                  <a:gd name="T5" fmla="*/ 27 h 27"/>
                  <a:gd name="T6" fmla="*/ 0 w 17"/>
                  <a:gd name="T7" fmla="*/ 16 h 27"/>
                  <a:gd name="T8" fmla="*/ 15 w 17"/>
                  <a:gd name="T9" fmla="*/ 0 h 27"/>
                </a:gdLst>
                <a:ahLst/>
                <a:cxnLst>
                  <a:cxn ang="0">
                    <a:pos x="T0" y="T1"/>
                  </a:cxn>
                  <a:cxn ang="0">
                    <a:pos x="T2" y="T3"/>
                  </a:cxn>
                  <a:cxn ang="0">
                    <a:pos x="T4" y="T5"/>
                  </a:cxn>
                  <a:cxn ang="0">
                    <a:pos x="T6" y="T7"/>
                  </a:cxn>
                  <a:cxn ang="0">
                    <a:pos x="T8" y="T9"/>
                  </a:cxn>
                </a:cxnLst>
                <a:rect l="0" t="0" r="r" b="b"/>
                <a:pathLst>
                  <a:path w="17" h="27">
                    <a:moveTo>
                      <a:pt x="15" y="0"/>
                    </a:moveTo>
                    <a:cubicBezTo>
                      <a:pt x="15" y="0"/>
                      <a:pt x="17" y="4"/>
                      <a:pt x="16" y="9"/>
                    </a:cubicBezTo>
                    <a:cubicBezTo>
                      <a:pt x="16" y="9"/>
                      <a:pt x="11" y="21"/>
                      <a:pt x="3" y="27"/>
                    </a:cubicBezTo>
                    <a:cubicBezTo>
                      <a:pt x="3" y="27"/>
                      <a:pt x="4" y="20"/>
                      <a:pt x="0" y="16"/>
                    </a:cubicBezTo>
                    <a:lnTo>
                      <a:pt x="15" y="0"/>
                    </a:lnTo>
                    <a:close/>
                  </a:path>
                </a:pathLst>
              </a:custGeom>
              <a:solidFill>
                <a:srgbClr val="CC1D4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6" name="iṡlí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F9F84DA-0406-47E3-8CB7-E8FB3A404EB9}"/>
                  </a:ext>
                </a:extLst>
              </p:cNvPr>
              <p:cNvSpPr/>
              <p:nvPr/>
            </p:nvSpPr>
            <p:spPr bwMode="auto">
              <a:xfrm>
                <a:off x="5581448" y="3797531"/>
                <a:ext cx="61190" cy="172445"/>
              </a:xfrm>
              <a:custGeom>
                <a:avLst/>
                <a:gdLst>
                  <a:gd name="T0" fmla="*/ 11 w 11"/>
                  <a:gd name="T1" fmla="*/ 3 h 30"/>
                  <a:gd name="T2" fmla="*/ 9 w 11"/>
                  <a:gd name="T3" fmla="*/ 30 h 30"/>
                  <a:gd name="T4" fmla="*/ 0 w 11"/>
                  <a:gd name="T5" fmla="*/ 24 h 30"/>
                  <a:gd name="T6" fmla="*/ 8 w 11"/>
                  <a:gd name="T7" fmla="*/ 0 h 30"/>
                  <a:gd name="T8" fmla="*/ 11 w 11"/>
                  <a:gd name="T9" fmla="*/ 3 h 30"/>
                </a:gdLst>
                <a:ahLst/>
                <a:cxnLst>
                  <a:cxn ang="0">
                    <a:pos x="T0" y="T1"/>
                  </a:cxn>
                  <a:cxn ang="0">
                    <a:pos x="T2" y="T3"/>
                  </a:cxn>
                  <a:cxn ang="0">
                    <a:pos x="T4" y="T5"/>
                  </a:cxn>
                  <a:cxn ang="0">
                    <a:pos x="T6" y="T7"/>
                  </a:cxn>
                  <a:cxn ang="0">
                    <a:pos x="T8" y="T9"/>
                  </a:cxn>
                </a:cxnLst>
                <a:rect l="0" t="0" r="r" b="b"/>
                <a:pathLst>
                  <a:path w="11" h="30">
                    <a:moveTo>
                      <a:pt x="11" y="3"/>
                    </a:moveTo>
                    <a:cubicBezTo>
                      <a:pt x="10" y="13"/>
                      <a:pt x="10" y="23"/>
                      <a:pt x="9" y="30"/>
                    </a:cubicBezTo>
                    <a:cubicBezTo>
                      <a:pt x="0" y="24"/>
                      <a:pt x="0" y="24"/>
                      <a:pt x="0" y="24"/>
                    </a:cubicBezTo>
                    <a:cubicBezTo>
                      <a:pt x="2" y="16"/>
                      <a:pt x="6" y="5"/>
                      <a:pt x="8" y="0"/>
                    </a:cubicBezTo>
                    <a:lnTo>
                      <a:pt x="11" y="3"/>
                    </a:lnTo>
                    <a:close/>
                  </a:path>
                </a:pathLst>
              </a:custGeom>
              <a:solidFill>
                <a:srgbClr val="CC1D4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7" name="ïsḻï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7976EBD-2590-4BFA-A81A-36451EC89AC4}"/>
                  </a:ext>
                </a:extLst>
              </p:cNvPr>
              <p:cNvSpPr/>
              <p:nvPr/>
            </p:nvSpPr>
            <p:spPr bwMode="auto">
              <a:xfrm>
                <a:off x="5434036" y="5583168"/>
                <a:ext cx="222509" cy="233635"/>
              </a:xfrm>
              <a:custGeom>
                <a:avLst/>
                <a:gdLst>
                  <a:gd name="T0" fmla="*/ 27 w 38"/>
                  <a:gd name="T1" fmla="*/ 8 h 40"/>
                  <a:gd name="T2" fmla="*/ 29 w 38"/>
                  <a:gd name="T3" fmla="*/ 19 h 40"/>
                  <a:gd name="T4" fmla="*/ 30 w 38"/>
                  <a:gd name="T5" fmla="*/ 28 h 40"/>
                  <a:gd name="T6" fmla="*/ 23 w 38"/>
                  <a:gd name="T7" fmla="*/ 40 h 40"/>
                  <a:gd name="T8" fmla="*/ 2 w 38"/>
                  <a:gd name="T9" fmla="*/ 27 h 40"/>
                  <a:gd name="T10" fmla="*/ 5 w 38"/>
                  <a:gd name="T11" fmla="*/ 13 h 40"/>
                  <a:gd name="T12" fmla="*/ 7 w 38"/>
                  <a:gd name="T13" fmla="*/ 6 h 40"/>
                  <a:gd name="T14" fmla="*/ 27 w 38"/>
                  <a:gd name="T15" fmla="*/ 8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40">
                    <a:moveTo>
                      <a:pt x="27" y="8"/>
                    </a:moveTo>
                    <a:cubicBezTo>
                      <a:pt x="29" y="13"/>
                      <a:pt x="31" y="17"/>
                      <a:pt x="29" y="19"/>
                    </a:cubicBezTo>
                    <a:cubicBezTo>
                      <a:pt x="28" y="22"/>
                      <a:pt x="29" y="24"/>
                      <a:pt x="30" y="28"/>
                    </a:cubicBezTo>
                    <a:cubicBezTo>
                      <a:pt x="32" y="32"/>
                      <a:pt x="38" y="39"/>
                      <a:pt x="23" y="40"/>
                    </a:cubicBezTo>
                    <a:cubicBezTo>
                      <a:pt x="8" y="40"/>
                      <a:pt x="0" y="36"/>
                      <a:pt x="2" y="27"/>
                    </a:cubicBezTo>
                    <a:cubicBezTo>
                      <a:pt x="5" y="19"/>
                      <a:pt x="5" y="16"/>
                      <a:pt x="5" y="13"/>
                    </a:cubicBezTo>
                    <a:cubicBezTo>
                      <a:pt x="4" y="11"/>
                      <a:pt x="5" y="8"/>
                      <a:pt x="7" y="6"/>
                    </a:cubicBezTo>
                    <a:cubicBezTo>
                      <a:pt x="9" y="5"/>
                      <a:pt x="25" y="0"/>
                      <a:pt x="27" y="8"/>
                    </a:cubicBezTo>
                    <a:close/>
                  </a:path>
                </a:pathLst>
              </a:custGeom>
              <a:solidFill>
                <a:srgbClr val="4C37A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8" name="ïṧ1í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2ABA486-B6F5-4C10-809A-95C18FD019A0}"/>
                  </a:ext>
                </a:extLst>
              </p:cNvPr>
              <p:cNvSpPr/>
              <p:nvPr/>
            </p:nvSpPr>
            <p:spPr bwMode="auto">
              <a:xfrm>
                <a:off x="5909649" y="5544229"/>
                <a:ext cx="470052" cy="230854"/>
              </a:xfrm>
              <a:custGeom>
                <a:avLst/>
                <a:gdLst>
                  <a:gd name="T0" fmla="*/ 33 w 81"/>
                  <a:gd name="T1" fmla="*/ 10 h 40"/>
                  <a:gd name="T2" fmla="*/ 51 w 81"/>
                  <a:gd name="T3" fmla="*/ 25 h 40"/>
                  <a:gd name="T4" fmla="*/ 69 w 81"/>
                  <a:gd name="T5" fmla="*/ 37 h 40"/>
                  <a:gd name="T6" fmla="*/ 30 w 81"/>
                  <a:gd name="T7" fmla="*/ 34 h 40"/>
                  <a:gd name="T8" fmla="*/ 15 w 81"/>
                  <a:gd name="T9" fmla="*/ 32 h 40"/>
                  <a:gd name="T10" fmla="*/ 4 w 81"/>
                  <a:gd name="T11" fmla="*/ 18 h 40"/>
                  <a:gd name="T12" fmla="*/ 33 w 81"/>
                  <a:gd name="T13" fmla="*/ 10 h 40"/>
                </a:gdLst>
                <a:ahLst/>
                <a:cxnLst>
                  <a:cxn ang="0">
                    <a:pos x="T0" y="T1"/>
                  </a:cxn>
                  <a:cxn ang="0">
                    <a:pos x="T2" y="T3"/>
                  </a:cxn>
                  <a:cxn ang="0">
                    <a:pos x="T4" y="T5"/>
                  </a:cxn>
                  <a:cxn ang="0">
                    <a:pos x="T6" y="T7"/>
                  </a:cxn>
                  <a:cxn ang="0">
                    <a:pos x="T8" y="T9"/>
                  </a:cxn>
                  <a:cxn ang="0">
                    <a:pos x="T10" y="T11"/>
                  </a:cxn>
                  <a:cxn ang="0">
                    <a:pos x="T12" y="T13"/>
                  </a:cxn>
                </a:cxnLst>
                <a:rect l="0" t="0" r="r" b="b"/>
                <a:pathLst>
                  <a:path w="81" h="40">
                    <a:moveTo>
                      <a:pt x="33" y="10"/>
                    </a:moveTo>
                    <a:cubicBezTo>
                      <a:pt x="34" y="13"/>
                      <a:pt x="41" y="20"/>
                      <a:pt x="51" y="25"/>
                    </a:cubicBezTo>
                    <a:cubicBezTo>
                      <a:pt x="60" y="30"/>
                      <a:pt x="81" y="34"/>
                      <a:pt x="69" y="37"/>
                    </a:cubicBezTo>
                    <a:cubicBezTo>
                      <a:pt x="57" y="40"/>
                      <a:pt x="48" y="40"/>
                      <a:pt x="30" y="34"/>
                    </a:cubicBezTo>
                    <a:cubicBezTo>
                      <a:pt x="22" y="32"/>
                      <a:pt x="23" y="31"/>
                      <a:pt x="15" y="32"/>
                    </a:cubicBezTo>
                    <a:cubicBezTo>
                      <a:pt x="6" y="32"/>
                      <a:pt x="0" y="34"/>
                      <a:pt x="4" y="18"/>
                    </a:cubicBezTo>
                    <a:cubicBezTo>
                      <a:pt x="8" y="2"/>
                      <a:pt x="29" y="0"/>
                      <a:pt x="33" y="10"/>
                    </a:cubicBezTo>
                    <a:close/>
                  </a:path>
                </a:pathLst>
              </a:custGeom>
              <a:solidFill>
                <a:srgbClr val="4C37A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9" name="îsḻí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6E2AD74-2375-4BF5-9C06-246866D6BFE6}"/>
                  </a:ext>
                </a:extLst>
              </p:cNvPr>
              <p:cNvSpPr/>
              <p:nvPr/>
            </p:nvSpPr>
            <p:spPr bwMode="auto">
              <a:xfrm>
                <a:off x="5806739" y="3004842"/>
                <a:ext cx="58410" cy="22251"/>
              </a:xfrm>
              <a:custGeom>
                <a:avLst/>
                <a:gdLst>
                  <a:gd name="T0" fmla="*/ 0 w 10"/>
                  <a:gd name="T1" fmla="*/ 0 h 4"/>
                  <a:gd name="T2" fmla="*/ 5 w 10"/>
                  <a:gd name="T3" fmla="*/ 4 h 4"/>
                  <a:gd name="T4" fmla="*/ 10 w 10"/>
                  <a:gd name="T5" fmla="*/ 2 h 4"/>
                  <a:gd name="T6" fmla="*/ 6 w 10"/>
                  <a:gd name="T7" fmla="*/ 3 h 4"/>
                  <a:gd name="T8" fmla="*/ 0 w 10"/>
                  <a:gd name="T9" fmla="*/ 0 h 4"/>
                </a:gdLst>
                <a:ahLst/>
                <a:cxnLst>
                  <a:cxn ang="0">
                    <a:pos x="T0" y="T1"/>
                  </a:cxn>
                  <a:cxn ang="0">
                    <a:pos x="T2" y="T3"/>
                  </a:cxn>
                  <a:cxn ang="0">
                    <a:pos x="T4" y="T5"/>
                  </a:cxn>
                  <a:cxn ang="0">
                    <a:pos x="T6" y="T7"/>
                  </a:cxn>
                  <a:cxn ang="0">
                    <a:pos x="T8" y="T9"/>
                  </a:cxn>
                </a:cxnLst>
                <a:rect l="0" t="0" r="r" b="b"/>
                <a:pathLst>
                  <a:path w="10" h="4">
                    <a:moveTo>
                      <a:pt x="0" y="0"/>
                    </a:moveTo>
                    <a:cubicBezTo>
                      <a:pt x="0" y="3"/>
                      <a:pt x="3" y="4"/>
                      <a:pt x="5" y="4"/>
                    </a:cubicBezTo>
                    <a:cubicBezTo>
                      <a:pt x="7" y="4"/>
                      <a:pt x="9" y="3"/>
                      <a:pt x="10" y="2"/>
                    </a:cubicBezTo>
                    <a:cubicBezTo>
                      <a:pt x="9" y="2"/>
                      <a:pt x="7" y="3"/>
                      <a:pt x="6" y="3"/>
                    </a:cubicBezTo>
                    <a:cubicBezTo>
                      <a:pt x="3" y="3"/>
                      <a:pt x="1" y="2"/>
                      <a:pt x="0" y="0"/>
                    </a:cubicBezTo>
                    <a:close/>
                  </a:path>
                </a:pathLst>
              </a:custGeom>
              <a:solidFill>
                <a:srgbClr val="E49F9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0" name="ïṧ1i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43452D3-1218-4FA7-9C26-109FF3C414B6}"/>
                  </a:ext>
                </a:extLst>
              </p:cNvPr>
              <p:cNvSpPr/>
              <p:nvPr/>
            </p:nvSpPr>
            <p:spPr bwMode="auto">
              <a:xfrm>
                <a:off x="6465922" y="3572241"/>
                <a:ext cx="75098" cy="194696"/>
              </a:xfrm>
              <a:custGeom>
                <a:avLst/>
                <a:gdLst>
                  <a:gd name="T0" fmla="*/ 9 w 13"/>
                  <a:gd name="T1" fmla="*/ 0 h 34"/>
                  <a:gd name="T2" fmla="*/ 12 w 13"/>
                  <a:gd name="T3" fmla="*/ 27 h 34"/>
                  <a:gd name="T4" fmla="*/ 0 w 13"/>
                  <a:gd name="T5" fmla="*/ 34 h 34"/>
                  <a:gd name="T6" fmla="*/ 1 w 13"/>
                  <a:gd name="T7" fmla="*/ 4 h 34"/>
                  <a:gd name="T8" fmla="*/ 9 w 13"/>
                  <a:gd name="T9" fmla="*/ 0 h 34"/>
                </a:gdLst>
                <a:ahLst/>
                <a:cxnLst>
                  <a:cxn ang="0">
                    <a:pos x="T0" y="T1"/>
                  </a:cxn>
                  <a:cxn ang="0">
                    <a:pos x="T2" y="T3"/>
                  </a:cxn>
                  <a:cxn ang="0">
                    <a:pos x="T4" y="T5"/>
                  </a:cxn>
                  <a:cxn ang="0">
                    <a:pos x="T6" y="T7"/>
                  </a:cxn>
                  <a:cxn ang="0">
                    <a:pos x="T8" y="T9"/>
                  </a:cxn>
                </a:cxnLst>
                <a:rect l="0" t="0" r="r" b="b"/>
                <a:pathLst>
                  <a:path w="13" h="34">
                    <a:moveTo>
                      <a:pt x="9" y="0"/>
                    </a:moveTo>
                    <a:cubicBezTo>
                      <a:pt x="9" y="0"/>
                      <a:pt x="13" y="20"/>
                      <a:pt x="12" y="27"/>
                    </a:cubicBezTo>
                    <a:cubicBezTo>
                      <a:pt x="0" y="34"/>
                      <a:pt x="0" y="34"/>
                      <a:pt x="0" y="34"/>
                    </a:cubicBezTo>
                    <a:cubicBezTo>
                      <a:pt x="1" y="4"/>
                      <a:pt x="1" y="4"/>
                      <a:pt x="1" y="4"/>
                    </a:cubicBezTo>
                    <a:lnTo>
                      <a:pt x="9" y="0"/>
                    </a:lnTo>
                    <a:close/>
                  </a:path>
                </a:pathLst>
              </a:custGeom>
              <a:solidFill>
                <a:srgbClr val="CC1D4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1" name="ïSḻi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F5A0CD5-55A7-4AB6-8626-10745D897636}"/>
                  </a:ext>
                </a:extLst>
              </p:cNvPr>
              <p:cNvSpPr/>
              <p:nvPr/>
            </p:nvSpPr>
            <p:spPr bwMode="auto">
              <a:xfrm>
                <a:off x="5428473" y="1778258"/>
                <a:ext cx="244760" cy="328201"/>
              </a:xfrm>
              <a:custGeom>
                <a:avLst/>
                <a:gdLst>
                  <a:gd name="T0" fmla="*/ 42 w 42"/>
                  <a:gd name="T1" fmla="*/ 21 h 57"/>
                  <a:gd name="T2" fmla="*/ 21 w 42"/>
                  <a:gd name="T3" fmla="*/ 57 h 57"/>
                  <a:gd name="T4" fmla="*/ 0 w 42"/>
                  <a:gd name="T5" fmla="*/ 21 h 57"/>
                  <a:gd name="T6" fmla="*/ 21 w 42"/>
                  <a:gd name="T7" fmla="*/ 0 h 57"/>
                  <a:gd name="T8" fmla="*/ 42 w 42"/>
                  <a:gd name="T9" fmla="*/ 21 h 57"/>
                </a:gdLst>
                <a:ahLst/>
                <a:cxnLst>
                  <a:cxn ang="0">
                    <a:pos x="T0" y="T1"/>
                  </a:cxn>
                  <a:cxn ang="0">
                    <a:pos x="T2" y="T3"/>
                  </a:cxn>
                  <a:cxn ang="0">
                    <a:pos x="T4" y="T5"/>
                  </a:cxn>
                  <a:cxn ang="0">
                    <a:pos x="T6" y="T7"/>
                  </a:cxn>
                  <a:cxn ang="0">
                    <a:pos x="T8" y="T9"/>
                  </a:cxn>
                </a:cxnLst>
                <a:rect l="0" t="0" r="r" b="b"/>
                <a:pathLst>
                  <a:path w="42" h="57">
                    <a:moveTo>
                      <a:pt x="42" y="21"/>
                    </a:moveTo>
                    <a:cubicBezTo>
                      <a:pt x="42" y="33"/>
                      <a:pt x="21" y="57"/>
                      <a:pt x="21" y="57"/>
                    </a:cubicBezTo>
                    <a:cubicBezTo>
                      <a:pt x="21" y="57"/>
                      <a:pt x="0" y="33"/>
                      <a:pt x="0" y="21"/>
                    </a:cubicBezTo>
                    <a:cubicBezTo>
                      <a:pt x="0" y="10"/>
                      <a:pt x="9" y="0"/>
                      <a:pt x="21" y="0"/>
                    </a:cubicBezTo>
                    <a:cubicBezTo>
                      <a:pt x="32" y="0"/>
                      <a:pt x="42" y="10"/>
                      <a:pt x="42" y="21"/>
                    </a:cubicBezTo>
                    <a:close/>
                  </a:path>
                </a:pathLst>
              </a:custGeom>
              <a:gradFill>
                <a:gsLst>
                  <a:gs pos="0">
                    <a:srgbClr val="B11864">
                      <a:alpha val="22000"/>
                    </a:srgbClr>
                  </a:gs>
                  <a:gs pos="100000">
                    <a:srgbClr val="53217F">
                      <a:alpha val="48000"/>
                    </a:srgbClr>
                  </a:gs>
                </a:gsLst>
                <a:lin ang="16200000" scaled="0"/>
              </a:gradFill>
              <a:ln>
                <a:noFill/>
              </a:ln>
            </p:spPr>
            <p:txBody>
              <a:bodyPr anchor="ctr"/>
              <a:lstStyle/>
              <a:p>
                <a:pPr algn="ctr"/>
                <a:endParaRPr/>
              </a:p>
            </p:txBody>
          </p:sp>
          <p:sp>
            <p:nvSpPr>
              <p:cNvPr id="112" name="íŝľï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E09ED9F-52B5-4BE3-9A61-F15C7912EC7B}"/>
                  </a:ext>
                </a:extLst>
              </p:cNvPr>
              <p:cNvSpPr/>
              <p:nvPr/>
            </p:nvSpPr>
            <p:spPr bwMode="auto">
              <a:xfrm>
                <a:off x="5498007" y="1853356"/>
                <a:ext cx="105692" cy="102911"/>
              </a:xfrm>
              <a:prstGeom prst="ellipse">
                <a:avLst/>
              </a:prstGeom>
              <a:solidFill>
                <a:srgbClr val="FF6666">
                  <a:alpha val="50000"/>
                </a:srgbClr>
              </a:solidFill>
              <a:ln>
                <a:noFill/>
              </a:ln>
            </p:spPr>
            <p:txBody>
              <a:bodyPr anchor="ctr"/>
              <a:lstStyle/>
              <a:p>
                <a:pPr algn="ctr"/>
                <a:endParaRPr/>
              </a:p>
            </p:txBody>
          </p:sp>
          <p:sp>
            <p:nvSpPr>
              <p:cNvPr id="113" name="î$li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83A58AB-AF36-4A1E-88DE-EBCDE21595AB}"/>
                  </a:ext>
                </a:extLst>
              </p:cNvPr>
              <p:cNvSpPr/>
              <p:nvPr/>
            </p:nvSpPr>
            <p:spPr bwMode="auto">
              <a:xfrm>
                <a:off x="4735912" y="2918619"/>
                <a:ext cx="553493" cy="553493"/>
              </a:xfrm>
              <a:custGeom>
                <a:avLst/>
                <a:gdLst>
                  <a:gd name="T0" fmla="*/ 68 w 96"/>
                  <a:gd name="T1" fmla="*/ 85 h 96"/>
                  <a:gd name="T2" fmla="*/ 11 w 96"/>
                  <a:gd name="T3" fmla="*/ 68 h 96"/>
                  <a:gd name="T4" fmla="*/ 28 w 96"/>
                  <a:gd name="T5" fmla="*/ 11 h 96"/>
                  <a:gd name="T6" fmla="*/ 85 w 96"/>
                  <a:gd name="T7" fmla="*/ 28 h 96"/>
                  <a:gd name="T8" fmla="*/ 68 w 96"/>
                  <a:gd name="T9" fmla="*/ 85 h 96"/>
                  <a:gd name="T10" fmla="*/ 32 w 96"/>
                  <a:gd name="T11" fmla="*/ 18 h 96"/>
                  <a:gd name="T12" fmla="*/ 18 w 96"/>
                  <a:gd name="T13" fmla="*/ 64 h 96"/>
                  <a:gd name="T14" fmla="*/ 64 w 96"/>
                  <a:gd name="T15" fmla="*/ 77 h 96"/>
                  <a:gd name="T16" fmla="*/ 77 w 96"/>
                  <a:gd name="T17" fmla="*/ 32 h 96"/>
                  <a:gd name="T18" fmla="*/ 32 w 96"/>
                  <a:gd name="T1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68" y="85"/>
                    </a:moveTo>
                    <a:cubicBezTo>
                      <a:pt x="48" y="96"/>
                      <a:pt x="22" y="88"/>
                      <a:pt x="11" y="68"/>
                    </a:cubicBezTo>
                    <a:cubicBezTo>
                      <a:pt x="0" y="48"/>
                      <a:pt x="7" y="22"/>
                      <a:pt x="28" y="11"/>
                    </a:cubicBezTo>
                    <a:cubicBezTo>
                      <a:pt x="48" y="0"/>
                      <a:pt x="74" y="7"/>
                      <a:pt x="85" y="28"/>
                    </a:cubicBezTo>
                    <a:cubicBezTo>
                      <a:pt x="96" y="48"/>
                      <a:pt x="88" y="74"/>
                      <a:pt x="68" y="85"/>
                    </a:cubicBezTo>
                    <a:close/>
                    <a:moveTo>
                      <a:pt x="32" y="18"/>
                    </a:moveTo>
                    <a:cubicBezTo>
                      <a:pt x="15" y="27"/>
                      <a:pt x="9" y="48"/>
                      <a:pt x="18" y="64"/>
                    </a:cubicBezTo>
                    <a:cubicBezTo>
                      <a:pt x="27" y="80"/>
                      <a:pt x="48" y="86"/>
                      <a:pt x="64" y="77"/>
                    </a:cubicBezTo>
                    <a:cubicBezTo>
                      <a:pt x="80" y="68"/>
                      <a:pt x="86" y="48"/>
                      <a:pt x="77" y="32"/>
                    </a:cubicBezTo>
                    <a:cubicBezTo>
                      <a:pt x="68" y="15"/>
                      <a:pt x="48" y="9"/>
                      <a:pt x="32" y="18"/>
                    </a:cubicBezTo>
                    <a:close/>
                  </a:path>
                </a:pathLst>
              </a:custGeom>
              <a:solidFill>
                <a:srgbClr val="FBC96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4" name="îşľi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7201FD5-6117-449D-8F36-81263EC371BB}"/>
                  </a:ext>
                </a:extLst>
              </p:cNvPr>
              <p:cNvSpPr/>
              <p:nvPr/>
            </p:nvSpPr>
            <p:spPr bwMode="auto">
              <a:xfrm>
                <a:off x="4908357" y="3032656"/>
                <a:ext cx="225292" cy="191915"/>
              </a:xfrm>
              <a:custGeom>
                <a:avLst/>
                <a:gdLst>
                  <a:gd name="T0" fmla="*/ 36 w 39"/>
                  <a:gd name="T1" fmla="*/ 23 h 33"/>
                  <a:gd name="T2" fmla="*/ 20 w 39"/>
                  <a:gd name="T3" fmla="*/ 32 h 33"/>
                  <a:gd name="T4" fmla="*/ 14 w 39"/>
                  <a:gd name="T5" fmla="*/ 30 h 33"/>
                  <a:gd name="T6" fmla="*/ 1 w 39"/>
                  <a:gd name="T7" fmla="*/ 7 h 33"/>
                  <a:gd name="T8" fmla="*/ 3 w 39"/>
                  <a:gd name="T9" fmla="*/ 1 h 33"/>
                  <a:gd name="T10" fmla="*/ 9 w 39"/>
                  <a:gd name="T11" fmla="*/ 2 h 33"/>
                  <a:gd name="T12" fmla="*/ 20 w 39"/>
                  <a:gd name="T13" fmla="*/ 22 h 33"/>
                  <a:gd name="T14" fmla="*/ 32 w 39"/>
                  <a:gd name="T15" fmla="*/ 15 h 33"/>
                  <a:gd name="T16" fmla="*/ 38 w 39"/>
                  <a:gd name="T17" fmla="*/ 17 h 33"/>
                  <a:gd name="T18" fmla="*/ 36 w 39"/>
                  <a:gd name="T19" fmla="*/ 2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33">
                    <a:moveTo>
                      <a:pt x="36" y="23"/>
                    </a:moveTo>
                    <a:cubicBezTo>
                      <a:pt x="20" y="32"/>
                      <a:pt x="20" y="32"/>
                      <a:pt x="20" y="32"/>
                    </a:cubicBezTo>
                    <a:cubicBezTo>
                      <a:pt x="18" y="33"/>
                      <a:pt x="15" y="32"/>
                      <a:pt x="14" y="30"/>
                    </a:cubicBezTo>
                    <a:cubicBezTo>
                      <a:pt x="1" y="7"/>
                      <a:pt x="1" y="7"/>
                      <a:pt x="1" y="7"/>
                    </a:cubicBezTo>
                    <a:cubicBezTo>
                      <a:pt x="0" y="5"/>
                      <a:pt x="1" y="2"/>
                      <a:pt x="3" y="1"/>
                    </a:cubicBezTo>
                    <a:cubicBezTo>
                      <a:pt x="5" y="0"/>
                      <a:pt x="8" y="0"/>
                      <a:pt x="9" y="2"/>
                    </a:cubicBezTo>
                    <a:cubicBezTo>
                      <a:pt x="20" y="22"/>
                      <a:pt x="20" y="22"/>
                      <a:pt x="20" y="22"/>
                    </a:cubicBezTo>
                    <a:cubicBezTo>
                      <a:pt x="32" y="15"/>
                      <a:pt x="32" y="15"/>
                      <a:pt x="32" y="15"/>
                    </a:cubicBezTo>
                    <a:cubicBezTo>
                      <a:pt x="34" y="14"/>
                      <a:pt x="36" y="15"/>
                      <a:pt x="38" y="17"/>
                    </a:cubicBezTo>
                    <a:cubicBezTo>
                      <a:pt x="39" y="19"/>
                      <a:pt x="38" y="22"/>
                      <a:pt x="36" y="23"/>
                    </a:cubicBezTo>
                    <a:close/>
                  </a:path>
                </a:pathLst>
              </a:custGeom>
              <a:solidFill>
                <a:srgbClr val="FBC96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5" name="iŝlï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2B1FBA3-85A9-4AF1-BE1B-B3000F2EF638}"/>
                  </a:ext>
                </a:extLst>
              </p:cNvPr>
              <p:cNvSpPr/>
              <p:nvPr/>
            </p:nvSpPr>
            <p:spPr bwMode="auto">
              <a:xfrm>
                <a:off x="5634293" y="3812828"/>
                <a:ext cx="240869" cy="301779"/>
              </a:xfrm>
              <a:custGeom>
                <a:avLst/>
                <a:gdLst>
                  <a:gd name="T0" fmla="*/ 4 w 87"/>
                  <a:gd name="T1" fmla="*/ 0 h 109"/>
                  <a:gd name="T2" fmla="*/ 87 w 87"/>
                  <a:gd name="T3" fmla="*/ 72 h 109"/>
                  <a:gd name="T4" fmla="*/ 76 w 87"/>
                  <a:gd name="T5" fmla="*/ 109 h 109"/>
                  <a:gd name="T6" fmla="*/ 0 w 87"/>
                  <a:gd name="T7" fmla="*/ 59 h 109"/>
                  <a:gd name="T8" fmla="*/ 4 w 87"/>
                  <a:gd name="T9" fmla="*/ 0 h 109"/>
                </a:gdLst>
                <a:ahLst/>
                <a:cxnLst>
                  <a:cxn ang="0">
                    <a:pos x="T0" y="T1"/>
                  </a:cxn>
                  <a:cxn ang="0">
                    <a:pos x="T2" y="T3"/>
                  </a:cxn>
                  <a:cxn ang="0">
                    <a:pos x="T4" y="T5"/>
                  </a:cxn>
                  <a:cxn ang="0">
                    <a:pos x="T6" y="T7"/>
                  </a:cxn>
                  <a:cxn ang="0">
                    <a:pos x="T8" y="T9"/>
                  </a:cxn>
                </a:cxnLst>
                <a:rect l="0" t="0" r="r" b="b"/>
                <a:pathLst>
                  <a:path w="87" h="109">
                    <a:moveTo>
                      <a:pt x="4" y="0"/>
                    </a:moveTo>
                    <a:lnTo>
                      <a:pt x="87" y="72"/>
                    </a:lnTo>
                    <a:lnTo>
                      <a:pt x="76" y="109"/>
                    </a:lnTo>
                    <a:lnTo>
                      <a:pt x="0" y="59"/>
                    </a:lnTo>
                    <a:lnTo>
                      <a:pt x="4" y="0"/>
                    </a:lnTo>
                    <a:close/>
                  </a:path>
                </a:pathLst>
              </a:custGeom>
              <a:solidFill>
                <a:srgbClr val="F22F5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6" name="îṥ1í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30ECC6D-3A2F-4639-81AF-10270781727D}"/>
                  </a:ext>
                </a:extLst>
              </p:cNvPr>
              <p:cNvSpPr/>
              <p:nvPr/>
            </p:nvSpPr>
            <p:spPr bwMode="auto">
              <a:xfrm>
                <a:off x="5459068" y="4056199"/>
                <a:ext cx="664748" cy="1649351"/>
              </a:xfrm>
              <a:custGeom>
                <a:avLst/>
                <a:gdLst>
                  <a:gd name="T0" fmla="*/ 29 w 115"/>
                  <a:gd name="T1" fmla="*/ 5 h 285"/>
                  <a:gd name="T2" fmla="*/ 32 w 115"/>
                  <a:gd name="T3" fmla="*/ 1 h 285"/>
                  <a:gd name="T4" fmla="*/ 73 w 115"/>
                  <a:gd name="T5" fmla="*/ 0 h 285"/>
                  <a:gd name="T6" fmla="*/ 112 w 115"/>
                  <a:gd name="T7" fmla="*/ 3 h 285"/>
                  <a:gd name="T8" fmla="*/ 114 w 115"/>
                  <a:gd name="T9" fmla="*/ 134 h 285"/>
                  <a:gd name="T10" fmla="*/ 112 w 115"/>
                  <a:gd name="T11" fmla="*/ 255 h 285"/>
                  <a:gd name="T12" fmla="*/ 114 w 115"/>
                  <a:gd name="T13" fmla="*/ 270 h 285"/>
                  <a:gd name="T14" fmla="*/ 102 w 115"/>
                  <a:gd name="T15" fmla="*/ 267 h 285"/>
                  <a:gd name="T16" fmla="*/ 82 w 115"/>
                  <a:gd name="T17" fmla="*/ 281 h 285"/>
                  <a:gd name="T18" fmla="*/ 80 w 115"/>
                  <a:gd name="T19" fmla="*/ 261 h 285"/>
                  <a:gd name="T20" fmla="*/ 82 w 115"/>
                  <a:gd name="T21" fmla="*/ 137 h 285"/>
                  <a:gd name="T22" fmla="*/ 74 w 115"/>
                  <a:gd name="T23" fmla="*/ 51 h 285"/>
                  <a:gd name="T24" fmla="*/ 68 w 115"/>
                  <a:gd name="T25" fmla="*/ 51 h 285"/>
                  <a:gd name="T26" fmla="*/ 48 w 115"/>
                  <a:gd name="T27" fmla="*/ 123 h 285"/>
                  <a:gd name="T28" fmla="*/ 41 w 115"/>
                  <a:gd name="T29" fmla="*/ 157 h 285"/>
                  <a:gd name="T30" fmla="*/ 26 w 115"/>
                  <a:gd name="T31" fmla="*/ 263 h 285"/>
                  <a:gd name="T32" fmla="*/ 26 w 115"/>
                  <a:gd name="T33" fmla="*/ 280 h 285"/>
                  <a:gd name="T34" fmla="*/ 19 w 115"/>
                  <a:gd name="T35" fmla="*/ 273 h 285"/>
                  <a:gd name="T36" fmla="*/ 0 w 115"/>
                  <a:gd name="T37" fmla="*/ 280 h 285"/>
                  <a:gd name="T38" fmla="*/ 12 w 115"/>
                  <a:gd name="T39" fmla="*/ 139 h 285"/>
                  <a:gd name="T40" fmla="*/ 29 w 115"/>
                  <a:gd name="T41" fmla="*/ 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5" h="285">
                    <a:moveTo>
                      <a:pt x="29" y="5"/>
                    </a:moveTo>
                    <a:cubicBezTo>
                      <a:pt x="29" y="5"/>
                      <a:pt x="29" y="1"/>
                      <a:pt x="32" y="1"/>
                    </a:cubicBezTo>
                    <a:cubicBezTo>
                      <a:pt x="35" y="1"/>
                      <a:pt x="40" y="0"/>
                      <a:pt x="73" y="0"/>
                    </a:cubicBezTo>
                    <a:cubicBezTo>
                      <a:pt x="106" y="0"/>
                      <a:pt x="112" y="0"/>
                      <a:pt x="112" y="3"/>
                    </a:cubicBezTo>
                    <a:cubicBezTo>
                      <a:pt x="112" y="3"/>
                      <a:pt x="115" y="116"/>
                      <a:pt x="114" y="134"/>
                    </a:cubicBezTo>
                    <a:cubicBezTo>
                      <a:pt x="113" y="153"/>
                      <a:pt x="111" y="247"/>
                      <a:pt x="112" y="255"/>
                    </a:cubicBezTo>
                    <a:cubicBezTo>
                      <a:pt x="113" y="264"/>
                      <a:pt x="114" y="270"/>
                      <a:pt x="114" y="270"/>
                    </a:cubicBezTo>
                    <a:cubicBezTo>
                      <a:pt x="102" y="267"/>
                      <a:pt x="102" y="267"/>
                      <a:pt x="102" y="267"/>
                    </a:cubicBezTo>
                    <a:cubicBezTo>
                      <a:pt x="102" y="267"/>
                      <a:pt x="84" y="278"/>
                      <a:pt x="82" y="281"/>
                    </a:cubicBezTo>
                    <a:cubicBezTo>
                      <a:pt x="79" y="285"/>
                      <a:pt x="81" y="273"/>
                      <a:pt x="80" y="261"/>
                    </a:cubicBezTo>
                    <a:cubicBezTo>
                      <a:pt x="79" y="249"/>
                      <a:pt x="82" y="151"/>
                      <a:pt x="82" y="137"/>
                    </a:cubicBezTo>
                    <a:cubicBezTo>
                      <a:pt x="83" y="123"/>
                      <a:pt x="74" y="51"/>
                      <a:pt x="74" y="51"/>
                    </a:cubicBezTo>
                    <a:cubicBezTo>
                      <a:pt x="68" y="51"/>
                      <a:pt x="68" y="51"/>
                      <a:pt x="68" y="51"/>
                    </a:cubicBezTo>
                    <a:cubicBezTo>
                      <a:pt x="68" y="51"/>
                      <a:pt x="51" y="108"/>
                      <a:pt x="48" y="123"/>
                    </a:cubicBezTo>
                    <a:cubicBezTo>
                      <a:pt x="46" y="139"/>
                      <a:pt x="43" y="149"/>
                      <a:pt x="41" y="157"/>
                    </a:cubicBezTo>
                    <a:cubicBezTo>
                      <a:pt x="39" y="168"/>
                      <a:pt x="27" y="255"/>
                      <a:pt x="26" y="263"/>
                    </a:cubicBezTo>
                    <a:cubicBezTo>
                      <a:pt x="25" y="271"/>
                      <a:pt x="26" y="280"/>
                      <a:pt x="26" y="280"/>
                    </a:cubicBezTo>
                    <a:cubicBezTo>
                      <a:pt x="19" y="273"/>
                      <a:pt x="19" y="273"/>
                      <a:pt x="19" y="273"/>
                    </a:cubicBezTo>
                    <a:cubicBezTo>
                      <a:pt x="19" y="273"/>
                      <a:pt x="3" y="274"/>
                      <a:pt x="0" y="280"/>
                    </a:cubicBezTo>
                    <a:cubicBezTo>
                      <a:pt x="0" y="280"/>
                      <a:pt x="8" y="156"/>
                      <a:pt x="12" y="139"/>
                    </a:cubicBezTo>
                    <a:cubicBezTo>
                      <a:pt x="16" y="122"/>
                      <a:pt x="29" y="5"/>
                      <a:pt x="29" y="5"/>
                    </a:cubicBezTo>
                    <a:close/>
                  </a:path>
                </a:pathLst>
              </a:custGeom>
              <a:solidFill>
                <a:srgbClr val="FCBA6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7" name="îŝḻï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C8901B1-D0EE-406D-ABE2-F07FB12943A3}"/>
                  </a:ext>
                </a:extLst>
              </p:cNvPr>
              <p:cNvSpPr/>
              <p:nvPr/>
            </p:nvSpPr>
            <p:spPr bwMode="auto">
              <a:xfrm>
                <a:off x="6432546" y="2459694"/>
                <a:ext cx="1023543" cy="47284"/>
              </a:xfrm>
              <a:prstGeom prst="rect">
                <a:avLst/>
              </a:prstGeom>
              <a:solidFill>
                <a:srgbClr val="F22F5D"/>
              </a:solidFill>
              <a:ln>
                <a:noFill/>
              </a:ln>
            </p:spPr>
            <p:txBody>
              <a:bodyPr anchor="ctr"/>
              <a:lstStyle/>
              <a:p>
                <a:pPr algn="ctr"/>
                <a:endParaRPr/>
              </a:p>
            </p:txBody>
          </p:sp>
          <p:sp>
            <p:nvSpPr>
              <p:cNvPr id="118" name="íŝli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76F63BF-AFBE-4549-A70D-BDDB687C14E4}"/>
                  </a:ext>
                </a:extLst>
              </p:cNvPr>
              <p:cNvSpPr/>
              <p:nvPr/>
            </p:nvSpPr>
            <p:spPr bwMode="auto">
              <a:xfrm>
                <a:off x="6657837" y="2773988"/>
                <a:ext cx="578524" cy="578524"/>
              </a:xfrm>
              <a:prstGeom prst="ellipse">
                <a:avLst/>
              </a:prstGeom>
              <a:gradFill>
                <a:gsLst>
                  <a:gs pos="0">
                    <a:srgbClr val="B11864">
                      <a:alpha val="22000"/>
                    </a:srgbClr>
                  </a:gs>
                  <a:gs pos="100000">
                    <a:srgbClr val="53217F">
                      <a:alpha val="48000"/>
                    </a:srgbClr>
                  </a:gs>
                </a:gsLst>
                <a:lin ang="16200000" scaled="0"/>
              </a:gradFill>
              <a:ln>
                <a:noFill/>
              </a:ln>
            </p:spPr>
            <p:txBody>
              <a:bodyPr anchor="ctr"/>
              <a:lstStyle/>
              <a:p>
                <a:pPr algn="ctr"/>
                <a:endParaRPr/>
              </a:p>
            </p:txBody>
          </p:sp>
          <p:sp>
            <p:nvSpPr>
              <p:cNvPr id="119" name="iṧ1í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475490D-2F4A-4927-82D2-7BB87741B012}"/>
                  </a:ext>
                </a:extLst>
              </p:cNvPr>
              <p:cNvSpPr/>
              <p:nvPr/>
            </p:nvSpPr>
            <p:spPr bwMode="auto">
              <a:xfrm>
                <a:off x="6796906" y="2910276"/>
                <a:ext cx="294825" cy="303170"/>
              </a:xfrm>
              <a:custGeom>
                <a:avLst/>
                <a:gdLst>
                  <a:gd name="T0" fmla="*/ 34 w 51"/>
                  <a:gd name="T1" fmla="*/ 28 h 52"/>
                  <a:gd name="T2" fmla="*/ 38 w 51"/>
                  <a:gd name="T3" fmla="*/ 19 h 52"/>
                  <a:gd name="T4" fmla="*/ 38 w 51"/>
                  <a:gd name="T5" fmla="*/ 13 h 52"/>
                  <a:gd name="T6" fmla="*/ 26 w 51"/>
                  <a:gd name="T7" fmla="*/ 0 h 52"/>
                  <a:gd name="T8" fmla="*/ 14 w 51"/>
                  <a:gd name="T9" fmla="*/ 12 h 52"/>
                  <a:gd name="T10" fmla="*/ 14 w 51"/>
                  <a:gd name="T11" fmla="*/ 19 h 52"/>
                  <a:gd name="T12" fmla="*/ 18 w 51"/>
                  <a:gd name="T13" fmla="*/ 28 h 52"/>
                  <a:gd name="T14" fmla="*/ 1 w 51"/>
                  <a:gd name="T15" fmla="*/ 45 h 52"/>
                  <a:gd name="T16" fmla="*/ 6 w 51"/>
                  <a:gd name="T17" fmla="*/ 52 h 52"/>
                  <a:gd name="T18" fmla="*/ 45 w 51"/>
                  <a:gd name="T19" fmla="*/ 52 h 52"/>
                  <a:gd name="T20" fmla="*/ 50 w 51"/>
                  <a:gd name="T21" fmla="*/ 45 h 52"/>
                  <a:gd name="T22" fmla="*/ 34 w 51"/>
                  <a:gd name="T23" fmla="*/ 2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1" h="52">
                    <a:moveTo>
                      <a:pt x="34" y="28"/>
                    </a:moveTo>
                    <a:cubicBezTo>
                      <a:pt x="36" y="25"/>
                      <a:pt x="38" y="22"/>
                      <a:pt x="38" y="19"/>
                    </a:cubicBezTo>
                    <a:cubicBezTo>
                      <a:pt x="38" y="13"/>
                      <a:pt x="38" y="13"/>
                      <a:pt x="38" y="13"/>
                    </a:cubicBezTo>
                    <a:cubicBezTo>
                      <a:pt x="38" y="6"/>
                      <a:pt x="33" y="0"/>
                      <a:pt x="26" y="0"/>
                    </a:cubicBezTo>
                    <a:cubicBezTo>
                      <a:pt x="19" y="0"/>
                      <a:pt x="14" y="5"/>
                      <a:pt x="14" y="12"/>
                    </a:cubicBezTo>
                    <a:cubicBezTo>
                      <a:pt x="14" y="19"/>
                      <a:pt x="14" y="19"/>
                      <a:pt x="14" y="19"/>
                    </a:cubicBezTo>
                    <a:cubicBezTo>
                      <a:pt x="14" y="22"/>
                      <a:pt x="15" y="25"/>
                      <a:pt x="18" y="28"/>
                    </a:cubicBezTo>
                    <a:cubicBezTo>
                      <a:pt x="9" y="30"/>
                      <a:pt x="3" y="37"/>
                      <a:pt x="1" y="45"/>
                    </a:cubicBezTo>
                    <a:cubicBezTo>
                      <a:pt x="0" y="49"/>
                      <a:pt x="3" y="52"/>
                      <a:pt x="6" y="52"/>
                    </a:cubicBezTo>
                    <a:cubicBezTo>
                      <a:pt x="45" y="52"/>
                      <a:pt x="45" y="52"/>
                      <a:pt x="45" y="52"/>
                    </a:cubicBezTo>
                    <a:cubicBezTo>
                      <a:pt x="49" y="52"/>
                      <a:pt x="51" y="49"/>
                      <a:pt x="50" y="45"/>
                    </a:cubicBezTo>
                    <a:cubicBezTo>
                      <a:pt x="48" y="37"/>
                      <a:pt x="42" y="30"/>
                      <a:pt x="34" y="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0" name="iṣḷi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75EC98D-3C41-4F75-AA88-C9F4E20A512C}"/>
                  </a:ext>
                </a:extLst>
              </p:cNvPr>
              <p:cNvSpPr/>
              <p:nvPr/>
            </p:nvSpPr>
            <p:spPr bwMode="auto">
              <a:xfrm>
                <a:off x="6924849" y="3380326"/>
                <a:ext cx="44502" cy="47284"/>
              </a:xfrm>
              <a:custGeom>
                <a:avLst/>
                <a:gdLst>
                  <a:gd name="T0" fmla="*/ 4 w 8"/>
                  <a:gd name="T1" fmla="*/ 8 h 8"/>
                  <a:gd name="T2" fmla="*/ 1 w 8"/>
                  <a:gd name="T3" fmla="*/ 7 h 8"/>
                  <a:gd name="T4" fmla="*/ 0 w 8"/>
                  <a:gd name="T5" fmla="*/ 4 h 8"/>
                  <a:gd name="T6" fmla="*/ 0 w 8"/>
                  <a:gd name="T7" fmla="*/ 3 h 8"/>
                  <a:gd name="T8" fmla="*/ 1 w 8"/>
                  <a:gd name="T9" fmla="*/ 1 h 8"/>
                  <a:gd name="T10" fmla="*/ 1 w 8"/>
                  <a:gd name="T11" fmla="*/ 1 h 8"/>
                  <a:gd name="T12" fmla="*/ 2 w 8"/>
                  <a:gd name="T13" fmla="*/ 1 h 8"/>
                  <a:gd name="T14" fmla="*/ 3 w 8"/>
                  <a:gd name="T15" fmla="*/ 0 h 8"/>
                  <a:gd name="T16" fmla="*/ 4 w 8"/>
                  <a:gd name="T17" fmla="*/ 0 h 8"/>
                  <a:gd name="T18" fmla="*/ 5 w 8"/>
                  <a:gd name="T19" fmla="*/ 1 h 8"/>
                  <a:gd name="T20" fmla="*/ 6 w 8"/>
                  <a:gd name="T21" fmla="*/ 1 h 8"/>
                  <a:gd name="T22" fmla="*/ 7 w 8"/>
                  <a:gd name="T23" fmla="*/ 1 h 8"/>
                  <a:gd name="T24" fmla="*/ 7 w 8"/>
                  <a:gd name="T25" fmla="*/ 3 h 8"/>
                  <a:gd name="T26" fmla="*/ 8 w 8"/>
                  <a:gd name="T27" fmla="*/ 4 h 8"/>
                  <a:gd name="T28" fmla="*/ 7 w 8"/>
                  <a:gd name="T29" fmla="*/ 7 h 8"/>
                  <a:gd name="T30" fmla="*/ 4 w 8"/>
                  <a:gd name="T31"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 h="8">
                    <a:moveTo>
                      <a:pt x="4" y="8"/>
                    </a:moveTo>
                    <a:cubicBezTo>
                      <a:pt x="3" y="8"/>
                      <a:pt x="2" y="8"/>
                      <a:pt x="1" y="7"/>
                    </a:cubicBezTo>
                    <a:cubicBezTo>
                      <a:pt x="0" y="6"/>
                      <a:pt x="0" y="5"/>
                      <a:pt x="0" y="4"/>
                    </a:cubicBezTo>
                    <a:cubicBezTo>
                      <a:pt x="0" y="4"/>
                      <a:pt x="0" y="3"/>
                      <a:pt x="0" y="3"/>
                    </a:cubicBezTo>
                    <a:cubicBezTo>
                      <a:pt x="0" y="2"/>
                      <a:pt x="0" y="2"/>
                      <a:pt x="1" y="1"/>
                    </a:cubicBezTo>
                    <a:cubicBezTo>
                      <a:pt x="1" y="1"/>
                      <a:pt x="1" y="1"/>
                      <a:pt x="1" y="1"/>
                    </a:cubicBezTo>
                    <a:cubicBezTo>
                      <a:pt x="2" y="1"/>
                      <a:pt x="2" y="1"/>
                      <a:pt x="2" y="1"/>
                    </a:cubicBezTo>
                    <a:cubicBezTo>
                      <a:pt x="3" y="0"/>
                      <a:pt x="3" y="0"/>
                      <a:pt x="3" y="0"/>
                    </a:cubicBezTo>
                    <a:cubicBezTo>
                      <a:pt x="3" y="0"/>
                      <a:pt x="4" y="0"/>
                      <a:pt x="4" y="0"/>
                    </a:cubicBezTo>
                    <a:cubicBezTo>
                      <a:pt x="5" y="1"/>
                      <a:pt x="5" y="1"/>
                      <a:pt x="5" y="1"/>
                    </a:cubicBezTo>
                    <a:cubicBezTo>
                      <a:pt x="6" y="1"/>
                      <a:pt x="6" y="1"/>
                      <a:pt x="6" y="1"/>
                    </a:cubicBezTo>
                    <a:cubicBezTo>
                      <a:pt x="7" y="1"/>
                      <a:pt x="7" y="1"/>
                      <a:pt x="7" y="1"/>
                    </a:cubicBezTo>
                    <a:cubicBezTo>
                      <a:pt x="7" y="2"/>
                      <a:pt x="7" y="2"/>
                      <a:pt x="7" y="3"/>
                    </a:cubicBezTo>
                    <a:cubicBezTo>
                      <a:pt x="8" y="3"/>
                      <a:pt x="8" y="4"/>
                      <a:pt x="8" y="4"/>
                    </a:cubicBezTo>
                    <a:cubicBezTo>
                      <a:pt x="8" y="5"/>
                      <a:pt x="7" y="6"/>
                      <a:pt x="7" y="7"/>
                    </a:cubicBezTo>
                    <a:cubicBezTo>
                      <a:pt x="6" y="8"/>
                      <a:pt x="5" y="8"/>
                      <a:pt x="4"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sp>
        <p:nvSpPr>
          <p:cNvPr id="46" name="文本框 45"/>
          <p:cNvSpPr txBox="1"/>
          <p:nvPr/>
        </p:nvSpPr>
        <p:spPr>
          <a:xfrm>
            <a:off x="29021" y="4813629"/>
            <a:ext cx="3739939" cy="1354217"/>
          </a:xfrm>
          <a:prstGeom prst="rect">
            <a:avLst/>
          </a:prstGeom>
          <a:noFill/>
          <a:effectLst/>
        </p:spPr>
        <p:txBody>
          <a:bodyPr wrap="square" rtlCol="0">
            <a:spAutoFit/>
          </a:bodyPr>
          <a:lstStyle/>
          <a:p>
            <a:pPr>
              <a:lnSpc>
                <a:spcPct val="150000"/>
              </a:lnSpc>
            </a:pPr>
            <a:r>
              <a:rPr lang="zh-CN" altLang="en-US" sz="1600" b="1" dirty="0" smtClean="0">
                <a:solidFill>
                  <a:srgbClr val="DA1D27"/>
                </a:solidFill>
                <a:latin typeface="方正姚体" panose="02010601030101010101" pitchFamily="2" charset="-122"/>
                <a:ea typeface="方正姚体" panose="02010601030101010101" pitchFamily="2" charset="-122"/>
              </a:rPr>
              <a:t>           </a:t>
            </a:r>
            <a:r>
              <a:rPr lang="zh-CN" altLang="en-US" sz="1600" b="1" dirty="0" smtClean="0">
                <a:solidFill>
                  <a:srgbClr val="DA1D27"/>
                </a:solidFill>
                <a:latin typeface="微软雅黑" panose="020B0503020204020204" pitchFamily="34" charset="-122"/>
                <a:ea typeface="微软雅黑" panose="020B0503020204020204" pitchFamily="34" charset="-122"/>
              </a:rPr>
              <a:t>“用户为王”的经营理念</a:t>
            </a:r>
            <a:endParaRPr lang="en-US" altLang="zh-CN" sz="1600" b="1" dirty="0" smtClean="0">
              <a:solidFill>
                <a:srgbClr val="DA1D27"/>
              </a:solidFill>
              <a:latin typeface="微软雅黑" panose="020B0503020204020204" pitchFamily="34" charset="-122"/>
              <a:ea typeface="微软雅黑" panose="020B0503020204020204" pitchFamily="34" charset="-122"/>
            </a:endParaRPr>
          </a:p>
          <a:p>
            <a:pPr lvl="0">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东方财富信息股份有限公司创办于</a:t>
            </a:r>
            <a:r>
              <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rPr>
              <a:t>2004</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年，</a:t>
            </a:r>
            <a:r>
              <a:rPr lang="zh-CN" altLang="zh-CN" sz="1400" dirty="0">
                <a:solidFill>
                  <a:schemeClr val="tx1">
                    <a:lumMod val="95000"/>
                    <a:lumOff val="5000"/>
                  </a:schemeClr>
                </a:solidFill>
                <a:latin typeface="微软雅黑" panose="020B0503020204020204" pitchFamily="34" charset="-122"/>
                <a:ea typeface="微软雅黑" panose="020B0503020204020204" pitchFamily="34" charset="-122"/>
              </a:rPr>
              <a:t>十多年来始终</a:t>
            </a:r>
            <a:r>
              <a:rPr lang="zh-CN" altLang="zh-CN" sz="1400" dirty="0" smtClean="0">
                <a:solidFill>
                  <a:schemeClr val="tx1">
                    <a:lumMod val="95000"/>
                    <a:lumOff val="5000"/>
                  </a:schemeClr>
                </a:solidFill>
                <a:latin typeface="微软雅黑" panose="020B0503020204020204" pitchFamily="34" charset="-122"/>
                <a:ea typeface="微软雅黑" panose="020B0503020204020204" pitchFamily="34" charset="-122"/>
              </a:rPr>
              <a:t>坚持“用户为王”的经营理念 </a:t>
            </a:r>
            <a:endParaRPr lang="zh-CN" altLang="zh-CN" sz="1400" dirty="0">
              <a:solidFill>
                <a:schemeClr val="tx1">
                  <a:lumMod val="95000"/>
                  <a:lumOff val="5000"/>
                </a:schemeClr>
              </a:solidFill>
              <a:latin typeface="微软雅黑" panose="020B0503020204020204" pitchFamily="34" charset="-122"/>
              <a:ea typeface="微软雅黑" panose="020B0503020204020204" pitchFamily="34" charset="-122"/>
            </a:endParaRPr>
          </a:p>
          <a:p>
            <a:endParaRPr lang="en-US" altLang="zh-CN" sz="1600" dirty="0">
              <a:solidFill>
                <a:schemeClr val="tx1">
                  <a:lumMod val="95000"/>
                  <a:lumOff val="5000"/>
                </a:schemeClr>
              </a:solidFill>
              <a:latin typeface="方正姚体" panose="02010601030101010101" pitchFamily="2" charset="-122"/>
              <a:ea typeface="方正姚体" panose="02010601030101010101" pitchFamily="2" charset="-122"/>
            </a:endParaRPr>
          </a:p>
        </p:txBody>
      </p:sp>
      <p:sp>
        <p:nvSpPr>
          <p:cNvPr id="47" name="文本框 46"/>
          <p:cNvSpPr txBox="1"/>
          <p:nvPr/>
        </p:nvSpPr>
        <p:spPr>
          <a:xfrm>
            <a:off x="3013798" y="2288434"/>
            <a:ext cx="3594363" cy="1354217"/>
          </a:xfrm>
          <a:prstGeom prst="rect">
            <a:avLst/>
          </a:prstGeom>
          <a:noFill/>
          <a:effectLst/>
        </p:spPr>
        <p:txBody>
          <a:bodyPr wrap="square" rtlCol="0">
            <a:spAutoFit/>
          </a:bodyPr>
          <a:lstStyle/>
          <a:p>
            <a:pPr lvl="0">
              <a:lnSpc>
                <a:spcPct val="150000"/>
              </a:lnSpc>
            </a:pPr>
            <a:r>
              <a:rPr lang="en-US" altLang="zh-CN" sz="1600" b="1" dirty="0" smtClean="0">
                <a:solidFill>
                  <a:srgbClr val="DA1D27"/>
                </a:solidFill>
                <a:latin typeface="方正姚体" panose="02010601030101010101" pitchFamily="2" charset="-122"/>
                <a:ea typeface="方正姚体" panose="02010601030101010101" pitchFamily="2" charset="-122"/>
              </a:rPr>
              <a:t>           </a:t>
            </a:r>
            <a:r>
              <a:rPr lang="zh-CN" altLang="zh-CN" sz="1600" b="1" dirty="0" smtClean="0">
                <a:solidFill>
                  <a:srgbClr val="DA1D27"/>
                </a:solidFill>
                <a:latin typeface="微软雅黑" panose="020B0503020204020204" pitchFamily="34" charset="-122"/>
                <a:ea typeface="微软雅黑" panose="020B0503020204020204" pitchFamily="34" charset="-122"/>
              </a:rPr>
              <a:t>权威、专业、及时、全面</a:t>
            </a:r>
            <a:endParaRPr lang="en-US" altLang="zh-CN" sz="1600" b="1" dirty="0" smtClean="0">
              <a:solidFill>
                <a:srgbClr val="DA1D27"/>
              </a:solidFill>
              <a:latin typeface="微软雅黑" panose="020B0503020204020204" pitchFamily="34" charset="-122"/>
              <a:ea typeface="微软雅黑" panose="020B0503020204020204" pitchFamily="34" charset="-122"/>
            </a:endParaRPr>
          </a:p>
          <a:p>
            <a:pPr lvl="0">
              <a:lnSpc>
                <a:spcPct val="150000"/>
              </a:lnSpc>
            </a:pPr>
            <a:r>
              <a:rPr lang="zh-CN" altLang="zh-CN" sz="1400" dirty="0" smtClean="0">
                <a:solidFill>
                  <a:schemeClr val="tx1">
                    <a:lumMod val="95000"/>
                    <a:lumOff val="5000"/>
                  </a:schemeClr>
                </a:solidFill>
                <a:latin typeface="微软雅黑" panose="020B0503020204020204" pitchFamily="34" charset="-122"/>
                <a:ea typeface="微软雅黑" panose="020B0503020204020204" pitchFamily="34" charset="-122"/>
              </a:rPr>
              <a:t>国内领先的互联网金融服务平台综合运营商，为超过一亿用户提供财经资讯和交易服务 </a:t>
            </a:r>
          </a:p>
          <a:p>
            <a:endParaRPr lang="en-US" altLang="zh-CN" sz="1600" dirty="0">
              <a:solidFill>
                <a:schemeClr val="tx1">
                  <a:lumMod val="95000"/>
                  <a:lumOff val="5000"/>
                </a:schemeClr>
              </a:solidFill>
              <a:latin typeface="方正姚体" panose="02010601030101010101" pitchFamily="2" charset="-122"/>
              <a:ea typeface="方正姚体" panose="02010601030101010101" pitchFamily="2" charset="-122"/>
            </a:endParaRPr>
          </a:p>
        </p:txBody>
      </p:sp>
      <p:sp>
        <p:nvSpPr>
          <p:cNvPr id="48" name="文本框 47"/>
          <p:cNvSpPr txBox="1"/>
          <p:nvPr/>
        </p:nvSpPr>
        <p:spPr>
          <a:xfrm>
            <a:off x="5724593" y="4819422"/>
            <a:ext cx="3549672" cy="1107996"/>
          </a:xfrm>
          <a:prstGeom prst="rect">
            <a:avLst/>
          </a:prstGeom>
          <a:noFill/>
          <a:effectLst/>
        </p:spPr>
        <p:txBody>
          <a:bodyPr wrap="square" rtlCol="0">
            <a:spAutoFit/>
          </a:bodyPr>
          <a:lstStyle/>
          <a:p>
            <a:pPr lvl="0">
              <a:lnSpc>
                <a:spcPct val="150000"/>
              </a:lnSpc>
            </a:pPr>
            <a:r>
              <a:rPr lang="en-US" altLang="zh-CN" sz="1600" b="1" dirty="0" smtClean="0">
                <a:solidFill>
                  <a:srgbClr val="DA1D27"/>
                </a:solidFill>
                <a:latin typeface="方正姚体" panose="02010601030101010101" pitchFamily="2" charset="-122"/>
                <a:ea typeface="方正姚体" panose="02010601030101010101" pitchFamily="2" charset="-122"/>
              </a:rPr>
              <a:t>                          </a:t>
            </a:r>
            <a:r>
              <a:rPr lang="en-US" altLang="zh-CN" sz="1600" b="1" dirty="0" smtClean="0">
                <a:solidFill>
                  <a:srgbClr val="DA1D27"/>
                </a:solidFill>
                <a:latin typeface="微软雅黑" panose="020B0503020204020204" pitchFamily="34" charset="-122"/>
                <a:ea typeface="微软雅黑" panose="020B0503020204020204" pitchFamily="34" charset="-122"/>
              </a:rPr>
              <a:t>A</a:t>
            </a:r>
            <a:r>
              <a:rPr lang="zh-CN" altLang="zh-CN" sz="1600" b="1" dirty="0" smtClean="0">
                <a:solidFill>
                  <a:srgbClr val="DA1D27"/>
                </a:solidFill>
                <a:latin typeface="微软雅黑" panose="020B0503020204020204" pitchFamily="34" charset="-122"/>
                <a:ea typeface="微软雅黑" panose="020B0503020204020204" pitchFamily="34" charset="-122"/>
              </a:rPr>
              <a:t>股</a:t>
            </a:r>
            <a:r>
              <a:rPr lang="zh-CN" altLang="zh-CN" sz="1600" b="1" dirty="0">
                <a:solidFill>
                  <a:srgbClr val="DA1D27"/>
                </a:solidFill>
                <a:latin typeface="微软雅黑" panose="020B0503020204020204" pitchFamily="34" charset="-122"/>
                <a:ea typeface="微软雅黑" panose="020B0503020204020204" pitchFamily="34" charset="-122"/>
              </a:rPr>
              <a:t>上市 </a:t>
            </a:r>
            <a:endParaRPr lang="en-US" altLang="zh-CN" sz="1050" b="1" dirty="0">
              <a:solidFill>
                <a:srgbClr val="DA1D27"/>
              </a:solidFill>
              <a:latin typeface="微软雅黑" panose="020B0503020204020204" pitchFamily="34" charset="-122"/>
              <a:ea typeface="微软雅黑" panose="020B0503020204020204" pitchFamily="34" charset="-122"/>
            </a:endParaRPr>
          </a:p>
          <a:p>
            <a:pPr>
              <a:lnSpc>
                <a:spcPct val="150000"/>
              </a:lnSpc>
            </a:pPr>
            <a:r>
              <a:rPr lang="zh-CN" altLang="zh-CN" sz="1400" dirty="0">
                <a:solidFill>
                  <a:schemeClr val="tx1">
                    <a:lumMod val="95000"/>
                    <a:lumOff val="5000"/>
                  </a:schemeClr>
                </a:solidFill>
                <a:latin typeface="微软雅黑" panose="020B0503020204020204" pitchFamily="34" charset="-122"/>
                <a:ea typeface="微软雅黑" panose="020B0503020204020204" pitchFamily="34" charset="-122"/>
              </a:rPr>
              <a:t>2010年3月19日，东方财富成功登陆深圳证券交易所，成为首家A股上市的门户网站</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49" name="文本框 48"/>
          <p:cNvSpPr txBox="1"/>
          <p:nvPr/>
        </p:nvSpPr>
        <p:spPr>
          <a:xfrm>
            <a:off x="8445567" y="2185096"/>
            <a:ext cx="3631584" cy="1677382"/>
          </a:xfrm>
          <a:prstGeom prst="rect">
            <a:avLst/>
          </a:prstGeom>
          <a:noFill/>
          <a:effectLst/>
        </p:spPr>
        <p:txBody>
          <a:bodyPr wrap="square" rtlCol="0">
            <a:spAutoFit/>
          </a:bodyPr>
          <a:lstStyle/>
          <a:p>
            <a:pPr>
              <a:lnSpc>
                <a:spcPct val="150000"/>
              </a:lnSpc>
            </a:pPr>
            <a:r>
              <a:rPr lang="zh-CN" altLang="en-US" sz="1600" b="1" dirty="0" smtClean="0">
                <a:solidFill>
                  <a:srgbClr val="DA1D27"/>
                </a:solidFill>
                <a:latin typeface="微软雅黑" panose="020B0503020204020204" pitchFamily="34" charset="-122"/>
                <a:ea typeface="微软雅黑" panose="020B0503020204020204" pitchFamily="34" charset="-122"/>
              </a:rPr>
              <a:t>              产品</a:t>
            </a:r>
            <a:r>
              <a:rPr lang="zh-CN" altLang="en-US" sz="1600" b="1" dirty="0">
                <a:solidFill>
                  <a:srgbClr val="DA1D27"/>
                </a:solidFill>
                <a:latin typeface="微软雅黑" panose="020B0503020204020204" pitchFamily="34" charset="-122"/>
                <a:ea typeface="微软雅黑" panose="020B0503020204020204" pitchFamily="34" charset="-122"/>
              </a:rPr>
              <a:t>丰富 牌照</a:t>
            </a:r>
            <a:r>
              <a:rPr lang="zh-CN" altLang="en-US" sz="1600" b="1" dirty="0" smtClean="0">
                <a:solidFill>
                  <a:srgbClr val="DA1D27"/>
                </a:solidFill>
                <a:latin typeface="微软雅黑" panose="020B0503020204020204" pitchFamily="34" charset="-122"/>
                <a:ea typeface="微软雅黑" panose="020B0503020204020204" pitchFamily="34" charset="-122"/>
              </a:rPr>
              <a:t>齐全</a:t>
            </a:r>
            <a:endParaRPr lang="en-US" altLang="zh-CN" sz="1600" b="1" dirty="0" smtClean="0">
              <a:solidFill>
                <a:srgbClr val="DA1D27"/>
              </a:solidFill>
              <a:latin typeface="微软雅黑" panose="020B0503020204020204" pitchFamily="34" charset="-122"/>
              <a:ea typeface="微软雅黑" panose="020B0503020204020204" pitchFamily="34" charset="-122"/>
            </a:endParaRPr>
          </a:p>
          <a:p>
            <a:pPr>
              <a:lnSpc>
                <a:spcPct val="150000"/>
              </a:lnSpc>
            </a:pPr>
            <a:r>
              <a:rPr lang="zh-CN" altLang="zh-CN" sz="1400" dirty="0">
                <a:solidFill>
                  <a:schemeClr val="tx1">
                    <a:lumMod val="95000"/>
                    <a:lumOff val="5000"/>
                  </a:schemeClr>
                </a:solidFill>
                <a:latin typeface="微软雅黑" panose="020B0503020204020204" pitchFamily="34" charset="-122"/>
                <a:ea typeface="微软雅黑" panose="020B0503020204020204" pitchFamily="34" charset="-122"/>
              </a:rPr>
              <a:t>公司旗下拥有东方财富网、天天基金网、东方财富证券、Choice数据、股吧、东方财富期货、优优私募等强势业务板块及产品。 </a:t>
            </a:r>
          </a:p>
          <a:p>
            <a:endParaRPr lang="en-US" altLang="zh-CN" sz="1600" dirty="0">
              <a:solidFill>
                <a:schemeClr val="tx1">
                  <a:lumMod val="95000"/>
                  <a:lumOff val="5000"/>
                </a:schemeClr>
              </a:solidFill>
              <a:latin typeface="方正姚体" panose="02010601030101010101" pitchFamily="2" charset="-122"/>
              <a:ea typeface="方正姚体" panose="02010601030101010101" pitchFamily="2" charset="-122"/>
            </a:endParaRPr>
          </a:p>
        </p:txBody>
      </p:sp>
      <p:grpSp>
        <p:nvGrpSpPr>
          <p:cNvPr id="259" name="组合 258"/>
          <p:cNvGrpSpPr/>
          <p:nvPr/>
        </p:nvGrpSpPr>
        <p:grpSpPr>
          <a:xfrm>
            <a:off x="1850493" y="3925650"/>
            <a:ext cx="108000" cy="687896"/>
            <a:chOff x="2982545" y="3936450"/>
            <a:chExt cx="108000" cy="687896"/>
          </a:xfrm>
        </p:grpSpPr>
        <p:cxnSp>
          <p:nvCxnSpPr>
            <p:cNvPr id="50" name="直接连接符 49"/>
            <p:cNvCxnSpPr/>
            <p:nvPr/>
          </p:nvCxnSpPr>
          <p:spPr>
            <a:xfrm>
              <a:off x="3030341" y="4009993"/>
              <a:ext cx="0" cy="556538"/>
            </a:xfrm>
            <a:prstGeom prst="line">
              <a:avLst/>
            </a:prstGeom>
            <a:ln>
              <a:solidFill>
                <a:srgbClr val="0D0D0D"/>
              </a:solidFill>
            </a:ln>
            <a:effectLst/>
          </p:spPr>
          <p:style>
            <a:lnRef idx="1">
              <a:schemeClr val="accent1"/>
            </a:lnRef>
            <a:fillRef idx="0">
              <a:schemeClr val="accent1"/>
            </a:fillRef>
            <a:effectRef idx="0">
              <a:schemeClr val="accent1"/>
            </a:effectRef>
            <a:fontRef idx="minor">
              <a:schemeClr val="tx1"/>
            </a:fontRef>
          </p:style>
        </p:cxnSp>
        <p:sp>
          <p:nvSpPr>
            <p:cNvPr id="51" name="椭圆 50"/>
            <p:cNvSpPr>
              <a:spLocks noChangeAspect="1"/>
            </p:cNvSpPr>
            <p:nvPr/>
          </p:nvSpPr>
          <p:spPr>
            <a:xfrm>
              <a:off x="2982545" y="3936450"/>
              <a:ext cx="108000" cy="108000"/>
            </a:xfrm>
            <a:prstGeom prst="ellipse">
              <a:avLst/>
            </a:prstGeom>
            <a:solidFill>
              <a:srgbClr val="DA1D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a:spLocks noChangeAspect="1"/>
            </p:cNvSpPr>
            <p:nvPr/>
          </p:nvSpPr>
          <p:spPr>
            <a:xfrm>
              <a:off x="2982545" y="4516346"/>
              <a:ext cx="108000" cy="108000"/>
            </a:xfrm>
            <a:prstGeom prst="ellipse">
              <a:avLst/>
            </a:prstGeom>
            <a:solidFill>
              <a:srgbClr val="DA1D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1" name="组合 260"/>
          <p:cNvGrpSpPr/>
          <p:nvPr/>
        </p:nvGrpSpPr>
        <p:grpSpPr>
          <a:xfrm>
            <a:off x="7482574" y="3966776"/>
            <a:ext cx="108000" cy="687896"/>
            <a:chOff x="7325601" y="3943386"/>
            <a:chExt cx="108000" cy="687896"/>
          </a:xfrm>
        </p:grpSpPr>
        <p:cxnSp>
          <p:nvCxnSpPr>
            <p:cNvPr id="53" name="直接连接符 52"/>
            <p:cNvCxnSpPr/>
            <p:nvPr/>
          </p:nvCxnSpPr>
          <p:spPr>
            <a:xfrm>
              <a:off x="7373397" y="4016929"/>
              <a:ext cx="0" cy="556538"/>
            </a:xfrm>
            <a:prstGeom prst="line">
              <a:avLst/>
            </a:prstGeom>
            <a:ln>
              <a:solidFill>
                <a:srgbClr val="0D0D0D"/>
              </a:solidFill>
            </a:ln>
            <a:effectLst/>
          </p:spPr>
          <p:style>
            <a:lnRef idx="1">
              <a:schemeClr val="accent1"/>
            </a:lnRef>
            <a:fillRef idx="0">
              <a:schemeClr val="accent1"/>
            </a:fillRef>
            <a:effectRef idx="0">
              <a:schemeClr val="accent1"/>
            </a:effectRef>
            <a:fontRef idx="minor">
              <a:schemeClr val="tx1"/>
            </a:fontRef>
          </p:style>
        </p:cxnSp>
        <p:sp>
          <p:nvSpPr>
            <p:cNvPr id="54" name="椭圆 53"/>
            <p:cNvSpPr>
              <a:spLocks noChangeAspect="1"/>
            </p:cNvSpPr>
            <p:nvPr/>
          </p:nvSpPr>
          <p:spPr>
            <a:xfrm>
              <a:off x="7325601" y="3943386"/>
              <a:ext cx="108000" cy="108000"/>
            </a:xfrm>
            <a:prstGeom prst="ellipse">
              <a:avLst/>
            </a:prstGeom>
            <a:solidFill>
              <a:srgbClr val="DA1D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a:spLocks noChangeAspect="1"/>
            </p:cNvSpPr>
            <p:nvPr/>
          </p:nvSpPr>
          <p:spPr>
            <a:xfrm>
              <a:off x="7325601" y="4523282"/>
              <a:ext cx="108000" cy="108000"/>
            </a:xfrm>
            <a:prstGeom prst="ellipse">
              <a:avLst/>
            </a:prstGeom>
            <a:solidFill>
              <a:srgbClr val="DA1D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625320" y="3525839"/>
            <a:ext cx="108000" cy="687896"/>
            <a:chOff x="5152290" y="3665117"/>
            <a:chExt cx="108000" cy="687896"/>
          </a:xfrm>
        </p:grpSpPr>
        <p:cxnSp>
          <p:nvCxnSpPr>
            <p:cNvPr id="56" name="直接连接符 55"/>
            <p:cNvCxnSpPr/>
            <p:nvPr/>
          </p:nvCxnSpPr>
          <p:spPr>
            <a:xfrm>
              <a:off x="5200086" y="3738660"/>
              <a:ext cx="0" cy="556538"/>
            </a:xfrm>
            <a:prstGeom prst="line">
              <a:avLst/>
            </a:prstGeom>
            <a:ln>
              <a:solidFill>
                <a:srgbClr val="0D0D0D"/>
              </a:solidFill>
            </a:ln>
            <a:effectLst/>
          </p:spPr>
          <p:style>
            <a:lnRef idx="1">
              <a:schemeClr val="accent1"/>
            </a:lnRef>
            <a:fillRef idx="0">
              <a:schemeClr val="accent1"/>
            </a:fillRef>
            <a:effectRef idx="0">
              <a:schemeClr val="accent1"/>
            </a:effectRef>
            <a:fontRef idx="minor">
              <a:schemeClr val="tx1"/>
            </a:fontRef>
          </p:style>
        </p:cxnSp>
        <p:sp>
          <p:nvSpPr>
            <p:cNvPr id="57" name="椭圆 56"/>
            <p:cNvSpPr>
              <a:spLocks noChangeAspect="1"/>
            </p:cNvSpPr>
            <p:nvPr/>
          </p:nvSpPr>
          <p:spPr>
            <a:xfrm>
              <a:off x="5152290" y="3665117"/>
              <a:ext cx="108000" cy="108000"/>
            </a:xfrm>
            <a:prstGeom prst="ellipse">
              <a:avLst/>
            </a:prstGeom>
            <a:solidFill>
              <a:srgbClr val="DA1D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a:spLocks noChangeAspect="1"/>
            </p:cNvSpPr>
            <p:nvPr/>
          </p:nvSpPr>
          <p:spPr>
            <a:xfrm>
              <a:off x="5152290" y="4245013"/>
              <a:ext cx="108000" cy="108000"/>
            </a:xfrm>
            <a:prstGeom prst="ellipse">
              <a:avLst/>
            </a:prstGeom>
            <a:solidFill>
              <a:srgbClr val="DA1D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3" name="组合 262"/>
          <p:cNvGrpSpPr/>
          <p:nvPr/>
        </p:nvGrpSpPr>
        <p:grpSpPr>
          <a:xfrm>
            <a:off x="10101491" y="3630692"/>
            <a:ext cx="108000" cy="687896"/>
            <a:chOff x="9461773" y="3668795"/>
            <a:chExt cx="108000" cy="687896"/>
          </a:xfrm>
        </p:grpSpPr>
        <p:cxnSp>
          <p:nvCxnSpPr>
            <p:cNvPr id="59" name="直接连接符 58"/>
            <p:cNvCxnSpPr/>
            <p:nvPr/>
          </p:nvCxnSpPr>
          <p:spPr>
            <a:xfrm>
              <a:off x="9509569" y="3742338"/>
              <a:ext cx="0" cy="556538"/>
            </a:xfrm>
            <a:prstGeom prst="line">
              <a:avLst/>
            </a:prstGeom>
            <a:ln>
              <a:solidFill>
                <a:srgbClr val="0D0D0D"/>
              </a:solidFill>
            </a:ln>
            <a:effectLst/>
          </p:spPr>
          <p:style>
            <a:lnRef idx="1">
              <a:schemeClr val="accent1"/>
            </a:lnRef>
            <a:fillRef idx="0">
              <a:schemeClr val="accent1"/>
            </a:fillRef>
            <a:effectRef idx="0">
              <a:schemeClr val="accent1"/>
            </a:effectRef>
            <a:fontRef idx="minor">
              <a:schemeClr val="tx1"/>
            </a:fontRef>
          </p:style>
        </p:cxnSp>
        <p:sp>
          <p:nvSpPr>
            <p:cNvPr id="60" name="椭圆 59"/>
            <p:cNvSpPr>
              <a:spLocks noChangeAspect="1"/>
            </p:cNvSpPr>
            <p:nvPr/>
          </p:nvSpPr>
          <p:spPr>
            <a:xfrm>
              <a:off x="9461773" y="3668795"/>
              <a:ext cx="108000" cy="108000"/>
            </a:xfrm>
            <a:prstGeom prst="ellipse">
              <a:avLst/>
            </a:prstGeom>
            <a:solidFill>
              <a:srgbClr val="DA1D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a:spLocks noChangeAspect="1"/>
            </p:cNvSpPr>
            <p:nvPr/>
          </p:nvSpPr>
          <p:spPr>
            <a:xfrm>
              <a:off x="9461773" y="4248691"/>
              <a:ext cx="108000" cy="108000"/>
            </a:xfrm>
            <a:prstGeom prst="ellipse">
              <a:avLst/>
            </a:prstGeom>
            <a:solidFill>
              <a:srgbClr val="DA1D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Rectangle 4"/>
          <p:cNvSpPr>
            <a:spLocks noChangeArrowheads="1"/>
          </p:cNvSpPr>
          <p:nvPr/>
        </p:nvSpPr>
        <p:spPr bwMode="auto">
          <a:xfrm>
            <a:off x="0"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latin typeface="Arial" panose="020B0604020202020204" pitchFamily="34" charset="0"/>
            </a:endParaRPr>
          </a:p>
        </p:txBody>
      </p:sp>
      <p:sp>
        <p:nvSpPr>
          <p:cNvPr id="10" name="Rectangle 7"/>
          <p:cNvSpPr>
            <a:spLocks noChangeArrowheads="1"/>
          </p:cNvSpPr>
          <p:nvPr/>
        </p:nvSpPr>
        <p:spPr bwMode="auto">
          <a:xfrm>
            <a:off x="0"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latin typeface="Arial" panose="020B0604020202020204" pitchFamily="34" charset="0"/>
            </a:endParaRPr>
          </a:p>
        </p:txBody>
      </p:sp>
      <p:sp>
        <p:nvSpPr>
          <p:cNvPr id="13" name="Rectangle 8"/>
          <p:cNvSpPr>
            <a:spLocks noChangeArrowheads="1"/>
          </p:cNvSpPr>
          <p:nvPr/>
        </p:nvSpPr>
        <p:spPr bwMode="auto">
          <a:xfrm>
            <a:off x="0"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latin typeface="Arial" panose="020B0604020202020204" pitchFamily="34" charset="0"/>
            </a:endParaRPr>
          </a:p>
        </p:txBody>
      </p:sp>
      <p:grpSp>
        <p:nvGrpSpPr>
          <p:cNvPr id="257" name="组合 256"/>
          <p:cNvGrpSpPr/>
          <p:nvPr/>
        </p:nvGrpSpPr>
        <p:grpSpPr>
          <a:xfrm>
            <a:off x="3645048" y="4505546"/>
            <a:ext cx="2056135" cy="1772530"/>
            <a:chOff x="4247335" y="4529796"/>
            <a:chExt cx="2056135" cy="1772530"/>
          </a:xfrm>
        </p:grpSpPr>
        <p:sp>
          <p:nvSpPr>
            <p:cNvPr id="17" name="任意多边形 16"/>
            <p:cNvSpPr/>
            <p:nvPr/>
          </p:nvSpPr>
          <p:spPr>
            <a:xfrm>
              <a:off x="4247335" y="4529796"/>
              <a:ext cx="2056135" cy="1772530"/>
            </a:xfrm>
            <a:custGeom>
              <a:avLst/>
              <a:gdLst>
                <a:gd name="connsiteX0" fmla="*/ 1028067 w 2056135"/>
                <a:gd name="connsiteY0" fmla="*/ 684476 h 1772530"/>
                <a:gd name="connsiteX1" fmla="*/ 520306 w 2056135"/>
                <a:gd name="connsiteY1" fmla="*/ 1192237 h 1772530"/>
                <a:gd name="connsiteX2" fmla="*/ 1028067 w 2056135"/>
                <a:gd name="connsiteY2" fmla="*/ 1699998 h 1772530"/>
                <a:gd name="connsiteX3" fmla="*/ 1535828 w 2056135"/>
                <a:gd name="connsiteY3" fmla="*/ 1192237 h 1772530"/>
                <a:gd name="connsiteX4" fmla="*/ 1028067 w 2056135"/>
                <a:gd name="connsiteY4" fmla="*/ 684476 h 1772530"/>
                <a:gd name="connsiteX5" fmla="*/ 1028068 w 2056135"/>
                <a:gd name="connsiteY5" fmla="*/ 0 h 1772530"/>
                <a:gd name="connsiteX6" fmla="*/ 2056135 w 2056135"/>
                <a:gd name="connsiteY6" fmla="*/ 1772530 h 1772530"/>
                <a:gd name="connsiteX7" fmla="*/ 0 w 2056135"/>
                <a:gd name="connsiteY7" fmla="*/ 1772530 h 177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6135" h="1772530">
                  <a:moveTo>
                    <a:pt x="1028067" y="684476"/>
                  </a:moveTo>
                  <a:cubicBezTo>
                    <a:pt x="747638" y="684476"/>
                    <a:pt x="520306" y="911808"/>
                    <a:pt x="520306" y="1192237"/>
                  </a:cubicBezTo>
                  <a:cubicBezTo>
                    <a:pt x="520306" y="1472666"/>
                    <a:pt x="747638" y="1699998"/>
                    <a:pt x="1028067" y="1699998"/>
                  </a:cubicBezTo>
                  <a:cubicBezTo>
                    <a:pt x="1308496" y="1699998"/>
                    <a:pt x="1535828" y="1472666"/>
                    <a:pt x="1535828" y="1192237"/>
                  </a:cubicBezTo>
                  <a:cubicBezTo>
                    <a:pt x="1535828" y="911808"/>
                    <a:pt x="1308496" y="684476"/>
                    <a:pt x="1028067" y="684476"/>
                  </a:cubicBezTo>
                  <a:close/>
                  <a:moveTo>
                    <a:pt x="1028068" y="0"/>
                  </a:moveTo>
                  <a:lnTo>
                    <a:pt x="2056135" y="1772530"/>
                  </a:lnTo>
                  <a:lnTo>
                    <a:pt x="0" y="1772530"/>
                  </a:lnTo>
                  <a:close/>
                </a:path>
              </a:pathLst>
            </a:custGeom>
            <a:solidFill>
              <a:srgbClr val="DA1D27"/>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122" name="ed4341d2-371d-491b-82fc-17c8840b4100"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2"/>
              </p:custDataLst>
            </p:nvPr>
          </p:nvGrpSpPr>
          <p:grpSpPr>
            <a:xfrm>
              <a:off x="5004498" y="5444891"/>
              <a:ext cx="540587" cy="530644"/>
              <a:chOff x="4003277" y="1374767"/>
              <a:chExt cx="4185447" cy="4108467"/>
            </a:xfrm>
          </p:grpSpPr>
          <p:sp>
            <p:nvSpPr>
              <p:cNvPr id="123" name="ïŝli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E332155-6B7D-4D66-971D-F421244CFB1F}"/>
                  </a:ext>
                </a:extLst>
              </p:cNvPr>
              <p:cNvSpPr/>
              <p:nvPr/>
            </p:nvSpPr>
            <p:spPr>
              <a:xfrm>
                <a:off x="4405303" y="1802381"/>
                <a:ext cx="3444716" cy="3447727"/>
              </a:xfrm>
              <a:prstGeom prst="ellipse">
                <a:avLst/>
              </a:prstGeom>
              <a:solidFill>
                <a:schemeClr val="bg2">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24" name="ïšľi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FCFF9E6-01D5-4064-9AD6-E36ABAB54672}"/>
                  </a:ext>
                </a:extLst>
              </p:cNvPr>
              <p:cNvGrpSpPr/>
              <p:nvPr/>
            </p:nvGrpSpPr>
            <p:grpSpPr>
              <a:xfrm>
                <a:off x="4113752" y="1464815"/>
                <a:ext cx="4002716" cy="3942145"/>
                <a:chOff x="8809631" y="1360739"/>
                <a:chExt cx="4002716" cy="3942145"/>
              </a:xfrm>
            </p:grpSpPr>
            <p:sp>
              <p:nvSpPr>
                <p:cNvPr id="206" name="î$1i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90FACBC-6992-4FD2-B277-DEBF39CD9D21}"/>
                    </a:ext>
                  </a:extLst>
                </p:cNvPr>
                <p:cNvSpPr/>
                <p:nvPr/>
              </p:nvSpPr>
              <p:spPr bwMode="auto">
                <a:xfrm>
                  <a:off x="11732169" y="2341648"/>
                  <a:ext cx="482883" cy="1179447"/>
                </a:xfrm>
                <a:custGeom>
                  <a:avLst/>
                  <a:gdLst>
                    <a:gd name="T0" fmla="*/ 7 w 287"/>
                    <a:gd name="T1" fmla="*/ 417 h 701"/>
                    <a:gd name="T2" fmla="*/ 230 w 287"/>
                    <a:gd name="T3" fmla="*/ 701 h 701"/>
                    <a:gd name="T4" fmla="*/ 287 w 287"/>
                    <a:gd name="T5" fmla="*/ 310 h 701"/>
                    <a:gd name="T6" fmla="*/ 0 w 287"/>
                    <a:gd name="T7" fmla="*/ 0 h 701"/>
                  </a:gdLst>
                  <a:ahLst/>
                  <a:cxnLst>
                    <a:cxn ang="0">
                      <a:pos x="T0" y="T1"/>
                    </a:cxn>
                    <a:cxn ang="0">
                      <a:pos x="T2" y="T3"/>
                    </a:cxn>
                    <a:cxn ang="0">
                      <a:pos x="T4" y="T5"/>
                    </a:cxn>
                    <a:cxn ang="0">
                      <a:pos x="T6" y="T7"/>
                    </a:cxn>
                  </a:cxnLst>
                  <a:rect l="0" t="0" r="r" b="b"/>
                  <a:pathLst>
                    <a:path w="287" h="701">
                      <a:moveTo>
                        <a:pt x="7" y="417"/>
                      </a:moveTo>
                      <a:lnTo>
                        <a:pt x="230" y="701"/>
                      </a:lnTo>
                      <a:lnTo>
                        <a:pt x="287" y="310"/>
                      </a:lnTo>
                      <a:lnTo>
                        <a:pt x="0" y="0"/>
                      </a:lnTo>
                    </a:path>
                  </a:pathLst>
                </a:custGeom>
                <a:noFill/>
                <a:ln w="12700" cap="flat" cmpd="sng" algn="ctr">
                  <a:solidFill>
                    <a:schemeClr val="tx1">
                      <a:lumMod val="50000"/>
                      <a:lumOff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p>
              </p:txBody>
            </p:sp>
            <p:sp>
              <p:nvSpPr>
                <p:cNvPr id="207" name="ïṣ1ï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C053ED7-BC13-45A4-8282-D7FF1A99D102}"/>
                    </a:ext>
                  </a:extLst>
                </p:cNvPr>
                <p:cNvSpPr/>
                <p:nvPr/>
              </p:nvSpPr>
              <p:spPr bwMode="auto">
                <a:xfrm>
                  <a:off x="10424851" y="1360739"/>
                  <a:ext cx="1467158" cy="3428976"/>
                </a:xfrm>
                <a:custGeom>
                  <a:avLst/>
                  <a:gdLst>
                    <a:gd name="T0" fmla="*/ 853 w 872"/>
                    <a:gd name="T1" fmla="*/ 2038 h 2038"/>
                    <a:gd name="T2" fmla="*/ 500 w 872"/>
                    <a:gd name="T3" fmla="*/ 1597 h 2038"/>
                    <a:gd name="T4" fmla="*/ 265 w 872"/>
                    <a:gd name="T5" fmla="*/ 1723 h 2038"/>
                    <a:gd name="T6" fmla="*/ 225 w 872"/>
                    <a:gd name="T7" fmla="*/ 1758 h 2038"/>
                    <a:gd name="T8" fmla="*/ 242 w 872"/>
                    <a:gd name="T9" fmla="*/ 2023 h 2038"/>
                    <a:gd name="T10" fmla="*/ 872 w 872"/>
                    <a:gd name="T11" fmla="*/ 2023 h 2038"/>
                    <a:gd name="T12" fmla="*/ 493 w 872"/>
                    <a:gd name="T13" fmla="*/ 1173 h 2038"/>
                    <a:gd name="T14" fmla="*/ 749 w 872"/>
                    <a:gd name="T15" fmla="*/ 533 h 2038"/>
                    <a:gd name="T16" fmla="*/ 772 w 872"/>
                    <a:gd name="T17" fmla="*/ 986 h 2038"/>
                    <a:gd name="T18" fmla="*/ 498 w 872"/>
                    <a:gd name="T19" fmla="*/ 1133 h 2038"/>
                    <a:gd name="T20" fmla="*/ 443 w 872"/>
                    <a:gd name="T21" fmla="*/ 796 h 2038"/>
                    <a:gd name="T22" fmla="*/ 725 w 872"/>
                    <a:gd name="T23" fmla="*/ 536 h 2038"/>
                    <a:gd name="T24" fmla="*/ 0 w 872"/>
                    <a:gd name="T25" fmla="*/ 0 h 2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2" h="2038">
                      <a:moveTo>
                        <a:pt x="853" y="2038"/>
                      </a:moveTo>
                      <a:lnTo>
                        <a:pt x="500" y="1597"/>
                      </a:lnTo>
                      <a:lnTo>
                        <a:pt x="265" y="1723"/>
                      </a:lnTo>
                      <a:lnTo>
                        <a:pt x="225" y="1758"/>
                      </a:lnTo>
                      <a:lnTo>
                        <a:pt x="242" y="2023"/>
                      </a:lnTo>
                      <a:lnTo>
                        <a:pt x="872" y="2023"/>
                      </a:lnTo>
                      <a:lnTo>
                        <a:pt x="493" y="1173"/>
                      </a:lnTo>
                      <a:lnTo>
                        <a:pt x="749" y="533"/>
                      </a:lnTo>
                      <a:lnTo>
                        <a:pt x="772" y="986"/>
                      </a:lnTo>
                      <a:lnTo>
                        <a:pt x="498" y="1133"/>
                      </a:lnTo>
                      <a:lnTo>
                        <a:pt x="443" y="796"/>
                      </a:lnTo>
                      <a:lnTo>
                        <a:pt x="725" y="536"/>
                      </a:lnTo>
                      <a:lnTo>
                        <a:pt x="0" y="0"/>
                      </a:lnTo>
                    </a:path>
                  </a:pathLst>
                </a:custGeom>
                <a:noFill/>
                <a:ln w="12700" cap="flat" cmpd="sng" algn="ctr">
                  <a:solidFill>
                    <a:schemeClr val="tx1">
                      <a:lumMod val="50000"/>
                      <a:lumOff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p>
              </p:txBody>
            </p:sp>
            <p:sp>
              <p:nvSpPr>
                <p:cNvPr id="208" name="îšḻî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0A7C536-9AC5-4D52-9B75-D1C7F32D6751}"/>
                    </a:ext>
                  </a:extLst>
                </p:cNvPr>
                <p:cNvSpPr/>
                <p:nvPr/>
              </p:nvSpPr>
              <p:spPr bwMode="auto">
                <a:xfrm flipH="1">
                  <a:off x="9798953" y="2074128"/>
                  <a:ext cx="1033068" cy="713389"/>
                </a:xfrm>
                <a:prstGeom prst="line">
                  <a:avLst/>
                </a:prstGeom>
                <a:noFill/>
                <a:ln w="12700" cap="flat" cmpd="sng" algn="ctr">
                  <a:solidFill>
                    <a:schemeClr val="tx1">
                      <a:lumMod val="50000"/>
                      <a:lumOff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p>
              </p:txBody>
            </p:sp>
            <p:sp>
              <p:nvSpPr>
                <p:cNvPr id="209" name="iṡḷi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4EC94AC-A4FD-4484-ADDC-DC96ACAF0DA1}"/>
                    </a:ext>
                  </a:extLst>
                </p:cNvPr>
                <p:cNvSpPr/>
                <p:nvPr/>
              </p:nvSpPr>
              <p:spPr bwMode="auto">
                <a:xfrm>
                  <a:off x="8809631" y="1392707"/>
                  <a:ext cx="3923638" cy="3834464"/>
                </a:xfrm>
                <a:custGeom>
                  <a:avLst/>
                  <a:gdLst>
                    <a:gd name="T0" fmla="*/ 974 w 2332"/>
                    <a:gd name="T1" fmla="*/ 0 h 2279"/>
                    <a:gd name="T2" fmla="*/ 1581 w 2332"/>
                    <a:gd name="T3" fmla="*/ 81 h 2279"/>
                    <a:gd name="T4" fmla="*/ 2059 w 2332"/>
                    <a:gd name="T5" fmla="*/ 360 h 2279"/>
                    <a:gd name="T6" fmla="*/ 2332 w 2332"/>
                    <a:gd name="T7" fmla="*/ 820 h 2279"/>
                    <a:gd name="T8" fmla="*/ 2249 w 2332"/>
                    <a:gd name="T9" fmla="*/ 1718 h 2279"/>
                    <a:gd name="T10" fmla="*/ 1652 w 2332"/>
                    <a:gd name="T11" fmla="*/ 2279 h 2279"/>
                    <a:gd name="T12" fmla="*/ 714 w 2332"/>
                    <a:gd name="T13" fmla="*/ 2279 h 2279"/>
                    <a:gd name="T14" fmla="*/ 57 w 2332"/>
                    <a:gd name="T15" fmla="*/ 1649 h 2279"/>
                    <a:gd name="T16" fmla="*/ 0 w 2332"/>
                    <a:gd name="T17" fmla="*/ 967 h 2279"/>
                    <a:gd name="T18" fmla="*/ 221 w 2332"/>
                    <a:gd name="T19" fmla="*/ 448 h 2279"/>
                    <a:gd name="T20" fmla="*/ 974 w 2332"/>
                    <a:gd name="T21" fmla="*/ 0 h 2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32" h="2279">
                      <a:moveTo>
                        <a:pt x="974" y="0"/>
                      </a:moveTo>
                      <a:lnTo>
                        <a:pt x="1581" y="81"/>
                      </a:lnTo>
                      <a:lnTo>
                        <a:pt x="2059" y="360"/>
                      </a:lnTo>
                      <a:lnTo>
                        <a:pt x="2332" y="820"/>
                      </a:lnTo>
                      <a:lnTo>
                        <a:pt x="2249" y="1718"/>
                      </a:lnTo>
                      <a:lnTo>
                        <a:pt x="1652" y="2279"/>
                      </a:lnTo>
                      <a:lnTo>
                        <a:pt x="714" y="2279"/>
                      </a:lnTo>
                      <a:lnTo>
                        <a:pt x="57" y="1649"/>
                      </a:lnTo>
                      <a:lnTo>
                        <a:pt x="0" y="967"/>
                      </a:lnTo>
                      <a:lnTo>
                        <a:pt x="221" y="448"/>
                      </a:lnTo>
                      <a:lnTo>
                        <a:pt x="974" y="0"/>
                      </a:lnTo>
                      <a:close/>
                    </a:path>
                  </a:pathLst>
                </a:custGeom>
                <a:noFill/>
                <a:ln w="12700" cap="flat" cmpd="sng" algn="ctr">
                  <a:solidFill>
                    <a:schemeClr val="tx1">
                      <a:lumMod val="50000"/>
                      <a:lumOff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p>
              </p:txBody>
            </p:sp>
            <p:sp>
              <p:nvSpPr>
                <p:cNvPr id="210" name="íṥļî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5701A75-2641-4F02-A89B-3F0CA6798117}"/>
                    </a:ext>
                  </a:extLst>
                </p:cNvPr>
                <p:cNvSpPr/>
                <p:nvPr/>
              </p:nvSpPr>
              <p:spPr bwMode="auto">
                <a:xfrm>
                  <a:off x="9181468" y="1820067"/>
                  <a:ext cx="3630879" cy="3407104"/>
                </a:xfrm>
                <a:custGeom>
                  <a:avLst/>
                  <a:gdLst>
                    <a:gd name="T0" fmla="*/ 0 w 2158"/>
                    <a:gd name="T1" fmla="*/ 194 h 2025"/>
                    <a:gd name="T2" fmla="*/ 651 w 2158"/>
                    <a:gd name="T3" fmla="*/ 0 h 2025"/>
                    <a:gd name="T4" fmla="*/ 981 w 2158"/>
                    <a:gd name="T5" fmla="*/ 151 h 2025"/>
                    <a:gd name="T6" fmla="*/ 1452 w 2158"/>
                    <a:gd name="T7" fmla="*/ 284 h 2025"/>
                    <a:gd name="T8" fmla="*/ 2158 w 2158"/>
                    <a:gd name="T9" fmla="*/ 578 h 2025"/>
                    <a:gd name="T10" fmla="*/ 1746 w 2158"/>
                    <a:gd name="T11" fmla="*/ 966 h 2025"/>
                    <a:gd name="T12" fmla="*/ 2059 w 2158"/>
                    <a:gd name="T13" fmla="*/ 1464 h 2025"/>
                    <a:gd name="T14" fmla="*/ 1618 w 2158"/>
                    <a:gd name="T15" fmla="*/ 1724 h 2025"/>
                    <a:gd name="T16" fmla="*/ 528 w 2158"/>
                    <a:gd name="T17" fmla="*/ 2025 h 2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58" h="2025">
                      <a:moveTo>
                        <a:pt x="0" y="194"/>
                      </a:moveTo>
                      <a:lnTo>
                        <a:pt x="651" y="0"/>
                      </a:lnTo>
                      <a:lnTo>
                        <a:pt x="981" y="151"/>
                      </a:lnTo>
                      <a:lnTo>
                        <a:pt x="1452" y="284"/>
                      </a:lnTo>
                      <a:lnTo>
                        <a:pt x="2158" y="578"/>
                      </a:lnTo>
                      <a:lnTo>
                        <a:pt x="1746" y="966"/>
                      </a:lnTo>
                      <a:lnTo>
                        <a:pt x="2059" y="1464"/>
                      </a:lnTo>
                      <a:lnTo>
                        <a:pt x="1618" y="1724"/>
                      </a:lnTo>
                      <a:lnTo>
                        <a:pt x="528" y="2025"/>
                      </a:lnTo>
                    </a:path>
                  </a:pathLst>
                </a:custGeom>
                <a:noFill/>
                <a:ln w="12700" cap="flat" cmpd="sng" algn="ctr">
                  <a:solidFill>
                    <a:schemeClr val="tx1">
                      <a:lumMod val="50000"/>
                      <a:lumOff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p>
              </p:txBody>
            </p:sp>
            <p:sp>
              <p:nvSpPr>
                <p:cNvPr id="211" name="í$ľï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BD407E0-0EE4-43FB-8A6A-74A2E2FB90AC}"/>
                    </a:ext>
                  </a:extLst>
                </p:cNvPr>
                <p:cNvSpPr/>
                <p:nvPr/>
              </p:nvSpPr>
              <p:spPr bwMode="auto">
                <a:xfrm>
                  <a:off x="9181468" y="1397754"/>
                  <a:ext cx="2937681" cy="3873162"/>
                </a:xfrm>
                <a:custGeom>
                  <a:avLst/>
                  <a:gdLst>
                    <a:gd name="T0" fmla="*/ 0 w 1746"/>
                    <a:gd name="T1" fmla="*/ 469 h 2302"/>
                    <a:gd name="T2" fmla="*/ 192 w 1746"/>
                    <a:gd name="T3" fmla="*/ 739 h 2302"/>
                    <a:gd name="T4" fmla="*/ 945 w 1746"/>
                    <a:gd name="T5" fmla="*/ 417 h 2302"/>
                    <a:gd name="T6" fmla="*/ 888 w 1746"/>
                    <a:gd name="T7" fmla="*/ 739 h 2302"/>
                    <a:gd name="T8" fmla="*/ 981 w 1746"/>
                    <a:gd name="T9" fmla="*/ 1729 h 2302"/>
                    <a:gd name="T10" fmla="*/ 1618 w 1746"/>
                    <a:gd name="T11" fmla="*/ 1975 h 2302"/>
                    <a:gd name="T12" fmla="*/ 1746 w 1746"/>
                    <a:gd name="T13" fmla="*/ 1236 h 2302"/>
                    <a:gd name="T14" fmla="*/ 1452 w 1746"/>
                    <a:gd name="T15" fmla="*/ 535 h 2302"/>
                    <a:gd name="T16" fmla="*/ 898 w 1746"/>
                    <a:gd name="T17" fmla="*/ 753 h 2302"/>
                    <a:gd name="T18" fmla="*/ 1220 w 1746"/>
                    <a:gd name="T19" fmla="*/ 1137 h 2302"/>
                    <a:gd name="T20" fmla="*/ 950 w 1746"/>
                    <a:gd name="T21" fmla="*/ 1717 h 2302"/>
                    <a:gd name="T22" fmla="*/ 945 w 1746"/>
                    <a:gd name="T23" fmla="*/ 1729 h 2302"/>
                    <a:gd name="T24" fmla="*/ 481 w 1746"/>
                    <a:gd name="T25" fmla="*/ 2302 h 2302"/>
                    <a:gd name="T26" fmla="*/ 239 w 1746"/>
                    <a:gd name="T27" fmla="*/ 1137 h 2302"/>
                    <a:gd name="T28" fmla="*/ 945 w 1746"/>
                    <a:gd name="T29" fmla="*/ 398 h 2302"/>
                    <a:gd name="T30" fmla="*/ 774 w 1746"/>
                    <a:gd name="T31" fmla="*/ 0 h 2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46" h="2302">
                      <a:moveTo>
                        <a:pt x="0" y="469"/>
                      </a:moveTo>
                      <a:lnTo>
                        <a:pt x="192" y="739"/>
                      </a:lnTo>
                      <a:lnTo>
                        <a:pt x="945" y="417"/>
                      </a:lnTo>
                      <a:lnTo>
                        <a:pt x="888" y="739"/>
                      </a:lnTo>
                      <a:lnTo>
                        <a:pt x="981" y="1729"/>
                      </a:lnTo>
                      <a:lnTo>
                        <a:pt x="1618" y="1975"/>
                      </a:lnTo>
                      <a:lnTo>
                        <a:pt x="1746" y="1236"/>
                      </a:lnTo>
                      <a:lnTo>
                        <a:pt x="1452" y="535"/>
                      </a:lnTo>
                      <a:lnTo>
                        <a:pt x="898" y="753"/>
                      </a:lnTo>
                      <a:lnTo>
                        <a:pt x="1220" y="1137"/>
                      </a:lnTo>
                      <a:lnTo>
                        <a:pt x="950" y="1717"/>
                      </a:lnTo>
                      <a:lnTo>
                        <a:pt x="945" y="1729"/>
                      </a:lnTo>
                      <a:lnTo>
                        <a:pt x="481" y="2302"/>
                      </a:lnTo>
                      <a:lnTo>
                        <a:pt x="239" y="1137"/>
                      </a:lnTo>
                      <a:lnTo>
                        <a:pt x="945" y="398"/>
                      </a:lnTo>
                      <a:lnTo>
                        <a:pt x="774" y="0"/>
                      </a:lnTo>
                    </a:path>
                  </a:pathLst>
                </a:custGeom>
                <a:noFill/>
                <a:ln w="12700" cap="flat" cmpd="sng" algn="ctr">
                  <a:solidFill>
                    <a:schemeClr val="tx1">
                      <a:lumMod val="50000"/>
                      <a:lumOff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p>
              </p:txBody>
            </p:sp>
            <p:sp>
              <p:nvSpPr>
                <p:cNvPr id="212" name="ï$ľi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8C1F05D-0B50-40A2-AB44-7E2EEDA8C4BC}"/>
                    </a:ext>
                  </a:extLst>
                </p:cNvPr>
                <p:cNvSpPr/>
                <p:nvPr/>
              </p:nvSpPr>
              <p:spPr bwMode="auto">
                <a:xfrm>
                  <a:off x="8809631" y="2664692"/>
                  <a:ext cx="1918073" cy="1845725"/>
                </a:xfrm>
                <a:custGeom>
                  <a:avLst/>
                  <a:gdLst>
                    <a:gd name="T0" fmla="*/ 469 w 1140"/>
                    <a:gd name="T1" fmla="*/ 327 h 1097"/>
                    <a:gd name="T2" fmla="*/ 588 w 1140"/>
                    <a:gd name="T3" fmla="*/ 52 h 1097"/>
                    <a:gd name="T4" fmla="*/ 389 w 1140"/>
                    <a:gd name="T5" fmla="*/ 0 h 1097"/>
                    <a:gd name="T6" fmla="*/ 0 w 1140"/>
                    <a:gd name="T7" fmla="*/ 211 h 1097"/>
                    <a:gd name="T8" fmla="*/ 263 w 1140"/>
                    <a:gd name="T9" fmla="*/ 453 h 1097"/>
                    <a:gd name="T10" fmla="*/ 71 w 1140"/>
                    <a:gd name="T11" fmla="*/ 905 h 1097"/>
                    <a:gd name="T12" fmla="*/ 541 w 1140"/>
                    <a:gd name="T13" fmla="*/ 948 h 1097"/>
                    <a:gd name="T14" fmla="*/ 770 w 1140"/>
                    <a:gd name="T15" fmla="*/ 1097 h 1097"/>
                    <a:gd name="T16" fmla="*/ 1140 w 1140"/>
                    <a:gd name="T17" fmla="*/ 983 h 1097"/>
                    <a:gd name="T18" fmla="*/ 541 w 1140"/>
                    <a:gd name="T19" fmla="*/ 917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0" h="1097">
                      <a:moveTo>
                        <a:pt x="469" y="327"/>
                      </a:moveTo>
                      <a:lnTo>
                        <a:pt x="588" y="52"/>
                      </a:lnTo>
                      <a:lnTo>
                        <a:pt x="389" y="0"/>
                      </a:lnTo>
                      <a:lnTo>
                        <a:pt x="0" y="211"/>
                      </a:lnTo>
                      <a:lnTo>
                        <a:pt x="263" y="453"/>
                      </a:lnTo>
                      <a:lnTo>
                        <a:pt x="71" y="905"/>
                      </a:lnTo>
                      <a:lnTo>
                        <a:pt x="541" y="948"/>
                      </a:lnTo>
                      <a:lnTo>
                        <a:pt x="770" y="1097"/>
                      </a:lnTo>
                      <a:lnTo>
                        <a:pt x="1140" y="983"/>
                      </a:lnTo>
                      <a:lnTo>
                        <a:pt x="541" y="917"/>
                      </a:lnTo>
                    </a:path>
                  </a:pathLst>
                </a:custGeom>
                <a:noFill/>
                <a:ln w="12700" cap="flat" cmpd="sng" algn="ctr">
                  <a:solidFill>
                    <a:schemeClr val="tx1">
                      <a:lumMod val="50000"/>
                      <a:lumOff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p>
              </p:txBody>
            </p:sp>
            <p:sp>
              <p:nvSpPr>
                <p:cNvPr id="213" name="ï$ḻi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0E63AD1-AD30-4E2E-A2DC-A7C2FAEB5A37}"/>
                    </a:ext>
                  </a:extLst>
                </p:cNvPr>
                <p:cNvSpPr/>
                <p:nvPr/>
              </p:nvSpPr>
              <p:spPr bwMode="auto">
                <a:xfrm>
                  <a:off x="8841599" y="2592344"/>
                  <a:ext cx="686468" cy="718436"/>
                </a:xfrm>
                <a:custGeom>
                  <a:avLst/>
                  <a:gdLst>
                    <a:gd name="T0" fmla="*/ 375 w 408"/>
                    <a:gd name="T1" fmla="*/ 0 h 427"/>
                    <a:gd name="T2" fmla="*/ 408 w 408"/>
                    <a:gd name="T3" fmla="*/ 427 h 427"/>
                    <a:gd name="T4" fmla="*/ 0 w 408"/>
                    <a:gd name="T5" fmla="*/ 275 h 427"/>
                  </a:gdLst>
                  <a:ahLst/>
                  <a:cxnLst>
                    <a:cxn ang="0">
                      <a:pos x="T0" y="T1"/>
                    </a:cxn>
                    <a:cxn ang="0">
                      <a:pos x="T2" y="T3"/>
                    </a:cxn>
                    <a:cxn ang="0">
                      <a:pos x="T4" y="T5"/>
                    </a:cxn>
                  </a:cxnLst>
                  <a:rect l="0" t="0" r="r" b="b"/>
                  <a:pathLst>
                    <a:path w="408" h="427">
                      <a:moveTo>
                        <a:pt x="375" y="0"/>
                      </a:moveTo>
                      <a:lnTo>
                        <a:pt x="408" y="427"/>
                      </a:lnTo>
                      <a:lnTo>
                        <a:pt x="0" y="275"/>
                      </a:lnTo>
                    </a:path>
                  </a:pathLst>
                </a:custGeom>
                <a:noFill/>
                <a:ln w="12700" cap="flat" cmpd="sng" algn="ctr">
                  <a:solidFill>
                    <a:schemeClr val="tx1">
                      <a:lumMod val="50000"/>
                      <a:lumOff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p>
              </p:txBody>
            </p:sp>
            <p:sp>
              <p:nvSpPr>
                <p:cNvPr id="214" name="iślí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69A0146-4F3F-4336-87DD-97900391F5CB}"/>
                    </a:ext>
                  </a:extLst>
                </p:cNvPr>
                <p:cNvSpPr/>
                <p:nvPr/>
              </p:nvSpPr>
              <p:spPr bwMode="auto">
                <a:xfrm>
                  <a:off x="9528067" y="1392707"/>
                  <a:ext cx="2686985" cy="1199637"/>
                </a:xfrm>
                <a:custGeom>
                  <a:avLst/>
                  <a:gdLst>
                    <a:gd name="T0" fmla="*/ 0 w 1597"/>
                    <a:gd name="T1" fmla="*/ 713 h 713"/>
                    <a:gd name="T2" fmla="*/ 424 w 1597"/>
                    <a:gd name="T3" fmla="*/ 261 h 713"/>
                    <a:gd name="T4" fmla="*/ 547 w 1597"/>
                    <a:gd name="T5" fmla="*/ 0 h 713"/>
                    <a:gd name="T6" fmla="*/ 566 w 1597"/>
                    <a:gd name="T7" fmla="*/ 10 h 713"/>
                    <a:gd name="T8" fmla="*/ 1057 w 1597"/>
                    <a:gd name="T9" fmla="*/ 254 h 713"/>
                    <a:gd name="T10" fmla="*/ 1154 w 1597"/>
                    <a:gd name="T11" fmla="*/ 81 h 713"/>
                    <a:gd name="T12" fmla="*/ 1265 w 1597"/>
                    <a:gd name="T13" fmla="*/ 500 h 713"/>
                    <a:gd name="T14" fmla="*/ 1597 w 1597"/>
                    <a:gd name="T15" fmla="*/ 358 h 7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97" h="713">
                      <a:moveTo>
                        <a:pt x="0" y="713"/>
                      </a:moveTo>
                      <a:lnTo>
                        <a:pt x="424" y="261"/>
                      </a:lnTo>
                      <a:lnTo>
                        <a:pt x="547" y="0"/>
                      </a:lnTo>
                      <a:lnTo>
                        <a:pt x="566" y="10"/>
                      </a:lnTo>
                      <a:lnTo>
                        <a:pt x="1057" y="254"/>
                      </a:lnTo>
                      <a:lnTo>
                        <a:pt x="1154" y="81"/>
                      </a:lnTo>
                      <a:lnTo>
                        <a:pt x="1265" y="500"/>
                      </a:lnTo>
                      <a:lnTo>
                        <a:pt x="1597" y="358"/>
                      </a:lnTo>
                    </a:path>
                  </a:pathLst>
                </a:custGeom>
                <a:noFill/>
                <a:ln w="12700" cap="flat" cmpd="sng" algn="ctr">
                  <a:solidFill>
                    <a:schemeClr val="tx1">
                      <a:lumMod val="50000"/>
                      <a:lumOff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p>
              </p:txBody>
            </p:sp>
            <p:sp>
              <p:nvSpPr>
                <p:cNvPr id="215" name="îṩḻí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B1440AC-F276-4DF7-95E3-E8193ABB5C3D}"/>
                    </a:ext>
                  </a:extLst>
                </p:cNvPr>
                <p:cNvSpPr/>
                <p:nvPr/>
              </p:nvSpPr>
              <p:spPr bwMode="auto">
                <a:xfrm>
                  <a:off x="9554988" y="2664692"/>
                  <a:ext cx="1277033" cy="1653917"/>
                </a:xfrm>
                <a:custGeom>
                  <a:avLst/>
                  <a:gdLst>
                    <a:gd name="T0" fmla="*/ 0 w 759"/>
                    <a:gd name="T1" fmla="*/ 398 h 983"/>
                    <a:gd name="T2" fmla="*/ 759 w 759"/>
                    <a:gd name="T3" fmla="*/ 983 h 983"/>
                    <a:gd name="T4" fmla="*/ 552 w 759"/>
                    <a:gd name="T5" fmla="*/ 512 h 983"/>
                    <a:gd name="T6" fmla="*/ 759 w 759"/>
                    <a:gd name="T7" fmla="*/ 448 h 983"/>
                    <a:gd name="T8" fmla="*/ 652 w 759"/>
                    <a:gd name="T9" fmla="*/ 0 h 983"/>
                    <a:gd name="T10" fmla="*/ 34 w 759"/>
                    <a:gd name="T11" fmla="*/ 384 h 983"/>
                    <a:gd name="T12" fmla="*/ 541 w 759"/>
                    <a:gd name="T13" fmla="*/ 512 h 983"/>
                  </a:gdLst>
                  <a:ahLst/>
                  <a:cxnLst>
                    <a:cxn ang="0">
                      <a:pos x="T0" y="T1"/>
                    </a:cxn>
                    <a:cxn ang="0">
                      <a:pos x="T2" y="T3"/>
                    </a:cxn>
                    <a:cxn ang="0">
                      <a:pos x="T4" y="T5"/>
                    </a:cxn>
                    <a:cxn ang="0">
                      <a:pos x="T6" y="T7"/>
                    </a:cxn>
                    <a:cxn ang="0">
                      <a:pos x="T8" y="T9"/>
                    </a:cxn>
                    <a:cxn ang="0">
                      <a:pos x="T10" y="T11"/>
                    </a:cxn>
                    <a:cxn ang="0">
                      <a:pos x="T12" y="T13"/>
                    </a:cxn>
                  </a:cxnLst>
                  <a:rect l="0" t="0" r="r" b="b"/>
                  <a:pathLst>
                    <a:path w="759" h="983">
                      <a:moveTo>
                        <a:pt x="0" y="398"/>
                      </a:moveTo>
                      <a:lnTo>
                        <a:pt x="759" y="983"/>
                      </a:lnTo>
                      <a:lnTo>
                        <a:pt x="552" y="512"/>
                      </a:lnTo>
                      <a:lnTo>
                        <a:pt x="759" y="448"/>
                      </a:lnTo>
                      <a:lnTo>
                        <a:pt x="652" y="0"/>
                      </a:lnTo>
                      <a:lnTo>
                        <a:pt x="34" y="384"/>
                      </a:lnTo>
                      <a:lnTo>
                        <a:pt x="541" y="512"/>
                      </a:lnTo>
                    </a:path>
                  </a:pathLst>
                </a:custGeom>
                <a:noFill/>
                <a:ln w="12700" cap="flat" cmpd="sng" algn="ctr">
                  <a:solidFill>
                    <a:schemeClr val="tx1">
                      <a:lumMod val="50000"/>
                      <a:lumOff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p>
              </p:txBody>
            </p:sp>
            <p:sp>
              <p:nvSpPr>
                <p:cNvPr id="216" name="ísļï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73C2E46-4D73-4FF6-809F-3BF9EC097999}"/>
                    </a:ext>
                  </a:extLst>
                </p:cNvPr>
                <p:cNvSpPr/>
                <p:nvPr/>
              </p:nvSpPr>
              <p:spPr bwMode="auto">
                <a:xfrm>
                  <a:off x="11309856" y="3334335"/>
                  <a:ext cx="780689" cy="489613"/>
                </a:xfrm>
                <a:custGeom>
                  <a:avLst/>
                  <a:gdLst>
                    <a:gd name="T0" fmla="*/ 0 w 464"/>
                    <a:gd name="T1" fmla="*/ 0 h 291"/>
                    <a:gd name="T2" fmla="*/ 296 w 464"/>
                    <a:gd name="T3" fmla="*/ 291 h 291"/>
                    <a:gd name="T4" fmla="*/ 464 w 464"/>
                    <a:gd name="T5" fmla="*/ 95 h 291"/>
                    <a:gd name="T6" fmla="*/ 0 w 464"/>
                    <a:gd name="T7" fmla="*/ 0 h 291"/>
                  </a:gdLst>
                  <a:ahLst/>
                  <a:cxnLst>
                    <a:cxn ang="0">
                      <a:pos x="T0" y="T1"/>
                    </a:cxn>
                    <a:cxn ang="0">
                      <a:pos x="T2" y="T3"/>
                    </a:cxn>
                    <a:cxn ang="0">
                      <a:pos x="T4" y="T5"/>
                    </a:cxn>
                    <a:cxn ang="0">
                      <a:pos x="T6" y="T7"/>
                    </a:cxn>
                  </a:cxnLst>
                  <a:rect l="0" t="0" r="r" b="b"/>
                  <a:pathLst>
                    <a:path w="464" h="291">
                      <a:moveTo>
                        <a:pt x="0" y="0"/>
                      </a:moveTo>
                      <a:lnTo>
                        <a:pt x="296" y="291"/>
                      </a:lnTo>
                      <a:lnTo>
                        <a:pt x="464" y="95"/>
                      </a:lnTo>
                      <a:lnTo>
                        <a:pt x="0" y="0"/>
                      </a:lnTo>
                      <a:close/>
                    </a:path>
                  </a:pathLst>
                </a:custGeom>
                <a:noFill/>
                <a:ln w="12700" cap="flat" cmpd="sng" algn="ctr">
                  <a:solidFill>
                    <a:schemeClr val="tx1">
                      <a:lumMod val="50000"/>
                      <a:lumOff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p>
              </p:txBody>
            </p:sp>
            <p:sp>
              <p:nvSpPr>
                <p:cNvPr id="217" name="iṣ1í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245C2FA-726A-44ED-B863-FA38B6DC4E3D}"/>
                    </a:ext>
                  </a:extLst>
                </p:cNvPr>
                <p:cNvSpPr/>
                <p:nvPr/>
              </p:nvSpPr>
              <p:spPr bwMode="auto">
                <a:xfrm>
                  <a:off x="8949280" y="3374716"/>
                  <a:ext cx="1196272" cy="1928168"/>
                </a:xfrm>
                <a:custGeom>
                  <a:avLst/>
                  <a:gdLst>
                    <a:gd name="T0" fmla="*/ 711 w 711"/>
                    <a:gd name="T1" fmla="*/ 689 h 1146"/>
                    <a:gd name="T2" fmla="*/ 628 w 711"/>
                    <a:gd name="T3" fmla="*/ 1146 h 1146"/>
                    <a:gd name="T4" fmla="*/ 469 w 711"/>
                    <a:gd name="T5" fmla="*/ 533 h 1146"/>
                    <a:gd name="T6" fmla="*/ 280 w 711"/>
                    <a:gd name="T7" fmla="*/ 303 h 1146"/>
                    <a:gd name="T8" fmla="*/ 0 w 711"/>
                    <a:gd name="T9" fmla="*/ 452 h 1146"/>
                    <a:gd name="T10" fmla="*/ 344 w 711"/>
                    <a:gd name="T11" fmla="*/ 0 h 1146"/>
                    <a:gd name="T12" fmla="*/ 299 w 711"/>
                    <a:gd name="T13" fmla="*/ 291 h 1146"/>
                  </a:gdLst>
                  <a:ahLst/>
                  <a:cxnLst>
                    <a:cxn ang="0">
                      <a:pos x="T0" y="T1"/>
                    </a:cxn>
                    <a:cxn ang="0">
                      <a:pos x="T2" y="T3"/>
                    </a:cxn>
                    <a:cxn ang="0">
                      <a:pos x="T4" y="T5"/>
                    </a:cxn>
                    <a:cxn ang="0">
                      <a:pos x="T6" y="T7"/>
                    </a:cxn>
                    <a:cxn ang="0">
                      <a:pos x="T8" y="T9"/>
                    </a:cxn>
                    <a:cxn ang="0">
                      <a:pos x="T10" y="T11"/>
                    </a:cxn>
                    <a:cxn ang="0">
                      <a:pos x="T12" y="T13"/>
                    </a:cxn>
                  </a:cxnLst>
                  <a:rect l="0" t="0" r="r" b="b"/>
                  <a:pathLst>
                    <a:path w="711" h="1146">
                      <a:moveTo>
                        <a:pt x="711" y="689"/>
                      </a:moveTo>
                      <a:lnTo>
                        <a:pt x="628" y="1146"/>
                      </a:lnTo>
                      <a:lnTo>
                        <a:pt x="469" y="533"/>
                      </a:lnTo>
                      <a:lnTo>
                        <a:pt x="280" y="303"/>
                      </a:lnTo>
                      <a:lnTo>
                        <a:pt x="0" y="452"/>
                      </a:lnTo>
                      <a:lnTo>
                        <a:pt x="344" y="0"/>
                      </a:lnTo>
                      <a:lnTo>
                        <a:pt x="299" y="291"/>
                      </a:lnTo>
                    </a:path>
                  </a:pathLst>
                </a:custGeom>
                <a:noFill/>
                <a:ln w="12700" cap="flat" cmpd="sng" algn="ctr">
                  <a:solidFill>
                    <a:schemeClr val="tx1">
                      <a:lumMod val="50000"/>
                      <a:lumOff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p>
              </p:txBody>
            </p:sp>
            <p:sp>
              <p:nvSpPr>
                <p:cNvPr id="218" name="íşḷî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9CE1896-EE36-4710-91FF-A4C4CFD7712E}"/>
                    </a:ext>
                  </a:extLst>
                </p:cNvPr>
                <p:cNvSpPr/>
                <p:nvPr/>
              </p:nvSpPr>
              <p:spPr bwMode="auto">
                <a:xfrm flipH="1" flipV="1">
                  <a:off x="9607146" y="3374716"/>
                  <a:ext cx="1224875" cy="75713"/>
                </a:xfrm>
                <a:prstGeom prst="line">
                  <a:avLst/>
                </a:prstGeom>
                <a:noFill/>
                <a:ln w="12700" cap="flat" cmpd="sng" algn="ctr">
                  <a:solidFill>
                    <a:schemeClr val="tx1">
                      <a:lumMod val="50000"/>
                      <a:lumOff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p>
              </p:txBody>
            </p:sp>
            <p:sp>
              <p:nvSpPr>
                <p:cNvPr id="219" name="îṩḷí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29512F1-568B-4177-B465-BB95801A0ABA}"/>
                    </a:ext>
                  </a:extLst>
                </p:cNvPr>
                <p:cNvSpPr/>
                <p:nvPr/>
              </p:nvSpPr>
              <p:spPr bwMode="auto">
                <a:xfrm flipH="1">
                  <a:off x="12171307" y="2787516"/>
                  <a:ext cx="498026" cy="80761"/>
                </a:xfrm>
                <a:prstGeom prst="line">
                  <a:avLst/>
                </a:prstGeom>
                <a:noFill/>
                <a:ln w="12700" cap="flat" cmpd="sng" algn="ctr">
                  <a:solidFill>
                    <a:schemeClr val="tx1">
                      <a:lumMod val="50000"/>
                      <a:lumOff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p>
              </p:txBody>
            </p:sp>
            <p:sp>
              <p:nvSpPr>
                <p:cNvPr id="220" name="ïšlî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5460E7B-8BF1-49FF-B9D8-AC685C2797EA}"/>
                    </a:ext>
                  </a:extLst>
                </p:cNvPr>
                <p:cNvSpPr/>
                <p:nvPr/>
              </p:nvSpPr>
              <p:spPr bwMode="auto">
                <a:xfrm>
                  <a:off x="11923976" y="3521095"/>
                  <a:ext cx="291076" cy="1268620"/>
                </a:xfrm>
                <a:custGeom>
                  <a:avLst/>
                  <a:gdLst>
                    <a:gd name="T0" fmla="*/ 0 w 173"/>
                    <a:gd name="T1" fmla="*/ 754 h 754"/>
                    <a:gd name="T2" fmla="*/ 173 w 173"/>
                    <a:gd name="T3" fmla="*/ 308 h 754"/>
                    <a:gd name="T4" fmla="*/ 116 w 173"/>
                    <a:gd name="T5" fmla="*/ 0 h 754"/>
                  </a:gdLst>
                  <a:ahLst/>
                  <a:cxnLst>
                    <a:cxn ang="0">
                      <a:pos x="T0" y="T1"/>
                    </a:cxn>
                    <a:cxn ang="0">
                      <a:pos x="T2" y="T3"/>
                    </a:cxn>
                    <a:cxn ang="0">
                      <a:pos x="T4" y="T5"/>
                    </a:cxn>
                  </a:cxnLst>
                  <a:rect l="0" t="0" r="r" b="b"/>
                  <a:pathLst>
                    <a:path w="173" h="754">
                      <a:moveTo>
                        <a:pt x="0" y="754"/>
                      </a:moveTo>
                      <a:lnTo>
                        <a:pt x="173" y="308"/>
                      </a:lnTo>
                      <a:lnTo>
                        <a:pt x="116" y="0"/>
                      </a:lnTo>
                    </a:path>
                  </a:pathLst>
                </a:custGeom>
                <a:noFill/>
                <a:ln w="12700" cap="flat" cmpd="sng" algn="ctr">
                  <a:solidFill>
                    <a:schemeClr val="tx1">
                      <a:lumMod val="50000"/>
                      <a:lumOff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p>
              </p:txBody>
            </p:sp>
            <p:sp>
              <p:nvSpPr>
                <p:cNvPr id="221" name="îṡļî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1B66460-B426-4EC1-8758-7B05A7FF60A6}"/>
                    </a:ext>
                  </a:extLst>
                </p:cNvPr>
                <p:cNvSpPr/>
                <p:nvPr/>
              </p:nvSpPr>
              <p:spPr bwMode="auto">
                <a:xfrm flipH="1" flipV="1">
                  <a:off x="12215052" y="4039311"/>
                  <a:ext cx="454281" cy="279298"/>
                </a:xfrm>
                <a:prstGeom prst="line">
                  <a:avLst/>
                </a:prstGeom>
                <a:noFill/>
                <a:ln w="12700" cap="flat" cmpd="sng" algn="ctr">
                  <a:solidFill>
                    <a:schemeClr val="tx1">
                      <a:lumMod val="50000"/>
                      <a:lumOff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p>
              </p:txBody>
            </p:sp>
            <p:sp>
              <p:nvSpPr>
                <p:cNvPr id="222" name="îSḷí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195C9A9-9A31-49DA-BB55-3184CCD5F47E}"/>
                    </a:ext>
                  </a:extLst>
                </p:cNvPr>
                <p:cNvSpPr/>
                <p:nvPr/>
              </p:nvSpPr>
              <p:spPr bwMode="auto">
                <a:xfrm>
                  <a:off x="11819660" y="3852552"/>
                  <a:ext cx="72348" cy="937164"/>
                </a:xfrm>
                <a:prstGeom prst="line">
                  <a:avLst/>
                </a:prstGeom>
                <a:noFill/>
                <a:ln w="12700" cap="flat" cmpd="sng" algn="ctr">
                  <a:solidFill>
                    <a:schemeClr val="tx1">
                      <a:lumMod val="50000"/>
                      <a:lumOff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p>
              </p:txBody>
            </p:sp>
            <p:sp>
              <p:nvSpPr>
                <p:cNvPr id="223" name="iŝļï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CFE687C-32D1-43F5-92AA-733A1D6A421B}"/>
                    </a:ext>
                  </a:extLst>
                </p:cNvPr>
                <p:cNvSpPr/>
                <p:nvPr/>
              </p:nvSpPr>
              <p:spPr bwMode="auto">
                <a:xfrm flipH="1">
                  <a:off x="9962157" y="4789715"/>
                  <a:ext cx="844625" cy="513169"/>
                </a:xfrm>
                <a:prstGeom prst="line">
                  <a:avLst/>
                </a:prstGeom>
                <a:noFill/>
                <a:ln w="12700" cap="flat" cmpd="sng" algn="ctr">
                  <a:solidFill>
                    <a:schemeClr val="tx1">
                      <a:lumMod val="50000"/>
                      <a:lumOff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p>
              </p:txBody>
            </p:sp>
            <p:sp>
              <p:nvSpPr>
                <p:cNvPr id="224" name="iṧľï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609AF46-AE76-40B5-AEB8-82849F950702}"/>
                    </a:ext>
                  </a:extLst>
                </p:cNvPr>
                <p:cNvSpPr/>
                <p:nvPr/>
              </p:nvSpPr>
              <p:spPr bwMode="auto">
                <a:xfrm flipH="1">
                  <a:off x="10727704" y="2684882"/>
                  <a:ext cx="457646" cy="0"/>
                </a:xfrm>
                <a:prstGeom prst="line">
                  <a:avLst/>
                </a:prstGeom>
                <a:noFill/>
                <a:ln w="12700" cap="flat" cmpd="sng" algn="ctr">
                  <a:solidFill>
                    <a:schemeClr val="tx1">
                      <a:lumMod val="50000"/>
                      <a:lumOff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p>
              </p:txBody>
            </p:sp>
            <p:sp>
              <p:nvSpPr>
                <p:cNvPr id="225" name="ïSļï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6B0F3C3-17A0-424A-9237-A530D74DA240}"/>
                    </a:ext>
                  </a:extLst>
                </p:cNvPr>
                <p:cNvSpPr/>
                <p:nvPr/>
              </p:nvSpPr>
              <p:spPr bwMode="auto">
                <a:xfrm flipH="1">
                  <a:off x="10870718" y="3310780"/>
                  <a:ext cx="314631" cy="99269"/>
                </a:xfrm>
                <a:prstGeom prst="line">
                  <a:avLst/>
                </a:prstGeom>
                <a:noFill/>
                <a:ln w="12700" cap="flat" cmpd="sng" algn="ctr">
                  <a:solidFill>
                    <a:schemeClr val="tx1">
                      <a:lumMod val="50000"/>
                      <a:lumOff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p>
              </p:txBody>
            </p:sp>
          </p:grpSp>
          <p:sp>
            <p:nvSpPr>
              <p:cNvPr id="125" name="íṥlï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37F9F33-4FCE-475D-B345-24F2C651C923}"/>
                  </a:ext>
                </a:extLst>
              </p:cNvPr>
              <p:cNvSpPr/>
              <p:nvPr/>
            </p:nvSpPr>
            <p:spPr bwMode="auto">
              <a:xfrm>
                <a:off x="6545472" y="1903170"/>
                <a:ext cx="136284" cy="136284"/>
              </a:xfrm>
              <a:prstGeom prst="ellipse">
                <a:avLst/>
              </a:prstGeom>
              <a:solidFill>
                <a:schemeClr val="accent1">
                  <a:lumMod val="100000"/>
                </a:schemeClr>
              </a:solidFill>
              <a:ln w="9525">
                <a:solidFill>
                  <a:schemeClr val="accent6"/>
                </a:solidFill>
                <a:round/>
                <a:headEnd/>
                <a:tailEnd/>
              </a:ln>
              <a:extLst/>
            </p:spPr>
            <p:txBody>
              <a:bodyPr anchor="ctr"/>
              <a:lstStyle/>
              <a:p>
                <a:pPr algn="ctr"/>
                <a:endParaRPr/>
              </a:p>
            </p:txBody>
          </p:sp>
          <p:sp>
            <p:nvSpPr>
              <p:cNvPr id="126" name="îŝlí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6D23CD9-03AC-4693-B01D-1AC59B50ED06}"/>
                  </a:ext>
                </a:extLst>
              </p:cNvPr>
              <p:cNvSpPr/>
              <p:nvPr/>
            </p:nvSpPr>
            <p:spPr bwMode="auto">
              <a:xfrm>
                <a:off x="7455715" y="2895857"/>
                <a:ext cx="134602" cy="136284"/>
              </a:xfrm>
              <a:prstGeom prst="ellipse">
                <a:avLst/>
              </a:prstGeom>
              <a:solidFill>
                <a:schemeClr val="accent1">
                  <a:lumMod val="100000"/>
                </a:schemeClr>
              </a:solidFill>
              <a:ln w="9525">
                <a:solidFill>
                  <a:schemeClr val="accent6"/>
                </a:solidFill>
                <a:round/>
                <a:headEnd/>
                <a:tailEnd/>
              </a:ln>
              <a:extLst/>
            </p:spPr>
            <p:txBody>
              <a:bodyPr anchor="ctr"/>
              <a:lstStyle/>
              <a:p>
                <a:pPr algn="ctr"/>
                <a:endParaRPr/>
              </a:p>
            </p:txBody>
          </p:sp>
          <p:sp>
            <p:nvSpPr>
              <p:cNvPr id="127" name="íśļï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C4BEA88-3C55-4305-ABD0-CC32692BB2D7}"/>
                  </a:ext>
                </a:extLst>
              </p:cNvPr>
              <p:cNvSpPr/>
              <p:nvPr/>
            </p:nvSpPr>
            <p:spPr bwMode="auto">
              <a:xfrm>
                <a:off x="6972832" y="3075886"/>
                <a:ext cx="134602" cy="134602"/>
              </a:xfrm>
              <a:prstGeom prst="ellipse">
                <a:avLst/>
              </a:prstGeom>
              <a:solidFill>
                <a:schemeClr val="accent1">
                  <a:lumMod val="100000"/>
                </a:schemeClr>
              </a:solidFill>
              <a:ln w="9525">
                <a:solidFill>
                  <a:schemeClr val="accent6"/>
                </a:solidFill>
                <a:round/>
                <a:headEnd/>
                <a:tailEnd/>
              </a:ln>
              <a:extLst/>
            </p:spPr>
            <p:txBody>
              <a:bodyPr anchor="ctr"/>
              <a:lstStyle/>
              <a:p>
                <a:pPr algn="ctr"/>
                <a:endParaRPr/>
              </a:p>
            </p:txBody>
          </p:sp>
          <p:sp>
            <p:nvSpPr>
              <p:cNvPr id="128" name="isḷi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5911442-D5BA-4706-935A-CEAAF132F6BC}"/>
                  </a:ext>
                </a:extLst>
              </p:cNvPr>
              <p:cNvSpPr/>
              <p:nvPr/>
            </p:nvSpPr>
            <p:spPr bwMode="auto">
              <a:xfrm>
                <a:off x="6426013" y="2741065"/>
                <a:ext cx="136284" cy="134602"/>
              </a:xfrm>
              <a:prstGeom prst="ellipse">
                <a:avLst/>
              </a:prstGeom>
              <a:solidFill>
                <a:schemeClr val="accent1">
                  <a:lumMod val="100000"/>
                </a:schemeClr>
              </a:solidFill>
              <a:ln w="9525">
                <a:solidFill>
                  <a:schemeClr val="accent6"/>
                </a:solidFill>
                <a:round/>
                <a:headEnd/>
                <a:tailEnd/>
              </a:ln>
              <a:extLst/>
            </p:spPr>
            <p:txBody>
              <a:bodyPr anchor="ctr"/>
              <a:lstStyle/>
              <a:p>
                <a:pPr algn="ctr"/>
                <a:endParaRPr/>
              </a:p>
            </p:txBody>
          </p:sp>
          <p:sp>
            <p:nvSpPr>
              <p:cNvPr id="129" name="ïṧļí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B899078-2A86-47D3-B71D-75B5D4D1D59C}"/>
                  </a:ext>
                </a:extLst>
              </p:cNvPr>
              <p:cNvSpPr/>
              <p:nvPr/>
            </p:nvSpPr>
            <p:spPr bwMode="auto">
              <a:xfrm>
                <a:off x="5709259" y="3577278"/>
                <a:ext cx="134602" cy="136284"/>
              </a:xfrm>
              <a:prstGeom prst="ellipse">
                <a:avLst/>
              </a:prstGeom>
              <a:solidFill>
                <a:schemeClr val="accent1">
                  <a:lumMod val="100000"/>
                </a:schemeClr>
              </a:solidFill>
              <a:ln w="9525">
                <a:solidFill>
                  <a:schemeClr val="accent6"/>
                </a:solidFill>
                <a:round/>
                <a:headEnd/>
                <a:tailEnd/>
              </a:ln>
              <a:extLst/>
            </p:spPr>
            <p:txBody>
              <a:bodyPr anchor="ctr"/>
              <a:lstStyle/>
              <a:p>
                <a:pPr algn="ctr"/>
                <a:endParaRPr/>
              </a:p>
            </p:txBody>
          </p:sp>
          <p:sp>
            <p:nvSpPr>
              <p:cNvPr id="130" name="ïṣ1i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8E3833B-E022-46B4-9E29-8FC4D8BCECE4}"/>
                  </a:ext>
                </a:extLst>
              </p:cNvPr>
              <p:cNvSpPr/>
              <p:nvPr/>
            </p:nvSpPr>
            <p:spPr bwMode="auto">
              <a:xfrm>
                <a:off x="5039616" y="2820143"/>
                <a:ext cx="134602" cy="136284"/>
              </a:xfrm>
              <a:prstGeom prst="ellipse">
                <a:avLst/>
              </a:prstGeom>
              <a:solidFill>
                <a:schemeClr val="accent1">
                  <a:lumMod val="100000"/>
                </a:schemeClr>
              </a:solidFill>
              <a:ln w="9525">
                <a:solidFill>
                  <a:schemeClr val="accent6"/>
                </a:solidFill>
                <a:round/>
                <a:headEnd/>
                <a:tailEnd/>
              </a:ln>
              <a:extLst/>
            </p:spPr>
            <p:txBody>
              <a:bodyPr anchor="ctr"/>
              <a:lstStyle/>
              <a:p>
                <a:pPr algn="ctr"/>
                <a:endParaRPr/>
              </a:p>
            </p:txBody>
          </p:sp>
          <p:sp>
            <p:nvSpPr>
              <p:cNvPr id="131" name="ï$ḻí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49DC3B1-7540-4FCA-AAD7-E86C0B13EF11}"/>
                  </a:ext>
                </a:extLst>
              </p:cNvPr>
              <p:cNvSpPr/>
              <p:nvPr/>
            </p:nvSpPr>
            <p:spPr bwMode="auto">
              <a:xfrm>
                <a:off x="4452417" y="3481374"/>
                <a:ext cx="136284" cy="136284"/>
              </a:xfrm>
              <a:prstGeom prst="ellipse">
                <a:avLst/>
              </a:prstGeom>
              <a:solidFill>
                <a:schemeClr val="accent1">
                  <a:lumMod val="100000"/>
                </a:schemeClr>
              </a:solidFill>
              <a:ln w="9525">
                <a:solidFill>
                  <a:schemeClr val="accent6"/>
                </a:solidFill>
                <a:round/>
                <a:headEnd/>
                <a:tailEnd/>
              </a:ln>
              <a:extLst/>
            </p:spPr>
            <p:txBody>
              <a:bodyPr anchor="ctr"/>
              <a:lstStyle/>
              <a:p>
                <a:pPr algn="ctr"/>
                <a:endParaRPr/>
              </a:p>
            </p:txBody>
          </p:sp>
          <p:sp>
            <p:nvSpPr>
              <p:cNvPr id="132" name="ïŝļí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46B8CAA-F444-408C-966C-9C8633C0E337}"/>
                  </a:ext>
                </a:extLst>
              </p:cNvPr>
              <p:cNvSpPr/>
              <p:nvPr/>
            </p:nvSpPr>
            <p:spPr bwMode="auto">
              <a:xfrm>
                <a:off x="4684604" y="3923877"/>
                <a:ext cx="134602" cy="136284"/>
              </a:xfrm>
              <a:prstGeom prst="ellipse">
                <a:avLst/>
              </a:prstGeom>
              <a:solidFill>
                <a:schemeClr val="accent1">
                  <a:lumMod val="100000"/>
                </a:schemeClr>
              </a:solidFill>
              <a:ln w="9525">
                <a:solidFill>
                  <a:schemeClr val="accent6"/>
                </a:solidFill>
                <a:round/>
                <a:headEnd/>
                <a:tailEnd/>
              </a:ln>
              <a:extLst/>
            </p:spPr>
            <p:txBody>
              <a:bodyPr anchor="ctr"/>
              <a:lstStyle/>
              <a:p>
                <a:pPr algn="ctr"/>
                <a:endParaRPr/>
              </a:p>
            </p:txBody>
          </p:sp>
          <p:sp>
            <p:nvSpPr>
              <p:cNvPr id="133" name="î$ḷï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CE77068-F1F1-493C-9D88-74646552BFEC}"/>
                  </a:ext>
                </a:extLst>
              </p:cNvPr>
              <p:cNvSpPr/>
              <p:nvPr/>
            </p:nvSpPr>
            <p:spPr bwMode="auto">
              <a:xfrm>
                <a:off x="5369390" y="4543044"/>
                <a:ext cx="136284" cy="134602"/>
              </a:xfrm>
              <a:prstGeom prst="ellipse">
                <a:avLst/>
              </a:prstGeom>
              <a:solidFill>
                <a:schemeClr val="accent1">
                  <a:lumMod val="100000"/>
                </a:schemeClr>
              </a:solidFill>
              <a:ln w="9525">
                <a:solidFill>
                  <a:schemeClr val="accent6"/>
                </a:solidFill>
                <a:round/>
                <a:headEnd/>
                <a:tailEnd/>
              </a:ln>
              <a:extLst/>
            </p:spPr>
            <p:txBody>
              <a:bodyPr anchor="ctr"/>
              <a:lstStyle/>
              <a:p>
                <a:pPr algn="ctr"/>
                <a:endParaRPr/>
              </a:p>
            </p:txBody>
          </p:sp>
          <p:sp>
            <p:nvSpPr>
              <p:cNvPr id="134" name="ïSḻî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6997BA9-EB73-4A91-88F8-27F70068C3D6}"/>
                  </a:ext>
                </a:extLst>
              </p:cNvPr>
              <p:cNvSpPr/>
              <p:nvPr/>
            </p:nvSpPr>
            <p:spPr bwMode="auto">
              <a:xfrm>
                <a:off x="6493314" y="4080351"/>
                <a:ext cx="136284" cy="134602"/>
              </a:xfrm>
              <a:prstGeom prst="ellipse">
                <a:avLst/>
              </a:prstGeom>
              <a:solidFill>
                <a:schemeClr val="accent1">
                  <a:lumMod val="100000"/>
                </a:schemeClr>
              </a:solidFill>
              <a:ln w="9525">
                <a:solidFill>
                  <a:schemeClr val="accent6"/>
                </a:solidFill>
                <a:round/>
                <a:headEnd/>
                <a:tailEnd/>
              </a:ln>
              <a:extLst/>
            </p:spPr>
            <p:txBody>
              <a:bodyPr anchor="ctr"/>
              <a:lstStyle/>
              <a:p>
                <a:pPr algn="ctr"/>
                <a:endParaRPr/>
              </a:p>
            </p:txBody>
          </p:sp>
          <p:sp>
            <p:nvSpPr>
              <p:cNvPr id="135" name="ïś1î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1DC1870-94F8-4C30-90D9-67E7A13D00F9}"/>
                  </a:ext>
                </a:extLst>
              </p:cNvPr>
              <p:cNvSpPr/>
              <p:nvPr/>
            </p:nvSpPr>
            <p:spPr bwMode="auto">
              <a:xfrm>
                <a:off x="7040133" y="3885179"/>
                <a:ext cx="136284" cy="134602"/>
              </a:xfrm>
              <a:prstGeom prst="ellipse">
                <a:avLst/>
              </a:prstGeom>
              <a:solidFill>
                <a:schemeClr val="accent1">
                  <a:lumMod val="100000"/>
                </a:schemeClr>
              </a:solidFill>
              <a:ln w="9525">
                <a:solidFill>
                  <a:schemeClr val="accent6"/>
                </a:solidFill>
                <a:round/>
                <a:headEnd/>
                <a:tailEnd/>
              </a:ln>
              <a:extLst/>
            </p:spPr>
            <p:txBody>
              <a:bodyPr anchor="ctr"/>
              <a:lstStyle/>
              <a:p>
                <a:pPr algn="ctr"/>
                <a:endParaRPr/>
              </a:p>
            </p:txBody>
          </p:sp>
          <p:sp>
            <p:nvSpPr>
              <p:cNvPr id="136" name="ï$1í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42D4F09-EDF9-456A-8A9C-018809611C89}"/>
                  </a:ext>
                </a:extLst>
              </p:cNvPr>
              <p:cNvSpPr/>
              <p:nvPr/>
            </p:nvSpPr>
            <p:spPr bwMode="auto">
              <a:xfrm>
                <a:off x="7455715" y="4080351"/>
                <a:ext cx="134602" cy="134602"/>
              </a:xfrm>
              <a:prstGeom prst="ellipse">
                <a:avLst/>
              </a:prstGeom>
              <a:solidFill>
                <a:schemeClr val="accent1">
                  <a:lumMod val="100000"/>
                </a:schemeClr>
              </a:solidFill>
              <a:ln w="9525">
                <a:solidFill>
                  <a:schemeClr val="accent6"/>
                </a:solidFill>
                <a:round/>
                <a:headEnd/>
                <a:tailEnd/>
              </a:ln>
              <a:extLst/>
            </p:spPr>
            <p:txBody>
              <a:bodyPr anchor="ctr"/>
              <a:lstStyle/>
              <a:p>
                <a:pPr algn="ctr"/>
                <a:endParaRPr/>
              </a:p>
            </p:txBody>
          </p:sp>
          <p:grpSp>
            <p:nvGrpSpPr>
              <p:cNvPr id="137" name="íśḻi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4517903-F498-4622-8970-65945E5F2825}"/>
                  </a:ext>
                </a:extLst>
              </p:cNvPr>
              <p:cNvGrpSpPr/>
              <p:nvPr/>
            </p:nvGrpSpPr>
            <p:grpSpPr>
              <a:xfrm>
                <a:off x="4719446" y="2059398"/>
                <a:ext cx="2414023" cy="2901694"/>
                <a:chOff x="4707152" y="2248023"/>
                <a:chExt cx="2414023" cy="2901694"/>
              </a:xfrm>
            </p:grpSpPr>
            <p:sp>
              <p:nvSpPr>
                <p:cNvPr id="189" name="ïšḻi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4CB8750-957A-43E9-B58D-04E91E4986A5}"/>
                    </a:ext>
                  </a:extLst>
                </p:cNvPr>
                <p:cNvSpPr/>
                <p:nvPr/>
              </p:nvSpPr>
              <p:spPr bwMode="auto">
                <a:xfrm>
                  <a:off x="6054864" y="5013433"/>
                  <a:ext cx="136284" cy="136284"/>
                </a:xfrm>
                <a:prstGeom prst="ellipse">
                  <a:avLst/>
                </a:prstGeom>
                <a:solidFill>
                  <a:schemeClr val="accent2">
                    <a:lumMod val="100000"/>
                  </a:schemeClr>
                </a:solidFill>
                <a:ln w="12700" cap="flat" cmpd="sng" algn="ctr">
                  <a:solidFill>
                    <a:schemeClr val="bg1">
                      <a:lumMod val="100000"/>
                    </a:schemeClr>
                  </a:solidFill>
                  <a:prstDash val="solid"/>
                  <a:round/>
                  <a:headEnd type="none" w="med" len="med"/>
                  <a:tailEnd type="none" w="med" len="med"/>
                </a:ln>
                <a:extLst/>
              </p:spPr>
              <p:txBody>
                <a:bodyPr anchor="ctr"/>
                <a:lstStyle/>
                <a:p>
                  <a:pPr algn="ctr"/>
                  <a:endParaRPr/>
                </a:p>
              </p:txBody>
            </p:sp>
            <p:grpSp>
              <p:nvGrpSpPr>
                <p:cNvPr id="190" name="ïṣli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25AE0F2-6F0D-4FF8-BD24-EF7C2096F3DB}"/>
                    </a:ext>
                  </a:extLst>
                </p:cNvPr>
                <p:cNvGrpSpPr/>
                <p:nvPr/>
              </p:nvGrpSpPr>
              <p:grpSpPr>
                <a:xfrm>
                  <a:off x="4707152" y="2248023"/>
                  <a:ext cx="2414023" cy="2522443"/>
                  <a:chOff x="4707152" y="2248023"/>
                  <a:chExt cx="2414023" cy="2522443"/>
                </a:xfrm>
              </p:grpSpPr>
              <p:grpSp>
                <p:nvGrpSpPr>
                  <p:cNvPr id="191" name="îṡļï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B235572-D2D1-4532-B5CC-ABE472D17732}"/>
                      </a:ext>
                    </a:extLst>
                  </p:cNvPr>
                  <p:cNvGrpSpPr/>
                  <p:nvPr/>
                </p:nvGrpSpPr>
                <p:grpSpPr>
                  <a:xfrm>
                    <a:off x="6792726" y="2408141"/>
                    <a:ext cx="328449" cy="330554"/>
                    <a:chOff x="4149281" y="1887719"/>
                    <a:chExt cx="224837" cy="226650"/>
                  </a:xfrm>
                </p:grpSpPr>
                <p:sp>
                  <p:nvSpPr>
                    <p:cNvPr id="204" name="ïṡľï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E20B7AA-C8F4-40D9-8D51-FF861865AAF5}"/>
                        </a:ext>
                      </a:extLst>
                    </p:cNvPr>
                    <p:cNvSpPr/>
                    <p:nvPr/>
                  </p:nvSpPr>
                  <p:spPr>
                    <a:xfrm>
                      <a:off x="4149281" y="1887719"/>
                      <a:ext cx="224837" cy="226650"/>
                    </a:xfrm>
                    <a:prstGeom prst="ellipse">
                      <a:avLst/>
                    </a:prstGeom>
                    <a:solidFill>
                      <a:schemeClr val="accent2">
                        <a:lumMod val="10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5" name="ïşḻí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DACF938-9019-4E56-AE21-0F82C990B69A}"/>
                        </a:ext>
                      </a:extLst>
                    </p:cNvPr>
                    <p:cNvSpPr/>
                    <p:nvPr/>
                  </p:nvSpPr>
                  <p:spPr>
                    <a:xfrm>
                      <a:off x="4209256" y="1948177"/>
                      <a:ext cx="104887" cy="105734"/>
                    </a:xfrm>
                    <a:prstGeom prst="ellipse">
                      <a:avLst/>
                    </a:prstGeom>
                    <a:solidFill>
                      <a:schemeClr val="accent2">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92" name="íSḷi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2362A54-8F4A-4E89-92CE-CC2F8C49ABD4}"/>
                      </a:ext>
                    </a:extLst>
                  </p:cNvPr>
                  <p:cNvGrpSpPr/>
                  <p:nvPr/>
                </p:nvGrpSpPr>
                <p:grpSpPr>
                  <a:xfrm>
                    <a:off x="5832354" y="2796766"/>
                    <a:ext cx="328449" cy="330554"/>
                    <a:chOff x="4149281" y="1887719"/>
                    <a:chExt cx="224837" cy="226650"/>
                  </a:xfrm>
                </p:grpSpPr>
                <p:sp>
                  <p:nvSpPr>
                    <p:cNvPr id="202" name="í$1ï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F8068E8-6BC5-4861-A834-55CBC811AED2}"/>
                        </a:ext>
                      </a:extLst>
                    </p:cNvPr>
                    <p:cNvSpPr/>
                    <p:nvPr/>
                  </p:nvSpPr>
                  <p:spPr>
                    <a:xfrm>
                      <a:off x="4149281" y="1887719"/>
                      <a:ext cx="224837" cy="226650"/>
                    </a:xfrm>
                    <a:prstGeom prst="ellipse">
                      <a:avLst/>
                    </a:prstGeom>
                    <a:solidFill>
                      <a:schemeClr val="accent2">
                        <a:lumMod val="10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3" name="í$1i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B7F5059-C96D-4802-AF2C-C756DA64BE2D}"/>
                        </a:ext>
                      </a:extLst>
                    </p:cNvPr>
                    <p:cNvSpPr/>
                    <p:nvPr/>
                  </p:nvSpPr>
                  <p:spPr>
                    <a:xfrm>
                      <a:off x="4209256" y="1948177"/>
                      <a:ext cx="104887" cy="105734"/>
                    </a:xfrm>
                    <a:prstGeom prst="ellipse">
                      <a:avLst/>
                    </a:prstGeom>
                    <a:solidFill>
                      <a:schemeClr val="accent2">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93" name="îşľï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EAB6415-138E-4238-8F8E-F8D72380B479}"/>
                      </a:ext>
                    </a:extLst>
                  </p:cNvPr>
                  <p:cNvGrpSpPr/>
                  <p:nvPr/>
                </p:nvGrpSpPr>
                <p:grpSpPr>
                  <a:xfrm>
                    <a:off x="4707152" y="3462362"/>
                    <a:ext cx="328449" cy="330554"/>
                    <a:chOff x="4149281" y="1887719"/>
                    <a:chExt cx="224837" cy="226650"/>
                  </a:xfrm>
                </p:grpSpPr>
                <p:sp>
                  <p:nvSpPr>
                    <p:cNvPr id="200" name="íślï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D5F36BE-8522-4E62-A3D9-D20CDF6BC506}"/>
                        </a:ext>
                      </a:extLst>
                    </p:cNvPr>
                    <p:cNvSpPr/>
                    <p:nvPr/>
                  </p:nvSpPr>
                  <p:spPr>
                    <a:xfrm>
                      <a:off x="4149281" y="1887719"/>
                      <a:ext cx="224837" cy="226650"/>
                    </a:xfrm>
                    <a:prstGeom prst="ellipse">
                      <a:avLst/>
                    </a:prstGeom>
                    <a:solidFill>
                      <a:schemeClr val="accent2">
                        <a:lumMod val="10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1" name="ïṥļi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54377FC-3366-472F-9D18-97050593850D}"/>
                        </a:ext>
                      </a:extLst>
                    </p:cNvPr>
                    <p:cNvSpPr/>
                    <p:nvPr/>
                  </p:nvSpPr>
                  <p:spPr>
                    <a:xfrm>
                      <a:off x="4209256" y="1948177"/>
                      <a:ext cx="104887" cy="105734"/>
                    </a:xfrm>
                    <a:prstGeom prst="ellipse">
                      <a:avLst/>
                    </a:prstGeom>
                    <a:solidFill>
                      <a:schemeClr val="accent2">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94" name="íš1ï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EE46F43-8BCD-4B99-961C-B01E05F42CA3}"/>
                      </a:ext>
                    </a:extLst>
                  </p:cNvPr>
                  <p:cNvGrpSpPr/>
                  <p:nvPr/>
                </p:nvGrpSpPr>
                <p:grpSpPr>
                  <a:xfrm>
                    <a:off x="5940643" y="4439912"/>
                    <a:ext cx="328449" cy="330554"/>
                    <a:chOff x="4149281" y="1887719"/>
                    <a:chExt cx="224837" cy="226650"/>
                  </a:xfrm>
                </p:grpSpPr>
                <p:sp>
                  <p:nvSpPr>
                    <p:cNvPr id="198" name="îṧļî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8B01CA7-43D5-4FCA-AE0C-447D6D22D982}"/>
                        </a:ext>
                      </a:extLst>
                    </p:cNvPr>
                    <p:cNvSpPr/>
                    <p:nvPr/>
                  </p:nvSpPr>
                  <p:spPr>
                    <a:xfrm>
                      <a:off x="4149281" y="1887719"/>
                      <a:ext cx="224837" cy="226650"/>
                    </a:xfrm>
                    <a:prstGeom prst="ellipse">
                      <a:avLst/>
                    </a:prstGeom>
                    <a:solidFill>
                      <a:schemeClr val="accent2">
                        <a:lumMod val="10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9" name="îṩḻi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E566F91-F215-4641-AC9A-B10B0730CA5A}"/>
                        </a:ext>
                      </a:extLst>
                    </p:cNvPr>
                    <p:cNvSpPr/>
                    <p:nvPr/>
                  </p:nvSpPr>
                  <p:spPr>
                    <a:xfrm>
                      <a:off x="4209256" y="1948177"/>
                      <a:ext cx="104887" cy="105734"/>
                    </a:xfrm>
                    <a:prstGeom prst="ellipse">
                      <a:avLst/>
                    </a:prstGeom>
                    <a:solidFill>
                      <a:schemeClr val="accent2">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95" name="íšľï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38BBB8B-08FA-4FA0-90EF-DC9AAA8A7868}"/>
                      </a:ext>
                    </a:extLst>
                  </p:cNvPr>
                  <p:cNvGrpSpPr/>
                  <p:nvPr/>
                </p:nvGrpSpPr>
                <p:grpSpPr>
                  <a:xfrm>
                    <a:off x="5995533" y="2248023"/>
                    <a:ext cx="206943" cy="208270"/>
                    <a:chOff x="4149281" y="1887719"/>
                    <a:chExt cx="224837" cy="226650"/>
                  </a:xfrm>
                </p:grpSpPr>
                <p:sp>
                  <p:nvSpPr>
                    <p:cNvPr id="196" name="ïsľi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51AE625-85DC-4D87-A13D-CDB4D6DD1895}"/>
                        </a:ext>
                      </a:extLst>
                    </p:cNvPr>
                    <p:cNvSpPr/>
                    <p:nvPr/>
                  </p:nvSpPr>
                  <p:spPr>
                    <a:xfrm>
                      <a:off x="4149281" y="1887719"/>
                      <a:ext cx="224837" cy="226650"/>
                    </a:xfrm>
                    <a:prstGeom prst="ellipse">
                      <a:avLst/>
                    </a:prstGeom>
                    <a:solidFill>
                      <a:schemeClr val="accent2">
                        <a:lumMod val="10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7" name="îšḷi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B5B491B-3BC9-4F85-BC8C-080C76200F09}"/>
                        </a:ext>
                      </a:extLst>
                    </p:cNvPr>
                    <p:cNvSpPr/>
                    <p:nvPr/>
                  </p:nvSpPr>
                  <p:spPr>
                    <a:xfrm>
                      <a:off x="4209256" y="1948177"/>
                      <a:ext cx="104887" cy="105734"/>
                    </a:xfrm>
                    <a:prstGeom prst="ellipse">
                      <a:avLst/>
                    </a:prstGeom>
                    <a:solidFill>
                      <a:schemeClr val="accent2">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grpSp>
          <p:grpSp>
            <p:nvGrpSpPr>
              <p:cNvPr id="138" name="ïŝḷí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2F45A1E-0A05-4994-B602-F3C9C683FCAE}"/>
                  </a:ext>
                </a:extLst>
              </p:cNvPr>
              <p:cNvGrpSpPr/>
              <p:nvPr/>
            </p:nvGrpSpPr>
            <p:grpSpPr>
              <a:xfrm>
                <a:off x="5996130" y="3221148"/>
                <a:ext cx="1547693" cy="469425"/>
                <a:chOff x="5983836" y="3409773"/>
                <a:chExt cx="1547693" cy="469425"/>
              </a:xfrm>
            </p:grpSpPr>
            <p:grpSp>
              <p:nvGrpSpPr>
                <p:cNvPr id="180" name="ïš1í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6771F0E-48CF-4D62-9E0B-73BF4F109BD1}"/>
                    </a:ext>
                  </a:extLst>
                </p:cNvPr>
                <p:cNvGrpSpPr/>
                <p:nvPr/>
              </p:nvGrpSpPr>
              <p:grpSpPr>
                <a:xfrm>
                  <a:off x="6383629" y="3409773"/>
                  <a:ext cx="328449" cy="330554"/>
                  <a:chOff x="4149281" y="1887719"/>
                  <a:chExt cx="224837" cy="226650"/>
                </a:xfrm>
              </p:grpSpPr>
              <p:sp>
                <p:nvSpPr>
                  <p:cNvPr id="187" name="iS1i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175E558-A750-4A49-8F50-E81EE6BAC33F}"/>
                      </a:ext>
                    </a:extLst>
                  </p:cNvPr>
                  <p:cNvSpPr/>
                  <p:nvPr/>
                </p:nvSpPr>
                <p:spPr>
                  <a:xfrm>
                    <a:off x="4149281" y="1887719"/>
                    <a:ext cx="224837" cy="226650"/>
                  </a:xfrm>
                  <a:prstGeom prst="ellipse">
                    <a:avLst/>
                  </a:prstGeom>
                  <a:solidFill>
                    <a:schemeClr val="accent3">
                      <a:lumMod val="10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8" name="î$ľí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A0DA1FB-CC85-4413-93E9-C89C9DEB7E4D}"/>
                      </a:ext>
                    </a:extLst>
                  </p:cNvPr>
                  <p:cNvSpPr/>
                  <p:nvPr/>
                </p:nvSpPr>
                <p:spPr>
                  <a:xfrm>
                    <a:off x="4209256" y="1948177"/>
                    <a:ext cx="104887" cy="105734"/>
                  </a:xfrm>
                  <a:prstGeom prst="ellipse">
                    <a:avLst/>
                  </a:prstGeom>
                  <a:solidFill>
                    <a:schemeClr val="accent3">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81" name="ísļí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10157E0-1DD6-489E-911F-705C32431896}"/>
                    </a:ext>
                  </a:extLst>
                </p:cNvPr>
                <p:cNvGrpSpPr/>
                <p:nvPr/>
              </p:nvGrpSpPr>
              <p:grpSpPr>
                <a:xfrm>
                  <a:off x="5983836" y="3624513"/>
                  <a:ext cx="206943" cy="208270"/>
                  <a:chOff x="4149281" y="1887719"/>
                  <a:chExt cx="224837" cy="226650"/>
                </a:xfrm>
              </p:grpSpPr>
              <p:sp>
                <p:nvSpPr>
                  <p:cNvPr id="185" name="íṧļî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5C43BFD-B449-411B-A5C3-3B4B1A5FA75E}"/>
                      </a:ext>
                    </a:extLst>
                  </p:cNvPr>
                  <p:cNvSpPr/>
                  <p:nvPr/>
                </p:nvSpPr>
                <p:spPr>
                  <a:xfrm>
                    <a:off x="4149281" y="1887719"/>
                    <a:ext cx="224837" cy="226650"/>
                  </a:xfrm>
                  <a:prstGeom prst="ellipse">
                    <a:avLst/>
                  </a:prstGeom>
                  <a:solidFill>
                    <a:schemeClr val="accent3">
                      <a:lumMod val="10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6" name="íślî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2FD637B-D263-4634-BD95-F500545EEA31}"/>
                      </a:ext>
                    </a:extLst>
                  </p:cNvPr>
                  <p:cNvSpPr/>
                  <p:nvPr/>
                </p:nvSpPr>
                <p:spPr>
                  <a:xfrm>
                    <a:off x="4209256" y="1948177"/>
                    <a:ext cx="104887" cy="105734"/>
                  </a:xfrm>
                  <a:prstGeom prst="ellipse">
                    <a:avLst/>
                  </a:prstGeom>
                  <a:solidFill>
                    <a:schemeClr val="accent3">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82" name="iS1î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232247D-2037-433B-8A15-4313E0FBA748}"/>
                    </a:ext>
                  </a:extLst>
                </p:cNvPr>
                <p:cNvGrpSpPr/>
                <p:nvPr/>
              </p:nvGrpSpPr>
              <p:grpSpPr>
                <a:xfrm>
                  <a:off x="7303891" y="3650101"/>
                  <a:ext cx="227638" cy="229097"/>
                  <a:chOff x="4149281" y="1887719"/>
                  <a:chExt cx="224837" cy="226650"/>
                </a:xfrm>
              </p:grpSpPr>
              <p:sp>
                <p:nvSpPr>
                  <p:cNvPr id="183" name="íṣḷí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DF96341-3A01-463E-8591-C93D9D0BCD37}"/>
                      </a:ext>
                    </a:extLst>
                  </p:cNvPr>
                  <p:cNvSpPr/>
                  <p:nvPr/>
                </p:nvSpPr>
                <p:spPr>
                  <a:xfrm>
                    <a:off x="4149281" y="1887719"/>
                    <a:ext cx="224837" cy="226650"/>
                  </a:xfrm>
                  <a:prstGeom prst="ellipse">
                    <a:avLst/>
                  </a:prstGeom>
                  <a:solidFill>
                    <a:schemeClr val="accent3">
                      <a:lumMod val="10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4" name="ïṩli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97675DF-B6C2-4A24-A2BA-2ECA83F497BC}"/>
                      </a:ext>
                    </a:extLst>
                  </p:cNvPr>
                  <p:cNvSpPr/>
                  <p:nvPr/>
                </p:nvSpPr>
                <p:spPr>
                  <a:xfrm>
                    <a:off x="4209256" y="1948177"/>
                    <a:ext cx="104887" cy="105734"/>
                  </a:xfrm>
                  <a:prstGeom prst="ellipse">
                    <a:avLst/>
                  </a:prstGeom>
                  <a:solidFill>
                    <a:schemeClr val="accent3">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grpSp>
            <p:nvGrpSpPr>
              <p:cNvPr id="139" name="íṧľí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2FB22B2-6653-4C0E-BCDF-6FC1BD863624}"/>
                  </a:ext>
                </a:extLst>
              </p:cNvPr>
              <p:cNvGrpSpPr/>
              <p:nvPr/>
            </p:nvGrpSpPr>
            <p:grpSpPr>
              <a:xfrm>
                <a:off x="4003277" y="1374767"/>
                <a:ext cx="4185447" cy="4108467"/>
                <a:chOff x="3990983" y="1563392"/>
                <a:chExt cx="4185447" cy="4108467"/>
              </a:xfrm>
            </p:grpSpPr>
            <p:grpSp>
              <p:nvGrpSpPr>
                <p:cNvPr id="140" name="îṥlí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BB2A7EC-4378-4FA1-A894-7012AC37B310}"/>
                    </a:ext>
                  </a:extLst>
                </p:cNvPr>
                <p:cNvGrpSpPr/>
                <p:nvPr/>
              </p:nvGrpSpPr>
              <p:grpSpPr>
                <a:xfrm>
                  <a:off x="4085983" y="4338917"/>
                  <a:ext cx="250401" cy="252007"/>
                  <a:chOff x="4149281" y="1887719"/>
                  <a:chExt cx="224837" cy="226650"/>
                </a:xfrm>
              </p:grpSpPr>
              <p:sp>
                <p:nvSpPr>
                  <p:cNvPr id="178" name="íṣḻi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D20164B-8C29-4EDA-BA33-96FA98CBEB5A}"/>
                      </a:ext>
                    </a:extLst>
                  </p:cNvPr>
                  <p:cNvSpPr/>
                  <p:nvPr/>
                </p:nvSpPr>
                <p:spPr>
                  <a:xfrm>
                    <a:off x="4149281" y="1887719"/>
                    <a:ext cx="224837" cy="226650"/>
                  </a:xfrm>
                  <a:prstGeom prst="ellipse">
                    <a:avLst/>
                  </a:prstGeom>
                  <a:solidFill>
                    <a:schemeClr val="accent4">
                      <a:lumMod val="10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9" name="íṩḻï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4395E01-0126-4326-8C42-6C19D25778DE}"/>
                      </a:ext>
                    </a:extLst>
                  </p:cNvPr>
                  <p:cNvSpPr/>
                  <p:nvPr/>
                </p:nvSpPr>
                <p:spPr>
                  <a:xfrm>
                    <a:off x="4209256" y="1948177"/>
                    <a:ext cx="104887" cy="105734"/>
                  </a:xfrm>
                  <a:prstGeom prst="ellipse">
                    <a:avLst/>
                  </a:pr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41" name="îsḷï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CF533F4-7A1E-452C-82FF-E630CE526FE9}"/>
                    </a:ext>
                  </a:extLst>
                </p:cNvPr>
                <p:cNvGrpSpPr/>
                <p:nvPr/>
              </p:nvGrpSpPr>
              <p:grpSpPr>
                <a:xfrm>
                  <a:off x="5165128" y="5419852"/>
                  <a:ext cx="250401" cy="252007"/>
                  <a:chOff x="4149281" y="1887719"/>
                  <a:chExt cx="224837" cy="226650"/>
                </a:xfrm>
              </p:grpSpPr>
              <p:sp>
                <p:nvSpPr>
                  <p:cNvPr id="176" name="îsľî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1C648D1-7B8D-4792-AEED-33E888BB70C5}"/>
                      </a:ext>
                    </a:extLst>
                  </p:cNvPr>
                  <p:cNvSpPr/>
                  <p:nvPr/>
                </p:nvSpPr>
                <p:spPr>
                  <a:xfrm>
                    <a:off x="4149281" y="1887719"/>
                    <a:ext cx="224837" cy="226650"/>
                  </a:xfrm>
                  <a:prstGeom prst="ellipse">
                    <a:avLst/>
                  </a:prstGeom>
                  <a:solidFill>
                    <a:schemeClr val="accent4">
                      <a:lumMod val="10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7" name="iṥli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AB54A06-8AE9-48B8-BF9C-D74C2E4D02BB}"/>
                      </a:ext>
                    </a:extLst>
                  </p:cNvPr>
                  <p:cNvSpPr/>
                  <p:nvPr/>
                </p:nvSpPr>
                <p:spPr>
                  <a:xfrm>
                    <a:off x="4209256" y="1948177"/>
                    <a:ext cx="104887" cy="105734"/>
                  </a:xfrm>
                  <a:prstGeom prst="ellipse">
                    <a:avLst/>
                  </a:pr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42" name="îslî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A76E35B-B2FD-4FC3-AA20-20DDAF64C246}"/>
                    </a:ext>
                  </a:extLst>
                </p:cNvPr>
                <p:cNvGrpSpPr/>
                <p:nvPr/>
              </p:nvGrpSpPr>
              <p:grpSpPr>
                <a:xfrm>
                  <a:off x="6786047" y="5374409"/>
                  <a:ext cx="250401" cy="252007"/>
                  <a:chOff x="4149281" y="1887719"/>
                  <a:chExt cx="224837" cy="226650"/>
                </a:xfrm>
              </p:grpSpPr>
              <p:sp>
                <p:nvSpPr>
                  <p:cNvPr id="174" name="i$ḻî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1ECEF74-6C32-4FEB-8A98-9FFBDF000E21}"/>
                      </a:ext>
                    </a:extLst>
                  </p:cNvPr>
                  <p:cNvSpPr/>
                  <p:nvPr/>
                </p:nvSpPr>
                <p:spPr>
                  <a:xfrm>
                    <a:off x="4149281" y="1887719"/>
                    <a:ext cx="224837" cy="226650"/>
                  </a:xfrm>
                  <a:prstGeom prst="ellipse">
                    <a:avLst/>
                  </a:prstGeom>
                  <a:solidFill>
                    <a:schemeClr val="accent4">
                      <a:lumMod val="10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5" name="íślï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0A5BD7B-27AE-490E-94EC-EBEF45262B79}"/>
                      </a:ext>
                    </a:extLst>
                  </p:cNvPr>
                  <p:cNvSpPr/>
                  <p:nvPr/>
                </p:nvSpPr>
                <p:spPr>
                  <a:xfrm>
                    <a:off x="4209256" y="1948177"/>
                    <a:ext cx="104887" cy="105734"/>
                  </a:xfrm>
                  <a:prstGeom prst="ellipse">
                    <a:avLst/>
                  </a:pr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43" name="ïšlï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580B90B-DB7B-4D41-A93E-9DB7D6A38750}"/>
                    </a:ext>
                  </a:extLst>
                </p:cNvPr>
                <p:cNvGrpSpPr/>
                <p:nvPr/>
              </p:nvGrpSpPr>
              <p:grpSpPr>
                <a:xfrm>
                  <a:off x="7853773" y="4463088"/>
                  <a:ext cx="250401" cy="252007"/>
                  <a:chOff x="4149281" y="1887719"/>
                  <a:chExt cx="224837" cy="226650"/>
                </a:xfrm>
              </p:grpSpPr>
              <p:sp>
                <p:nvSpPr>
                  <p:cNvPr id="172" name="i$ḷí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F03F7CA-3442-41A5-A162-3938C725EC25}"/>
                      </a:ext>
                    </a:extLst>
                  </p:cNvPr>
                  <p:cNvSpPr/>
                  <p:nvPr/>
                </p:nvSpPr>
                <p:spPr>
                  <a:xfrm>
                    <a:off x="4149281" y="1887719"/>
                    <a:ext cx="224837" cy="226650"/>
                  </a:xfrm>
                  <a:prstGeom prst="ellipse">
                    <a:avLst/>
                  </a:prstGeom>
                  <a:solidFill>
                    <a:schemeClr val="accent4">
                      <a:lumMod val="10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3" name="ïŝḷî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04FCA37-1574-4586-AE61-4D8A0D431B1C}"/>
                      </a:ext>
                    </a:extLst>
                  </p:cNvPr>
                  <p:cNvSpPr/>
                  <p:nvPr/>
                </p:nvSpPr>
                <p:spPr>
                  <a:xfrm>
                    <a:off x="4209256" y="1948177"/>
                    <a:ext cx="104887" cy="105734"/>
                  </a:xfrm>
                  <a:prstGeom prst="ellipse">
                    <a:avLst/>
                  </a:pr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44" name="ísľï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4DCBB27-2E1D-4F57-AA05-57FDC34A5CEA}"/>
                    </a:ext>
                  </a:extLst>
                </p:cNvPr>
                <p:cNvSpPr/>
                <p:nvPr/>
              </p:nvSpPr>
              <p:spPr>
                <a:xfrm>
                  <a:off x="7900989" y="2960836"/>
                  <a:ext cx="275441" cy="277207"/>
                </a:xfrm>
                <a:prstGeom prst="ellipse">
                  <a:avLst/>
                </a:prstGeom>
                <a:solidFill>
                  <a:schemeClr val="accent4">
                    <a:lumMod val="10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45" name="íṡḻí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ABAFA35-9BF4-4EFD-8756-D1CF4206FA15}"/>
                    </a:ext>
                  </a:extLst>
                </p:cNvPr>
                <p:cNvGrpSpPr/>
                <p:nvPr/>
              </p:nvGrpSpPr>
              <p:grpSpPr>
                <a:xfrm>
                  <a:off x="7460264" y="2178046"/>
                  <a:ext cx="206943" cy="208270"/>
                  <a:chOff x="4149281" y="1887719"/>
                  <a:chExt cx="224837" cy="226650"/>
                </a:xfrm>
              </p:grpSpPr>
              <p:sp>
                <p:nvSpPr>
                  <p:cNvPr id="170" name="íś1i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B1A1E6A-5021-4A1B-AC6D-885A6FDBBF57}"/>
                      </a:ext>
                    </a:extLst>
                  </p:cNvPr>
                  <p:cNvSpPr/>
                  <p:nvPr/>
                </p:nvSpPr>
                <p:spPr>
                  <a:xfrm>
                    <a:off x="4149281" y="1887719"/>
                    <a:ext cx="224837" cy="226650"/>
                  </a:xfrm>
                  <a:prstGeom prst="ellipse">
                    <a:avLst/>
                  </a:prstGeom>
                  <a:solidFill>
                    <a:schemeClr val="accent4">
                      <a:lumMod val="10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1" name="ïŝḻí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F957FBE-F37C-42BD-829B-EBF05064387A}"/>
                      </a:ext>
                    </a:extLst>
                  </p:cNvPr>
                  <p:cNvSpPr/>
                  <p:nvPr/>
                </p:nvSpPr>
                <p:spPr>
                  <a:xfrm>
                    <a:off x="4209256" y="1948177"/>
                    <a:ext cx="104887" cy="105734"/>
                  </a:xfrm>
                  <a:prstGeom prst="ellipse">
                    <a:avLst/>
                  </a:pr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46" name="íṩli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3F84CF2-6B8C-4702-A4B8-ACE9AF8201D4}"/>
                    </a:ext>
                  </a:extLst>
                </p:cNvPr>
                <p:cNvGrpSpPr/>
                <p:nvPr/>
              </p:nvGrpSpPr>
              <p:grpSpPr>
                <a:xfrm>
                  <a:off x="6673055" y="1696133"/>
                  <a:ext cx="206943" cy="208270"/>
                  <a:chOff x="4149281" y="1887719"/>
                  <a:chExt cx="224837" cy="226650"/>
                </a:xfrm>
              </p:grpSpPr>
              <p:sp>
                <p:nvSpPr>
                  <p:cNvPr id="168" name="ïŝ1î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4F92D96-86BF-4A0E-BB35-A81666427D2A}"/>
                      </a:ext>
                    </a:extLst>
                  </p:cNvPr>
                  <p:cNvSpPr/>
                  <p:nvPr/>
                </p:nvSpPr>
                <p:spPr>
                  <a:xfrm>
                    <a:off x="4149281" y="1887719"/>
                    <a:ext cx="224837" cy="226650"/>
                  </a:xfrm>
                  <a:prstGeom prst="ellipse">
                    <a:avLst/>
                  </a:prstGeom>
                  <a:solidFill>
                    <a:schemeClr val="accent4">
                      <a:lumMod val="10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9" name="îŝlî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97EBD56-E463-4169-A564-677FA817625E}"/>
                      </a:ext>
                    </a:extLst>
                  </p:cNvPr>
                  <p:cNvSpPr/>
                  <p:nvPr/>
                </p:nvSpPr>
                <p:spPr>
                  <a:xfrm>
                    <a:off x="4209256" y="1948177"/>
                    <a:ext cx="104887" cy="105734"/>
                  </a:xfrm>
                  <a:prstGeom prst="ellipse">
                    <a:avLst/>
                  </a:pr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47" name="iSḻî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0E96165-F91C-4FFE-A920-1DFCAD660CF0}"/>
                    </a:ext>
                  </a:extLst>
                </p:cNvPr>
                <p:cNvGrpSpPr/>
                <p:nvPr/>
              </p:nvGrpSpPr>
              <p:grpSpPr>
                <a:xfrm>
                  <a:off x="5636903" y="1563392"/>
                  <a:ext cx="206943" cy="208270"/>
                  <a:chOff x="4149281" y="1887719"/>
                  <a:chExt cx="224837" cy="226650"/>
                </a:xfrm>
              </p:grpSpPr>
              <p:sp>
                <p:nvSpPr>
                  <p:cNvPr id="166" name="iśļî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9E58DD3-7CFE-4636-A716-00DD185C9CC6}"/>
                      </a:ext>
                    </a:extLst>
                  </p:cNvPr>
                  <p:cNvSpPr/>
                  <p:nvPr/>
                </p:nvSpPr>
                <p:spPr>
                  <a:xfrm>
                    <a:off x="4149281" y="1887719"/>
                    <a:ext cx="224837" cy="226650"/>
                  </a:xfrm>
                  <a:prstGeom prst="ellipse">
                    <a:avLst/>
                  </a:prstGeom>
                  <a:solidFill>
                    <a:schemeClr val="accent4">
                      <a:lumMod val="10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7" name="iṥļi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02918FC-7999-475B-ACD6-9A13A9E6C370}"/>
                      </a:ext>
                    </a:extLst>
                  </p:cNvPr>
                  <p:cNvSpPr/>
                  <p:nvPr/>
                </p:nvSpPr>
                <p:spPr>
                  <a:xfrm>
                    <a:off x="4209256" y="1948177"/>
                    <a:ext cx="104887" cy="105734"/>
                  </a:xfrm>
                  <a:prstGeom prst="ellipse">
                    <a:avLst/>
                  </a:pr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48" name="ïś1í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38DB241-C6EF-4871-8B92-7E95CB15D320}"/>
                    </a:ext>
                  </a:extLst>
                </p:cNvPr>
                <p:cNvGrpSpPr/>
                <p:nvPr/>
              </p:nvGrpSpPr>
              <p:grpSpPr>
                <a:xfrm>
                  <a:off x="4353051" y="2331478"/>
                  <a:ext cx="219675" cy="221084"/>
                  <a:chOff x="4149281" y="1887719"/>
                  <a:chExt cx="224837" cy="226650"/>
                </a:xfrm>
              </p:grpSpPr>
              <p:sp>
                <p:nvSpPr>
                  <p:cNvPr id="164" name="îS1í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5C8998B-97A9-454D-A656-7BE738546DA8}"/>
                      </a:ext>
                    </a:extLst>
                  </p:cNvPr>
                  <p:cNvSpPr/>
                  <p:nvPr/>
                </p:nvSpPr>
                <p:spPr>
                  <a:xfrm>
                    <a:off x="4149281" y="1887719"/>
                    <a:ext cx="224837" cy="226650"/>
                  </a:xfrm>
                  <a:prstGeom prst="ellipse">
                    <a:avLst/>
                  </a:prstGeom>
                  <a:solidFill>
                    <a:schemeClr val="accent4">
                      <a:lumMod val="10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5" name="îṥľi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E008724-FDEC-4F15-AAD1-A2B648984371}"/>
                      </a:ext>
                    </a:extLst>
                  </p:cNvPr>
                  <p:cNvSpPr/>
                  <p:nvPr/>
                </p:nvSpPr>
                <p:spPr>
                  <a:xfrm>
                    <a:off x="4209256" y="1948177"/>
                    <a:ext cx="104887" cy="105734"/>
                  </a:xfrm>
                  <a:prstGeom prst="ellipse">
                    <a:avLst/>
                  </a:pr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49" name="išľî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CB1741A-5864-4D6E-A6BE-CE951C92F252}"/>
                    </a:ext>
                  </a:extLst>
                </p:cNvPr>
                <p:cNvGrpSpPr/>
                <p:nvPr/>
              </p:nvGrpSpPr>
              <p:grpSpPr>
                <a:xfrm>
                  <a:off x="3990983" y="3187984"/>
                  <a:ext cx="219675" cy="221084"/>
                  <a:chOff x="4149281" y="1887719"/>
                  <a:chExt cx="224837" cy="226650"/>
                </a:xfrm>
              </p:grpSpPr>
              <p:sp>
                <p:nvSpPr>
                  <p:cNvPr id="162" name="iṧļî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DF01014-0774-43D1-843F-FBEC71CC5E03}"/>
                      </a:ext>
                    </a:extLst>
                  </p:cNvPr>
                  <p:cNvSpPr/>
                  <p:nvPr/>
                </p:nvSpPr>
                <p:spPr>
                  <a:xfrm>
                    <a:off x="4149281" y="1887719"/>
                    <a:ext cx="224837" cy="226650"/>
                  </a:xfrm>
                  <a:prstGeom prst="ellipse">
                    <a:avLst/>
                  </a:prstGeom>
                  <a:solidFill>
                    <a:schemeClr val="accent4">
                      <a:lumMod val="10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3" name="îṣḻi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CFB647A-990B-4428-9A23-AADC986D641B}"/>
                      </a:ext>
                    </a:extLst>
                  </p:cNvPr>
                  <p:cNvSpPr/>
                  <p:nvPr/>
                </p:nvSpPr>
                <p:spPr>
                  <a:xfrm>
                    <a:off x="4209256" y="1948177"/>
                    <a:ext cx="104887" cy="105734"/>
                  </a:xfrm>
                  <a:prstGeom prst="ellipse">
                    <a:avLst/>
                  </a:pr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50" name="îṧḷî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9069078-157D-4C20-AA98-C8AC91160A00}"/>
                    </a:ext>
                  </a:extLst>
                </p:cNvPr>
                <p:cNvGrpSpPr/>
                <p:nvPr/>
              </p:nvGrpSpPr>
              <p:grpSpPr>
                <a:xfrm>
                  <a:off x="4705258" y="2828806"/>
                  <a:ext cx="199705" cy="200984"/>
                  <a:chOff x="4149281" y="1887719"/>
                  <a:chExt cx="224837" cy="226650"/>
                </a:xfrm>
              </p:grpSpPr>
              <p:sp>
                <p:nvSpPr>
                  <p:cNvPr id="160" name="ïśļí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02A2256-4837-49B9-9402-9441AFFF1355}"/>
                      </a:ext>
                    </a:extLst>
                  </p:cNvPr>
                  <p:cNvSpPr/>
                  <p:nvPr/>
                </p:nvSpPr>
                <p:spPr>
                  <a:xfrm>
                    <a:off x="4149281" y="1887719"/>
                    <a:ext cx="224837" cy="226650"/>
                  </a:xfrm>
                  <a:prstGeom prst="ellipse">
                    <a:avLst/>
                  </a:prstGeom>
                  <a:solidFill>
                    <a:schemeClr val="accent4">
                      <a:lumMod val="10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1" name="iŝ1i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ECECFFF-11E4-421A-A9DF-3FF6981F45A2}"/>
                      </a:ext>
                    </a:extLst>
                  </p:cNvPr>
                  <p:cNvSpPr/>
                  <p:nvPr/>
                </p:nvSpPr>
                <p:spPr>
                  <a:xfrm>
                    <a:off x="4209256" y="1948177"/>
                    <a:ext cx="104887" cy="105734"/>
                  </a:xfrm>
                  <a:prstGeom prst="ellipse">
                    <a:avLst/>
                  </a:pr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51" name="iṡ1í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8BAE786-7D64-4F2B-97E7-339F203A5774}"/>
                    </a:ext>
                  </a:extLst>
                </p:cNvPr>
                <p:cNvGrpSpPr/>
                <p:nvPr/>
              </p:nvGrpSpPr>
              <p:grpSpPr>
                <a:xfrm>
                  <a:off x="4867553" y="4396697"/>
                  <a:ext cx="328449" cy="330554"/>
                  <a:chOff x="4149281" y="1887719"/>
                  <a:chExt cx="224837" cy="226650"/>
                </a:xfrm>
              </p:grpSpPr>
              <p:sp>
                <p:nvSpPr>
                  <p:cNvPr id="158" name="îslï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27B0B5C-CE05-4211-A322-96DF99F679F4}"/>
                      </a:ext>
                    </a:extLst>
                  </p:cNvPr>
                  <p:cNvSpPr/>
                  <p:nvPr/>
                </p:nvSpPr>
                <p:spPr>
                  <a:xfrm>
                    <a:off x="4149281" y="1887719"/>
                    <a:ext cx="224837" cy="226650"/>
                  </a:xfrm>
                  <a:prstGeom prst="ellipse">
                    <a:avLst/>
                  </a:prstGeom>
                  <a:solidFill>
                    <a:schemeClr val="accent4">
                      <a:lumMod val="10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9" name="îšľî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DA0ABB4-FCDA-459D-BED0-B3E75612897C}"/>
                      </a:ext>
                    </a:extLst>
                  </p:cNvPr>
                  <p:cNvSpPr/>
                  <p:nvPr/>
                </p:nvSpPr>
                <p:spPr>
                  <a:xfrm>
                    <a:off x="4209256" y="1948177"/>
                    <a:ext cx="104887" cy="105734"/>
                  </a:xfrm>
                  <a:prstGeom prst="ellipse">
                    <a:avLst/>
                  </a:pr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52" name="íṥļi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5F6DA9C-D5BE-487D-962A-299DC45855D8}"/>
                    </a:ext>
                  </a:extLst>
                </p:cNvPr>
                <p:cNvGrpSpPr/>
                <p:nvPr/>
              </p:nvGrpSpPr>
              <p:grpSpPr>
                <a:xfrm>
                  <a:off x="5480832" y="1998704"/>
                  <a:ext cx="206943" cy="208270"/>
                  <a:chOff x="4149281" y="1887719"/>
                  <a:chExt cx="224837" cy="226650"/>
                </a:xfrm>
              </p:grpSpPr>
              <p:sp>
                <p:nvSpPr>
                  <p:cNvPr id="156" name="ïṥ1í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6E282B4-41F0-49AC-8BFC-9EDD44213FC2}"/>
                      </a:ext>
                    </a:extLst>
                  </p:cNvPr>
                  <p:cNvSpPr/>
                  <p:nvPr/>
                </p:nvSpPr>
                <p:spPr>
                  <a:xfrm>
                    <a:off x="4149281" y="1887719"/>
                    <a:ext cx="224837" cy="226650"/>
                  </a:xfrm>
                  <a:prstGeom prst="ellipse">
                    <a:avLst/>
                  </a:prstGeom>
                  <a:solidFill>
                    <a:schemeClr val="accent4">
                      <a:lumMod val="10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7" name="ïṥḻí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0DD4CF5-5639-42AD-844A-47DF938295D5}"/>
                      </a:ext>
                    </a:extLst>
                  </p:cNvPr>
                  <p:cNvSpPr/>
                  <p:nvPr/>
                </p:nvSpPr>
                <p:spPr>
                  <a:xfrm>
                    <a:off x="4209256" y="1948177"/>
                    <a:ext cx="104887" cy="105734"/>
                  </a:xfrm>
                  <a:prstGeom prst="ellipse">
                    <a:avLst/>
                  </a:pr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53" name="ï$1ï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3B4B5EC-DC1D-47E0-B3C9-9B0A62BD99BF}"/>
                    </a:ext>
                  </a:extLst>
                </p:cNvPr>
                <p:cNvGrpSpPr/>
                <p:nvPr/>
              </p:nvGrpSpPr>
              <p:grpSpPr>
                <a:xfrm>
                  <a:off x="7068613" y="4908628"/>
                  <a:ext cx="250402" cy="252007"/>
                  <a:chOff x="4149281" y="1887719"/>
                  <a:chExt cx="224837" cy="226650"/>
                </a:xfrm>
              </p:grpSpPr>
              <p:sp>
                <p:nvSpPr>
                  <p:cNvPr id="154" name="ïSľî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3A0F2E9-AC01-4B34-B9F1-CA3594D5C81C}"/>
                      </a:ext>
                    </a:extLst>
                  </p:cNvPr>
                  <p:cNvSpPr/>
                  <p:nvPr/>
                </p:nvSpPr>
                <p:spPr>
                  <a:xfrm>
                    <a:off x="4149281" y="1887719"/>
                    <a:ext cx="224837" cy="226650"/>
                  </a:xfrm>
                  <a:prstGeom prst="ellipse">
                    <a:avLst/>
                  </a:prstGeom>
                  <a:solidFill>
                    <a:schemeClr val="accent4">
                      <a:lumMod val="10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5" name="ïSḷï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654509D-176B-4C6A-B21F-2CA20911FCFB}"/>
                      </a:ext>
                    </a:extLst>
                  </p:cNvPr>
                  <p:cNvSpPr/>
                  <p:nvPr/>
                </p:nvSpPr>
                <p:spPr>
                  <a:xfrm>
                    <a:off x="4209256" y="1948177"/>
                    <a:ext cx="104887" cy="105734"/>
                  </a:xfrm>
                  <a:prstGeom prst="ellipse">
                    <a:avLst/>
                  </a:pr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grpSp>
      </p:grpSp>
      <p:grpSp>
        <p:nvGrpSpPr>
          <p:cNvPr id="262" name="组合 261"/>
          <p:cNvGrpSpPr/>
          <p:nvPr/>
        </p:nvGrpSpPr>
        <p:grpSpPr>
          <a:xfrm>
            <a:off x="6473686" y="1979868"/>
            <a:ext cx="2056135" cy="1772530"/>
            <a:chOff x="6712343" y="1977962"/>
            <a:chExt cx="2056135" cy="1772530"/>
          </a:xfrm>
        </p:grpSpPr>
        <p:sp>
          <p:nvSpPr>
            <p:cNvPr id="21" name="任意多边形 20"/>
            <p:cNvSpPr/>
            <p:nvPr/>
          </p:nvSpPr>
          <p:spPr>
            <a:xfrm flipV="1">
              <a:off x="6712343" y="1977962"/>
              <a:ext cx="2056135" cy="1772530"/>
            </a:xfrm>
            <a:custGeom>
              <a:avLst/>
              <a:gdLst>
                <a:gd name="connsiteX0" fmla="*/ 1021614 w 2056135"/>
                <a:gd name="connsiteY0" fmla="*/ 1688122 h 1772530"/>
                <a:gd name="connsiteX1" fmla="*/ 513853 w 2056135"/>
                <a:gd name="connsiteY1" fmla="*/ 1180361 h 1772530"/>
                <a:gd name="connsiteX2" fmla="*/ 1021614 w 2056135"/>
                <a:gd name="connsiteY2" fmla="*/ 672600 h 1772530"/>
                <a:gd name="connsiteX3" fmla="*/ 1529375 w 2056135"/>
                <a:gd name="connsiteY3" fmla="*/ 1180361 h 1772530"/>
                <a:gd name="connsiteX4" fmla="*/ 1021614 w 2056135"/>
                <a:gd name="connsiteY4" fmla="*/ 1688122 h 1772530"/>
                <a:gd name="connsiteX5" fmla="*/ 0 w 2056135"/>
                <a:gd name="connsiteY5" fmla="*/ 1772530 h 1772530"/>
                <a:gd name="connsiteX6" fmla="*/ 2056135 w 2056135"/>
                <a:gd name="connsiteY6" fmla="*/ 1772530 h 1772530"/>
                <a:gd name="connsiteX7" fmla="*/ 1028068 w 2056135"/>
                <a:gd name="connsiteY7" fmla="*/ 0 h 177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6135" h="1772530">
                  <a:moveTo>
                    <a:pt x="1021614" y="1688122"/>
                  </a:moveTo>
                  <a:cubicBezTo>
                    <a:pt x="741185" y="1688122"/>
                    <a:pt x="513853" y="1460790"/>
                    <a:pt x="513853" y="1180361"/>
                  </a:cubicBezTo>
                  <a:cubicBezTo>
                    <a:pt x="513853" y="899932"/>
                    <a:pt x="741185" y="672600"/>
                    <a:pt x="1021614" y="672600"/>
                  </a:cubicBezTo>
                  <a:cubicBezTo>
                    <a:pt x="1302043" y="672600"/>
                    <a:pt x="1529375" y="899932"/>
                    <a:pt x="1529375" y="1180361"/>
                  </a:cubicBezTo>
                  <a:cubicBezTo>
                    <a:pt x="1529375" y="1460790"/>
                    <a:pt x="1302043" y="1688122"/>
                    <a:pt x="1021614" y="1688122"/>
                  </a:cubicBezTo>
                  <a:close/>
                  <a:moveTo>
                    <a:pt x="0" y="1772530"/>
                  </a:moveTo>
                  <a:lnTo>
                    <a:pt x="2056135" y="1772530"/>
                  </a:lnTo>
                  <a:lnTo>
                    <a:pt x="1028068" y="0"/>
                  </a:lnTo>
                  <a:close/>
                </a:path>
              </a:pathLst>
            </a:custGeom>
            <a:solidFill>
              <a:srgbClr val="DA1D27"/>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226" name="ef9104c0-9334-4937-85d2-54d050a20ba7"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7400759" y="2238517"/>
              <a:ext cx="746213" cy="686889"/>
              <a:chOff x="3779044" y="1423987"/>
              <a:chExt cx="4692651" cy="4319588"/>
            </a:xfrm>
          </p:grpSpPr>
          <p:sp>
            <p:nvSpPr>
              <p:cNvPr id="227" name="îSľídè"/>
              <p:cNvSpPr/>
              <p:nvPr/>
            </p:nvSpPr>
            <p:spPr bwMode="auto">
              <a:xfrm>
                <a:off x="3779044" y="1423987"/>
                <a:ext cx="4137025" cy="4138613"/>
              </a:xfrm>
              <a:custGeom>
                <a:avLst/>
                <a:gdLst>
                  <a:gd name="T0" fmla="*/ 3156 w 3204"/>
                  <a:gd name="T1" fmla="*/ 1210 h 3204"/>
                  <a:gd name="T2" fmla="*/ 3126 w 3204"/>
                  <a:gd name="T3" fmla="*/ 1107 h 3204"/>
                  <a:gd name="T4" fmla="*/ 2513 w 3204"/>
                  <a:gd name="T5" fmla="*/ 284 h 3204"/>
                  <a:gd name="T6" fmla="*/ 1602 w 3204"/>
                  <a:gd name="T7" fmla="*/ 0 h 3204"/>
                  <a:gd name="T8" fmla="*/ 707 w 3204"/>
                  <a:gd name="T9" fmla="*/ 273 h 3204"/>
                  <a:gd name="T10" fmla="*/ 58 w 3204"/>
                  <a:gd name="T11" fmla="*/ 1173 h 3204"/>
                  <a:gd name="T12" fmla="*/ 0 w 3204"/>
                  <a:gd name="T13" fmla="*/ 1602 h 3204"/>
                  <a:gd name="T14" fmla="*/ 1602 w 3204"/>
                  <a:gd name="T15" fmla="*/ 3204 h 3204"/>
                  <a:gd name="T16" fmla="*/ 2843 w 3204"/>
                  <a:gd name="T17" fmla="*/ 2614 h 3204"/>
                  <a:gd name="T18" fmla="*/ 3204 w 3204"/>
                  <a:gd name="T19" fmla="*/ 1602 h 3204"/>
                  <a:gd name="T20" fmla="*/ 3156 w 3204"/>
                  <a:gd name="T21" fmla="*/ 1210 h 3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04" h="3204">
                    <a:moveTo>
                      <a:pt x="3156" y="1210"/>
                    </a:moveTo>
                    <a:cubicBezTo>
                      <a:pt x="3147" y="1175"/>
                      <a:pt x="3137" y="1141"/>
                      <a:pt x="3126" y="1107"/>
                    </a:cubicBezTo>
                    <a:cubicBezTo>
                      <a:pt x="3016" y="770"/>
                      <a:pt x="2798" y="482"/>
                      <a:pt x="2513" y="284"/>
                    </a:cubicBezTo>
                    <a:cubicBezTo>
                      <a:pt x="2254" y="105"/>
                      <a:pt x="1940" y="0"/>
                      <a:pt x="1602" y="0"/>
                    </a:cubicBezTo>
                    <a:cubicBezTo>
                      <a:pt x="1270" y="0"/>
                      <a:pt x="962" y="101"/>
                      <a:pt x="707" y="273"/>
                    </a:cubicBezTo>
                    <a:cubicBezTo>
                      <a:pt x="395" y="484"/>
                      <a:pt x="161" y="801"/>
                      <a:pt x="58" y="1173"/>
                    </a:cubicBezTo>
                    <a:cubicBezTo>
                      <a:pt x="20" y="1309"/>
                      <a:pt x="0" y="1453"/>
                      <a:pt x="0" y="1602"/>
                    </a:cubicBezTo>
                    <a:cubicBezTo>
                      <a:pt x="0" y="2487"/>
                      <a:pt x="717" y="3204"/>
                      <a:pt x="1602" y="3204"/>
                    </a:cubicBezTo>
                    <a:cubicBezTo>
                      <a:pt x="2103" y="3204"/>
                      <a:pt x="2549" y="2974"/>
                      <a:pt x="2843" y="2614"/>
                    </a:cubicBezTo>
                    <a:cubicBezTo>
                      <a:pt x="3069" y="2339"/>
                      <a:pt x="3204" y="1986"/>
                      <a:pt x="3204" y="1602"/>
                    </a:cubicBezTo>
                    <a:cubicBezTo>
                      <a:pt x="3204" y="1467"/>
                      <a:pt x="3187" y="1336"/>
                      <a:pt x="3156" y="1210"/>
                    </a:cubicBezTo>
                    <a:close/>
                  </a:path>
                </a:pathLst>
              </a:custGeom>
              <a:solidFill>
                <a:srgbClr val="13496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8" name="iṧ1íḍê"/>
              <p:cNvSpPr/>
              <p:nvPr/>
            </p:nvSpPr>
            <p:spPr bwMode="auto">
              <a:xfrm>
                <a:off x="3853657" y="1562100"/>
                <a:ext cx="2873375" cy="3830638"/>
              </a:xfrm>
              <a:custGeom>
                <a:avLst/>
                <a:gdLst>
                  <a:gd name="T0" fmla="*/ 301 w 2225"/>
                  <a:gd name="T1" fmla="*/ 1272 h 2966"/>
                  <a:gd name="T2" fmla="*/ 475 w 2225"/>
                  <a:gd name="T3" fmla="*/ 1363 h 2966"/>
                  <a:gd name="T4" fmla="*/ 803 w 2225"/>
                  <a:gd name="T5" fmla="*/ 1502 h 2966"/>
                  <a:gd name="T6" fmla="*/ 970 w 2225"/>
                  <a:gd name="T7" fmla="*/ 1614 h 2966"/>
                  <a:gd name="T8" fmla="*/ 831 w 2225"/>
                  <a:gd name="T9" fmla="*/ 1955 h 2966"/>
                  <a:gd name="T10" fmla="*/ 1089 w 2225"/>
                  <a:gd name="T11" fmla="*/ 2297 h 2966"/>
                  <a:gd name="T12" fmla="*/ 1256 w 2225"/>
                  <a:gd name="T13" fmla="*/ 2561 h 2966"/>
                  <a:gd name="T14" fmla="*/ 1347 w 2225"/>
                  <a:gd name="T15" fmla="*/ 2889 h 2966"/>
                  <a:gd name="T16" fmla="*/ 1500 w 2225"/>
                  <a:gd name="T17" fmla="*/ 2847 h 2966"/>
                  <a:gd name="T18" fmla="*/ 1500 w 2225"/>
                  <a:gd name="T19" fmla="*/ 2575 h 2966"/>
                  <a:gd name="T20" fmla="*/ 1667 w 2225"/>
                  <a:gd name="T21" fmla="*/ 2380 h 2966"/>
                  <a:gd name="T22" fmla="*/ 1953 w 2225"/>
                  <a:gd name="T23" fmla="*/ 2033 h 2966"/>
                  <a:gd name="T24" fmla="*/ 1953 w 2225"/>
                  <a:gd name="T25" fmla="*/ 1711 h 2966"/>
                  <a:gd name="T26" fmla="*/ 1453 w 2225"/>
                  <a:gd name="T27" fmla="*/ 1614 h 2966"/>
                  <a:gd name="T28" fmla="*/ 1096 w 2225"/>
                  <a:gd name="T29" fmla="*/ 1432 h 2966"/>
                  <a:gd name="T30" fmla="*/ 817 w 2225"/>
                  <a:gd name="T31" fmla="*/ 1321 h 2966"/>
                  <a:gd name="T32" fmla="*/ 615 w 2225"/>
                  <a:gd name="T33" fmla="*/ 1182 h 2966"/>
                  <a:gd name="T34" fmla="*/ 468 w 2225"/>
                  <a:gd name="T35" fmla="*/ 1147 h 2966"/>
                  <a:gd name="T36" fmla="*/ 573 w 2225"/>
                  <a:gd name="T37" fmla="*/ 972 h 2966"/>
                  <a:gd name="T38" fmla="*/ 1033 w 2225"/>
                  <a:gd name="T39" fmla="*/ 1182 h 2966"/>
                  <a:gd name="T40" fmla="*/ 1165 w 2225"/>
                  <a:gd name="T41" fmla="*/ 1098 h 2966"/>
                  <a:gd name="T42" fmla="*/ 1360 w 2225"/>
                  <a:gd name="T43" fmla="*/ 972 h 2966"/>
                  <a:gd name="T44" fmla="*/ 1946 w 2225"/>
                  <a:gd name="T45" fmla="*/ 812 h 2966"/>
                  <a:gd name="T46" fmla="*/ 1855 w 2225"/>
                  <a:gd name="T47" fmla="*/ 485 h 2966"/>
                  <a:gd name="T48" fmla="*/ 1618 w 2225"/>
                  <a:gd name="T49" fmla="*/ 415 h 2966"/>
                  <a:gd name="T50" fmla="*/ 1660 w 2225"/>
                  <a:gd name="T51" fmla="*/ 241 h 2966"/>
                  <a:gd name="T52" fmla="*/ 1855 w 2225"/>
                  <a:gd name="T53" fmla="*/ 331 h 2966"/>
                  <a:gd name="T54" fmla="*/ 1988 w 2225"/>
                  <a:gd name="T55" fmla="*/ 241 h 2966"/>
                  <a:gd name="T56" fmla="*/ 1709 w 2225"/>
                  <a:gd name="T57" fmla="*/ 108 h 2966"/>
                  <a:gd name="T58" fmla="*/ 1214 w 2225"/>
                  <a:gd name="T59" fmla="*/ 108 h 2966"/>
                  <a:gd name="T60" fmla="*/ 866 w 2225"/>
                  <a:gd name="T61" fmla="*/ 296 h 2966"/>
                  <a:gd name="T62" fmla="*/ 649 w 2225"/>
                  <a:gd name="T63" fmla="*/ 166 h 2966"/>
                  <a:gd name="T64" fmla="*/ 0 w 2225"/>
                  <a:gd name="T65" fmla="*/ 1066 h 2966"/>
                  <a:gd name="T66" fmla="*/ 134 w 2225"/>
                  <a:gd name="T67" fmla="*/ 1126 h 2966"/>
                  <a:gd name="T68" fmla="*/ 301 w 2225"/>
                  <a:gd name="T69" fmla="*/ 1272 h 2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25" h="2966">
                    <a:moveTo>
                      <a:pt x="301" y="1272"/>
                    </a:moveTo>
                    <a:cubicBezTo>
                      <a:pt x="364" y="1432"/>
                      <a:pt x="364" y="1328"/>
                      <a:pt x="475" y="1363"/>
                    </a:cubicBezTo>
                    <a:cubicBezTo>
                      <a:pt x="587" y="1398"/>
                      <a:pt x="709" y="1408"/>
                      <a:pt x="803" y="1502"/>
                    </a:cubicBezTo>
                    <a:cubicBezTo>
                      <a:pt x="897" y="1596"/>
                      <a:pt x="970" y="1509"/>
                      <a:pt x="970" y="1614"/>
                    </a:cubicBezTo>
                    <a:cubicBezTo>
                      <a:pt x="970" y="1718"/>
                      <a:pt x="831" y="1788"/>
                      <a:pt x="831" y="1955"/>
                    </a:cubicBezTo>
                    <a:cubicBezTo>
                      <a:pt x="831" y="2122"/>
                      <a:pt x="852" y="2206"/>
                      <a:pt x="1089" y="2297"/>
                    </a:cubicBezTo>
                    <a:cubicBezTo>
                      <a:pt x="1326" y="2387"/>
                      <a:pt x="1256" y="2324"/>
                      <a:pt x="1256" y="2561"/>
                    </a:cubicBezTo>
                    <a:cubicBezTo>
                      <a:pt x="1256" y="2798"/>
                      <a:pt x="1301" y="2844"/>
                      <a:pt x="1347" y="2889"/>
                    </a:cubicBezTo>
                    <a:cubicBezTo>
                      <a:pt x="1392" y="2934"/>
                      <a:pt x="1500" y="2966"/>
                      <a:pt x="1500" y="2847"/>
                    </a:cubicBezTo>
                    <a:cubicBezTo>
                      <a:pt x="1500" y="2729"/>
                      <a:pt x="1416" y="2659"/>
                      <a:pt x="1500" y="2575"/>
                    </a:cubicBezTo>
                    <a:cubicBezTo>
                      <a:pt x="1583" y="2492"/>
                      <a:pt x="1538" y="2509"/>
                      <a:pt x="1667" y="2380"/>
                    </a:cubicBezTo>
                    <a:cubicBezTo>
                      <a:pt x="1796" y="2251"/>
                      <a:pt x="1890" y="2187"/>
                      <a:pt x="1953" y="2033"/>
                    </a:cubicBezTo>
                    <a:cubicBezTo>
                      <a:pt x="2016" y="1878"/>
                      <a:pt x="2225" y="1809"/>
                      <a:pt x="1953" y="1711"/>
                    </a:cubicBezTo>
                    <a:cubicBezTo>
                      <a:pt x="1681" y="1614"/>
                      <a:pt x="1566" y="1726"/>
                      <a:pt x="1453" y="1614"/>
                    </a:cubicBezTo>
                    <a:cubicBezTo>
                      <a:pt x="1341" y="1501"/>
                      <a:pt x="1144" y="1432"/>
                      <a:pt x="1096" y="1432"/>
                    </a:cubicBezTo>
                    <a:cubicBezTo>
                      <a:pt x="1047" y="1432"/>
                      <a:pt x="894" y="1398"/>
                      <a:pt x="817" y="1321"/>
                    </a:cubicBezTo>
                    <a:cubicBezTo>
                      <a:pt x="740" y="1244"/>
                      <a:pt x="684" y="1112"/>
                      <a:pt x="615" y="1182"/>
                    </a:cubicBezTo>
                    <a:cubicBezTo>
                      <a:pt x="545" y="1251"/>
                      <a:pt x="468" y="1209"/>
                      <a:pt x="468" y="1147"/>
                    </a:cubicBezTo>
                    <a:cubicBezTo>
                      <a:pt x="468" y="1084"/>
                      <a:pt x="545" y="972"/>
                      <a:pt x="573" y="972"/>
                    </a:cubicBezTo>
                    <a:cubicBezTo>
                      <a:pt x="601" y="972"/>
                      <a:pt x="817" y="1182"/>
                      <a:pt x="1033" y="1182"/>
                    </a:cubicBezTo>
                    <a:cubicBezTo>
                      <a:pt x="1249" y="1182"/>
                      <a:pt x="1165" y="1175"/>
                      <a:pt x="1165" y="1098"/>
                    </a:cubicBezTo>
                    <a:cubicBezTo>
                      <a:pt x="1165" y="1021"/>
                      <a:pt x="1144" y="1014"/>
                      <a:pt x="1360" y="972"/>
                    </a:cubicBezTo>
                    <a:cubicBezTo>
                      <a:pt x="1577" y="931"/>
                      <a:pt x="1946" y="986"/>
                      <a:pt x="1946" y="812"/>
                    </a:cubicBezTo>
                    <a:cubicBezTo>
                      <a:pt x="1946" y="638"/>
                      <a:pt x="2043" y="596"/>
                      <a:pt x="1855" y="485"/>
                    </a:cubicBezTo>
                    <a:cubicBezTo>
                      <a:pt x="1667" y="373"/>
                      <a:pt x="1793" y="492"/>
                      <a:pt x="1618" y="415"/>
                    </a:cubicBezTo>
                    <a:cubicBezTo>
                      <a:pt x="1444" y="338"/>
                      <a:pt x="1535" y="241"/>
                      <a:pt x="1660" y="241"/>
                    </a:cubicBezTo>
                    <a:cubicBezTo>
                      <a:pt x="1786" y="241"/>
                      <a:pt x="1709" y="262"/>
                      <a:pt x="1855" y="331"/>
                    </a:cubicBezTo>
                    <a:cubicBezTo>
                      <a:pt x="2002" y="401"/>
                      <a:pt x="2064" y="317"/>
                      <a:pt x="1988" y="241"/>
                    </a:cubicBezTo>
                    <a:cubicBezTo>
                      <a:pt x="1911" y="164"/>
                      <a:pt x="1904" y="108"/>
                      <a:pt x="1709" y="108"/>
                    </a:cubicBezTo>
                    <a:cubicBezTo>
                      <a:pt x="1514" y="108"/>
                      <a:pt x="1322" y="0"/>
                      <a:pt x="1214" y="108"/>
                    </a:cubicBezTo>
                    <a:cubicBezTo>
                      <a:pt x="1106" y="216"/>
                      <a:pt x="1026" y="359"/>
                      <a:pt x="866" y="296"/>
                    </a:cubicBezTo>
                    <a:cubicBezTo>
                      <a:pt x="785" y="265"/>
                      <a:pt x="720" y="205"/>
                      <a:pt x="649" y="166"/>
                    </a:cubicBezTo>
                    <a:cubicBezTo>
                      <a:pt x="337" y="377"/>
                      <a:pt x="103" y="694"/>
                      <a:pt x="0" y="1066"/>
                    </a:cubicBezTo>
                    <a:cubicBezTo>
                      <a:pt x="44" y="1087"/>
                      <a:pt x="91" y="1108"/>
                      <a:pt x="134" y="1126"/>
                    </a:cubicBezTo>
                    <a:cubicBezTo>
                      <a:pt x="273" y="1182"/>
                      <a:pt x="238" y="1112"/>
                      <a:pt x="301" y="1272"/>
                    </a:cubicBezTo>
                    <a:close/>
                  </a:path>
                </a:pathLst>
              </a:custGeom>
              <a:solidFill>
                <a:srgbClr val="A8C42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9" name="íṣliḍè"/>
              <p:cNvSpPr/>
              <p:nvPr/>
            </p:nvSpPr>
            <p:spPr bwMode="auto">
              <a:xfrm>
                <a:off x="6500019" y="2832100"/>
                <a:ext cx="1416050" cy="1968500"/>
              </a:xfrm>
              <a:custGeom>
                <a:avLst/>
                <a:gdLst>
                  <a:gd name="T0" fmla="*/ 1048 w 1096"/>
                  <a:gd name="T1" fmla="*/ 120 h 1524"/>
                  <a:gd name="T2" fmla="*/ 809 w 1096"/>
                  <a:gd name="T3" fmla="*/ 111 h 1524"/>
                  <a:gd name="T4" fmla="*/ 621 w 1096"/>
                  <a:gd name="T5" fmla="*/ 21 h 1524"/>
                  <a:gd name="T6" fmla="*/ 328 w 1096"/>
                  <a:gd name="T7" fmla="*/ 130 h 1524"/>
                  <a:gd name="T8" fmla="*/ 272 w 1096"/>
                  <a:gd name="T9" fmla="*/ 578 h 1524"/>
                  <a:gd name="T10" fmla="*/ 669 w 1096"/>
                  <a:gd name="T11" fmla="*/ 773 h 1524"/>
                  <a:gd name="T12" fmla="*/ 872 w 1096"/>
                  <a:gd name="T13" fmla="*/ 791 h 1524"/>
                  <a:gd name="T14" fmla="*/ 732 w 1096"/>
                  <a:gd name="T15" fmla="*/ 1081 h 1524"/>
                  <a:gd name="T16" fmla="*/ 739 w 1096"/>
                  <a:gd name="T17" fmla="*/ 1408 h 1524"/>
                  <a:gd name="T18" fmla="*/ 735 w 1096"/>
                  <a:gd name="T19" fmla="*/ 1524 h 1524"/>
                  <a:gd name="T20" fmla="*/ 1096 w 1096"/>
                  <a:gd name="T21" fmla="*/ 512 h 1524"/>
                  <a:gd name="T22" fmla="*/ 1048 w 1096"/>
                  <a:gd name="T23" fmla="*/ 120 h 1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96" h="1524">
                    <a:moveTo>
                      <a:pt x="1048" y="120"/>
                    </a:moveTo>
                    <a:cubicBezTo>
                      <a:pt x="988" y="130"/>
                      <a:pt x="884" y="139"/>
                      <a:pt x="809" y="111"/>
                    </a:cubicBezTo>
                    <a:cubicBezTo>
                      <a:pt x="697" y="69"/>
                      <a:pt x="718" y="21"/>
                      <a:pt x="621" y="21"/>
                    </a:cubicBezTo>
                    <a:cubicBezTo>
                      <a:pt x="523" y="21"/>
                      <a:pt x="458" y="0"/>
                      <a:pt x="328" y="130"/>
                    </a:cubicBezTo>
                    <a:cubicBezTo>
                      <a:pt x="198" y="260"/>
                      <a:pt x="0" y="439"/>
                      <a:pt x="272" y="578"/>
                    </a:cubicBezTo>
                    <a:cubicBezTo>
                      <a:pt x="544" y="718"/>
                      <a:pt x="509" y="836"/>
                      <a:pt x="669" y="773"/>
                    </a:cubicBezTo>
                    <a:cubicBezTo>
                      <a:pt x="830" y="711"/>
                      <a:pt x="915" y="747"/>
                      <a:pt x="872" y="791"/>
                    </a:cubicBezTo>
                    <a:cubicBezTo>
                      <a:pt x="828" y="834"/>
                      <a:pt x="732" y="943"/>
                      <a:pt x="732" y="1081"/>
                    </a:cubicBezTo>
                    <a:cubicBezTo>
                      <a:pt x="732" y="1219"/>
                      <a:pt x="725" y="1313"/>
                      <a:pt x="739" y="1408"/>
                    </a:cubicBezTo>
                    <a:cubicBezTo>
                      <a:pt x="744" y="1442"/>
                      <a:pt x="738" y="1485"/>
                      <a:pt x="735" y="1524"/>
                    </a:cubicBezTo>
                    <a:cubicBezTo>
                      <a:pt x="961" y="1249"/>
                      <a:pt x="1096" y="896"/>
                      <a:pt x="1096" y="512"/>
                    </a:cubicBezTo>
                    <a:cubicBezTo>
                      <a:pt x="1096" y="377"/>
                      <a:pt x="1079" y="246"/>
                      <a:pt x="1048" y="120"/>
                    </a:cubicBezTo>
                    <a:close/>
                  </a:path>
                </a:pathLst>
              </a:custGeom>
              <a:solidFill>
                <a:srgbClr val="A8C42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0" name="íṩḷîďé"/>
              <p:cNvSpPr/>
              <p:nvPr/>
            </p:nvSpPr>
            <p:spPr bwMode="auto">
              <a:xfrm>
                <a:off x="6769894" y="1790700"/>
                <a:ext cx="1044575" cy="1141413"/>
              </a:xfrm>
              <a:custGeom>
                <a:avLst/>
                <a:gdLst>
                  <a:gd name="T0" fmla="*/ 175 w 809"/>
                  <a:gd name="T1" fmla="*/ 137 h 884"/>
                  <a:gd name="T2" fmla="*/ 370 w 809"/>
                  <a:gd name="T3" fmla="*/ 255 h 884"/>
                  <a:gd name="T4" fmla="*/ 265 w 809"/>
                  <a:gd name="T5" fmla="*/ 353 h 884"/>
                  <a:gd name="T6" fmla="*/ 286 w 809"/>
                  <a:gd name="T7" fmla="*/ 471 h 884"/>
                  <a:gd name="T8" fmla="*/ 84 w 809"/>
                  <a:gd name="T9" fmla="*/ 506 h 884"/>
                  <a:gd name="T10" fmla="*/ 7 w 809"/>
                  <a:gd name="T11" fmla="*/ 666 h 884"/>
                  <a:gd name="T12" fmla="*/ 161 w 809"/>
                  <a:gd name="T13" fmla="*/ 731 h 884"/>
                  <a:gd name="T14" fmla="*/ 342 w 809"/>
                  <a:gd name="T15" fmla="*/ 652 h 884"/>
                  <a:gd name="T16" fmla="*/ 447 w 809"/>
                  <a:gd name="T17" fmla="*/ 785 h 884"/>
                  <a:gd name="T18" fmla="*/ 558 w 809"/>
                  <a:gd name="T19" fmla="*/ 731 h 884"/>
                  <a:gd name="T20" fmla="*/ 453 w 809"/>
                  <a:gd name="T21" fmla="*/ 611 h 884"/>
                  <a:gd name="T22" fmla="*/ 586 w 809"/>
                  <a:gd name="T23" fmla="*/ 659 h 884"/>
                  <a:gd name="T24" fmla="*/ 697 w 809"/>
                  <a:gd name="T25" fmla="*/ 825 h 884"/>
                  <a:gd name="T26" fmla="*/ 809 w 809"/>
                  <a:gd name="T27" fmla="*/ 823 h 884"/>
                  <a:gd name="T28" fmla="*/ 196 w 809"/>
                  <a:gd name="T29" fmla="*/ 0 h 884"/>
                  <a:gd name="T30" fmla="*/ 175 w 809"/>
                  <a:gd name="T31" fmla="*/ 137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09" h="884">
                    <a:moveTo>
                      <a:pt x="175" y="137"/>
                    </a:moveTo>
                    <a:cubicBezTo>
                      <a:pt x="118" y="248"/>
                      <a:pt x="370" y="193"/>
                      <a:pt x="370" y="255"/>
                    </a:cubicBezTo>
                    <a:cubicBezTo>
                      <a:pt x="370" y="318"/>
                      <a:pt x="307" y="311"/>
                      <a:pt x="265" y="353"/>
                    </a:cubicBezTo>
                    <a:cubicBezTo>
                      <a:pt x="224" y="395"/>
                      <a:pt x="286" y="436"/>
                      <a:pt x="286" y="471"/>
                    </a:cubicBezTo>
                    <a:cubicBezTo>
                      <a:pt x="286" y="506"/>
                      <a:pt x="168" y="506"/>
                      <a:pt x="84" y="506"/>
                    </a:cubicBezTo>
                    <a:cubicBezTo>
                      <a:pt x="0" y="506"/>
                      <a:pt x="7" y="604"/>
                      <a:pt x="7" y="666"/>
                    </a:cubicBezTo>
                    <a:cubicBezTo>
                      <a:pt x="7" y="729"/>
                      <a:pt x="113" y="779"/>
                      <a:pt x="161" y="731"/>
                    </a:cubicBezTo>
                    <a:cubicBezTo>
                      <a:pt x="209" y="683"/>
                      <a:pt x="258" y="652"/>
                      <a:pt x="342" y="652"/>
                    </a:cubicBezTo>
                    <a:cubicBezTo>
                      <a:pt x="426" y="652"/>
                      <a:pt x="398" y="736"/>
                      <a:pt x="447" y="785"/>
                    </a:cubicBezTo>
                    <a:cubicBezTo>
                      <a:pt x="496" y="834"/>
                      <a:pt x="558" y="764"/>
                      <a:pt x="558" y="731"/>
                    </a:cubicBezTo>
                    <a:cubicBezTo>
                      <a:pt x="558" y="697"/>
                      <a:pt x="415" y="649"/>
                      <a:pt x="453" y="611"/>
                    </a:cubicBezTo>
                    <a:cubicBezTo>
                      <a:pt x="492" y="572"/>
                      <a:pt x="551" y="659"/>
                      <a:pt x="586" y="659"/>
                    </a:cubicBezTo>
                    <a:cubicBezTo>
                      <a:pt x="621" y="659"/>
                      <a:pt x="590" y="718"/>
                      <a:pt x="697" y="825"/>
                    </a:cubicBezTo>
                    <a:cubicBezTo>
                      <a:pt x="756" y="884"/>
                      <a:pt x="790" y="858"/>
                      <a:pt x="809" y="823"/>
                    </a:cubicBezTo>
                    <a:cubicBezTo>
                      <a:pt x="699" y="486"/>
                      <a:pt x="481" y="198"/>
                      <a:pt x="196" y="0"/>
                    </a:cubicBezTo>
                    <a:cubicBezTo>
                      <a:pt x="180" y="21"/>
                      <a:pt x="212" y="64"/>
                      <a:pt x="175" y="137"/>
                    </a:cubicBezTo>
                    <a:close/>
                  </a:path>
                </a:pathLst>
              </a:custGeom>
              <a:solidFill>
                <a:srgbClr val="A8C42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1" name="isľiḑe"/>
              <p:cNvSpPr/>
              <p:nvPr/>
            </p:nvSpPr>
            <p:spPr bwMode="auto">
              <a:xfrm>
                <a:off x="5303044" y="4970462"/>
                <a:ext cx="982663" cy="593725"/>
              </a:xfrm>
              <a:custGeom>
                <a:avLst/>
                <a:gdLst>
                  <a:gd name="T0" fmla="*/ 636 w 762"/>
                  <a:gd name="T1" fmla="*/ 43 h 459"/>
                  <a:gd name="T2" fmla="*/ 577 w 762"/>
                  <a:gd name="T3" fmla="*/ 0 h 459"/>
                  <a:gd name="T4" fmla="*/ 160 w 762"/>
                  <a:gd name="T5" fmla="*/ 0 h 459"/>
                  <a:gd name="T6" fmla="*/ 101 w 762"/>
                  <a:gd name="T7" fmla="*/ 43 h 459"/>
                  <a:gd name="T8" fmla="*/ 0 w 762"/>
                  <a:gd name="T9" fmla="*/ 416 h 459"/>
                  <a:gd name="T10" fmla="*/ 59 w 762"/>
                  <a:gd name="T11" fmla="*/ 459 h 459"/>
                  <a:gd name="T12" fmla="*/ 703 w 762"/>
                  <a:gd name="T13" fmla="*/ 459 h 459"/>
                  <a:gd name="T14" fmla="*/ 762 w 762"/>
                  <a:gd name="T15" fmla="*/ 416 h 459"/>
                  <a:gd name="T16" fmla="*/ 636 w 762"/>
                  <a:gd name="T17" fmla="*/ 43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2" h="459">
                    <a:moveTo>
                      <a:pt x="636" y="43"/>
                    </a:moveTo>
                    <a:cubicBezTo>
                      <a:pt x="636" y="19"/>
                      <a:pt x="609" y="0"/>
                      <a:pt x="577" y="0"/>
                    </a:cubicBezTo>
                    <a:cubicBezTo>
                      <a:pt x="160" y="0"/>
                      <a:pt x="160" y="0"/>
                      <a:pt x="160" y="0"/>
                    </a:cubicBezTo>
                    <a:cubicBezTo>
                      <a:pt x="127" y="0"/>
                      <a:pt x="101" y="19"/>
                      <a:pt x="101" y="43"/>
                    </a:cubicBezTo>
                    <a:cubicBezTo>
                      <a:pt x="0" y="416"/>
                      <a:pt x="0" y="416"/>
                      <a:pt x="0" y="416"/>
                    </a:cubicBezTo>
                    <a:cubicBezTo>
                      <a:pt x="0" y="439"/>
                      <a:pt x="26" y="459"/>
                      <a:pt x="59" y="459"/>
                    </a:cubicBezTo>
                    <a:cubicBezTo>
                      <a:pt x="703" y="459"/>
                      <a:pt x="703" y="459"/>
                      <a:pt x="703" y="459"/>
                    </a:cubicBezTo>
                    <a:cubicBezTo>
                      <a:pt x="735" y="459"/>
                      <a:pt x="762" y="439"/>
                      <a:pt x="762" y="416"/>
                    </a:cubicBezTo>
                    <a:lnTo>
                      <a:pt x="636" y="43"/>
                    </a:lnTo>
                    <a:close/>
                  </a:path>
                </a:pathLst>
              </a:custGeom>
              <a:solidFill>
                <a:srgbClr val="D7D7D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2" name="îŝḷíďê"/>
              <p:cNvSpPr/>
              <p:nvPr/>
            </p:nvSpPr>
            <p:spPr bwMode="auto">
              <a:xfrm>
                <a:off x="3886994" y="2371725"/>
                <a:ext cx="3879850" cy="2673350"/>
              </a:xfrm>
              <a:custGeom>
                <a:avLst/>
                <a:gdLst>
                  <a:gd name="T0" fmla="*/ 3004 w 3004"/>
                  <a:gd name="T1" fmla="*/ 2012 h 2071"/>
                  <a:gd name="T2" fmla="*/ 2945 w 3004"/>
                  <a:gd name="T3" fmla="*/ 2071 h 2071"/>
                  <a:gd name="T4" fmla="*/ 59 w 3004"/>
                  <a:gd name="T5" fmla="*/ 2071 h 2071"/>
                  <a:gd name="T6" fmla="*/ 0 w 3004"/>
                  <a:gd name="T7" fmla="*/ 2012 h 2071"/>
                  <a:gd name="T8" fmla="*/ 0 w 3004"/>
                  <a:gd name="T9" fmla="*/ 59 h 2071"/>
                  <a:gd name="T10" fmla="*/ 59 w 3004"/>
                  <a:gd name="T11" fmla="*/ 0 h 2071"/>
                  <a:gd name="T12" fmla="*/ 2945 w 3004"/>
                  <a:gd name="T13" fmla="*/ 0 h 2071"/>
                  <a:gd name="T14" fmla="*/ 3004 w 3004"/>
                  <a:gd name="T15" fmla="*/ 59 h 2071"/>
                  <a:gd name="T16" fmla="*/ 3004 w 3004"/>
                  <a:gd name="T17" fmla="*/ 2012 h 2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04" h="2071">
                    <a:moveTo>
                      <a:pt x="3004" y="2012"/>
                    </a:moveTo>
                    <a:cubicBezTo>
                      <a:pt x="3004" y="2045"/>
                      <a:pt x="2978" y="2071"/>
                      <a:pt x="2945" y="2071"/>
                    </a:cubicBezTo>
                    <a:cubicBezTo>
                      <a:pt x="59" y="2071"/>
                      <a:pt x="59" y="2071"/>
                      <a:pt x="59" y="2071"/>
                    </a:cubicBezTo>
                    <a:cubicBezTo>
                      <a:pt x="27" y="2071"/>
                      <a:pt x="0" y="2045"/>
                      <a:pt x="0" y="2012"/>
                    </a:cubicBezTo>
                    <a:cubicBezTo>
                      <a:pt x="0" y="59"/>
                      <a:pt x="0" y="59"/>
                      <a:pt x="0" y="59"/>
                    </a:cubicBezTo>
                    <a:cubicBezTo>
                      <a:pt x="0" y="26"/>
                      <a:pt x="27" y="0"/>
                      <a:pt x="59" y="0"/>
                    </a:cubicBezTo>
                    <a:cubicBezTo>
                      <a:pt x="2945" y="0"/>
                      <a:pt x="2945" y="0"/>
                      <a:pt x="2945" y="0"/>
                    </a:cubicBezTo>
                    <a:cubicBezTo>
                      <a:pt x="2978" y="0"/>
                      <a:pt x="3004" y="26"/>
                      <a:pt x="3004" y="59"/>
                    </a:cubicBezTo>
                    <a:lnTo>
                      <a:pt x="3004" y="2012"/>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3" name="îṥlïḋé"/>
              <p:cNvSpPr/>
              <p:nvPr/>
            </p:nvSpPr>
            <p:spPr bwMode="auto">
              <a:xfrm>
                <a:off x="3886994" y="2517775"/>
                <a:ext cx="3879850" cy="2152650"/>
              </a:xfrm>
              <a:prstGeom prst="rect">
                <a:avLst/>
              </a:prstGeom>
              <a:solidFill>
                <a:srgbClr val="706F6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34" name="íSlîďê"/>
              <p:cNvSpPr/>
              <p:nvPr/>
            </p:nvSpPr>
            <p:spPr bwMode="auto">
              <a:xfrm>
                <a:off x="4936332" y="5365750"/>
                <a:ext cx="1724025" cy="230188"/>
              </a:xfrm>
              <a:custGeom>
                <a:avLst/>
                <a:gdLst>
                  <a:gd name="T0" fmla="*/ 1335 w 1335"/>
                  <a:gd name="T1" fmla="*/ 118 h 178"/>
                  <a:gd name="T2" fmla="*/ 1276 w 1335"/>
                  <a:gd name="T3" fmla="*/ 178 h 178"/>
                  <a:gd name="T4" fmla="*/ 59 w 1335"/>
                  <a:gd name="T5" fmla="*/ 178 h 178"/>
                  <a:gd name="T6" fmla="*/ 0 w 1335"/>
                  <a:gd name="T7" fmla="*/ 118 h 178"/>
                  <a:gd name="T8" fmla="*/ 0 w 1335"/>
                  <a:gd name="T9" fmla="*/ 59 h 178"/>
                  <a:gd name="T10" fmla="*/ 59 w 1335"/>
                  <a:gd name="T11" fmla="*/ 0 h 178"/>
                  <a:gd name="T12" fmla="*/ 1276 w 1335"/>
                  <a:gd name="T13" fmla="*/ 0 h 178"/>
                  <a:gd name="T14" fmla="*/ 1335 w 1335"/>
                  <a:gd name="T15" fmla="*/ 59 h 178"/>
                  <a:gd name="T16" fmla="*/ 1335 w 1335"/>
                  <a:gd name="T17" fmla="*/ 11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5" h="178">
                    <a:moveTo>
                      <a:pt x="1335" y="118"/>
                    </a:moveTo>
                    <a:cubicBezTo>
                      <a:pt x="1335" y="151"/>
                      <a:pt x="1308" y="178"/>
                      <a:pt x="1276" y="178"/>
                    </a:cubicBezTo>
                    <a:cubicBezTo>
                      <a:pt x="59" y="178"/>
                      <a:pt x="59" y="178"/>
                      <a:pt x="59" y="178"/>
                    </a:cubicBezTo>
                    <a:cubicBezTo>
                      <a:pt x="26" y="178"/>
                      <a:pt x="0" y="151"/>
                      <a:pt x="0" y="118"/>
                    </a:cubicBezTo>
                    <a:cubicBezTo>
                      <a:pt x="0" y="59"/>
                      <a:pt x="0" y="59"/>
                      <a:pt x="0" y="59"/>
                    </a:cubicBezTo>
                    <a:cubicBezTo>
                      <a:pt x="0" y="26"/>
                      <a:pt x="26" y="0"/>
                      <a:pt x="59" y="0"/>
                    </a:cubicBezTo>
                    <a:cubicBezTo>
                      <a:pt x="1276" y="0"/>
                      <a:pt x="1276" y="0"/>
                      <a:pt x="1276" y="0"/>
                    </a:cubicBezTo>
                    <a:cubicBezTo>
                      <a:pt x="1308" y="0"/>
                      <a:pt x="1335" y="26"/>
                      <a:pt x="1335" y="59"/>
                    </a:cubicBezTo>
                    <a:lnTo>
                      <a:pt x="1335" y="118"/>
                    </a:lnTo>
                    <a:close/>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5" name="işḷîḓé"/>
              <p:cNvSpPr/>
              <p:nvPr/>
            </p:nvSpPr>
            <p:spPr bwMode="auto">
              <a:xfrm>
                <a:off x="3886994" y="2670175"/>
                <a:ext cx="3879850" cy="1809750"/>
              </a:xfrm>
              <a:custGeom>
                <a:avLst/>
                <a:gdLst>
                  <a:gd name="T0" fmla="*/ 2412 w 2444"/>
                  <a:gd name="T1" fmla="*/ 0 h 1140"/>
                  <a:gd name="T2" fmla="*/ 0 w 2444"/>
                  <a:gd name="T3" fmla="*/ 0 h 1140"/>
                  <a:gd name="T4" fmla="*/ 0 w 2444"/>
                  <a:gd name="T5" fmla="*/ 1140 h 1140"/>
                  <a:gd name="T6" fmla="*/ 1671 w 2444"/>
                  <a:gd name="T7" fmla="*/ 1140 h 1140"/>
                  <a:gd name="T8" fmla="*/ 1914 w 2444"/>
                  <a:gd name="T9" fmla="*/ 1140 h 1140"/>
                  <a:gd name="T10" fmla="*/ 2444 w 2444"/>
                  <a:gd name="T11" fmla="*/ 1140 h 1140"/>
                  <a:gd name="T12" fmla="*/ 2444 w 2444"/>
                  <a:gd name="T13" fmla="*/ 498 h 1140"/>
                  <a:gd name="T14" fmla="*/ 2444 w 2444"/>
                  <a:gd name="T15" fmla="*/ 203 h 1140"/>
                  <a:gd name="T16" fmla="*/ 2444 w 2444"/>
                  <a:gd name="T17" fmla="*/ 115 h 1140"/>
                  <a:gd name="T18" fmla="*/ 2444 w 2444"/>
                  <a:gd name="T19" fmla="*/ 0 h 1140"/>
                  <a:gd name="T20" fmla="*/ 2412 w 2444"/>
                  <a:gd name="T21" fmla="*/ 0 h 1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44" h="1140">
                    <a:moveTo>
                      <a:pt x="2412" y="0"/>
                    </a:moveTo>
                    <a:lnTo>
                      <a:pt x="0" y="0"/>
                    </a:lnTo>
                    <a:lnTo>
                      <a:pt x="0" y="1140"/>
                    </a:lnTo>
                    <a:lnTo>
                      <a:pt x="1671" y="1140"/>
                    </a:lnTo>
                    <a:lnTo>
                      <a:pt x="1914" y="1140"/>
                    </a:lnTo>
                    <a:lnTo>
                      <a:pt x="2444" y="1140"/>
                    </a:lnTo>
                    <a:lnTo>
                      <a:pt x="2444" y="498"/>
                    </a:lnTo>
                    <a:lnTo>
                      <a:pt x="2444" y="203"/>
                    </a:lnTo>
                    <a:lnTo>
                      <a:pt x="2444" y="115"/>
                    </a:lnTo>
                    <a:lnTo>
                      <a:pt x="2444" y="0"/>
                    </a:lnTo>
                    <a:lnTo>
                      <a:pt x="2412" y="0"/>
                    </a:lnTo>
                    <a:close/>
                  </a:path>
                </a:pathLst>
              </a:custGeom>
              <a:solidFill>
                <a:srgbClr val="F6F6F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6" name="î$lïḍê"/>
              <p:cNvSpPr/>
              <p:nvPr/>
            </p:nvSpPr>
            <p:spPr bwMode="auto">
              <a:xfrm>
                <a:off x="3886994" y="2670175"/>
                <a:ext cx="3879850" cy="158750"/>
              </a:xfrm>
              <a:prstGeom prst="rect">
                <a:avLst/>
              </a:prstGeom>
              <a:solidFill>
                <a:srgbClr val="DA4B3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37" name="ïSlïḓé"/>
              <p:cNvSpPr/>
              <p:nvPr/>
            </p:nvSpPr>
            <p:spPr bwMode="auto">
              <a:xfrm>
                <a:off x="7593807" y="2717800"/>
                <a:ext cx="68263" cy="66675"/>
              </a:xfrm>
              <a:prstGeom prst="ellipse">
                <a:avLst/>
              </a:pr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8" name="išḷíḑê"/>
              <p:cNvSpPr/>
              <p:nvPr/>
            </p:nvSpPr>
            <p:spPr bwMode="auto">
              <a:xfrm>
                <a:off x="7463632" y="2717800"/>
                <a:ext cx="66675" cy="66675"/>
              </a:xfrm>
              <a:prstGeom prst="ellipse">
                <a:avLst/>
              </a:pr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9" name="iṩlidê"/>
              <p:cNvSpPr/>
              <p:nvPr/>
            </p:nvSpPr>
            <p:spPr bwMode="auto">
              <a:xfrm>
                <a:off x="7333457" y="2717800"/>
                <a:ext cx="66675" cy="66675"/>
              </a:xfrm>
              <a:prstGeom prst="ellipse">
                <a:avLst/>
              </a:pr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0" name="íślîďé"/>
              <p:cNvSpPr/>
              <p:nvPr/>
            </p:nvSpPr>
            <p:spPr bwMode="auto">
              <a:xfrm>
                <a:off x="4088607" y="2717800"/>
                <a:ext cx="512763" cy="66675"/>
              </a:xfrm>
              <a:custGeom>
                <a:avLst/>
                <a:gdLst>
                  <a:gd name="T0" fmla="*/ 397 w 397"/>
                  <a:gd name="T1" fmla="*/ 26 h 52"/>
                  <a:gd name="T2" fmla="*/ 371 w 397"/>
                  <a:gd name="T3" fmla="*/ 52 h 52"/>
                  <a:gd name="T4" fmla="*/ 26 w 397"/>
                  <a:gd name="T5" fmla="*/ 52 h 52"/>
                  <a:gd name="T6" fmla="*/ 0 w 397"/>
                  <a:gd name="T7" fmla="*/ 26 h 52"/>
                  <a:gd name="T8" fmla="*/ 0 w 397"/>
                  <a:gd name="T9" fmla="*/ 26 h 52"/>
                  <a:gd name="T10" fmla="*/ 26 w 397"/>
                  <a:gd name="T11" fmla="*/ 0 h 52"/>
                  <a:gd name="T12" fmla="*/ 371 w 397"/>
                  <a:gd name="T13" fmla="*/ 0 h 52"/>
                  <a:gd name="T14" fmla="*/ 397 w 397"/>
                  <a:gd name="T15" fmla="*/ 26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7" h="52">
                    <a:moveTo>
                      <a:pt x="397" y="26"/>
                    </a:moveTo>
                    <a:cubicBezTo>
                      <a:pt x="397" y="41"/>
                      <a:pt x="386" y="52"/>
                      <a:pt x="371" y="52"/>
                    </a:cubicBezTo>
                    <a:cubicBezTo>
                      <a:pt x="26" y="52"/>
                      <a:pt x="26" y="52"/>
                      <a:pt x="26" y="52"/>
                    </a:cubicBezTo>
                    <a:cubicBezTo>
                      <a:pt x="12" y="52"/>
                      <a:pt x="0" y="41"/>
                      <a:pt x="0" y="26"/>
                    </a:cubicBezTo>
                    <a:cubicBezTo>
                      <a:pt x="0" y="26"/>
                      <a:pt x="0" y="26"/>
                      <a:pt x="0" y="26"/>
                    </a:cubicBezTo>
                    <a:cubicBezTo>
                      <a:pt x="0" y="12"/>
                      <a:pt x="12" y="0"/>
                      <a:pt x="26" y="0"/>
                    </a:cubicBezTo>
                    <a:cubicBezTo>
                      <a:pt x="371" y="0"/>
                      <a:pt x="371" y="0"/>
                      <a:pt x="371" y="0"/>
                    </a:cubicBezTo>
                    <a:cubicBezTo>
                      <a:pt x="386" y="0"/>
                      <a:pt x="397" y="12"/>
                      <a:pt x="397" y="26"/>
                    </a:cubicBezTo>
                    <a:close/>
                  </a:path>
                </a:pathLst>
              </a:cu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1" name="íS1iḓé"/>
              <p:cNvSpPr/>
              <p:nvPr/>
            </p:nvSpPr>
            <p:spPr bwMode="auto">
              <a:xfrm>
                <a:off x="5147469" y="2992437"/>
                <a:ext cx="1301750" cy="1301750"/>
              </a:xfrm>
              <a:custGeom>
                <a:avLst/>
                <a:gdLst>
                  <a:gd name="T0" fmla="*/ 1007 w 1008"/>
                  <a:gd name="T1" fmla="*/ 467 h 1008"/>
                  <a:gd name="T2" fmla="*/ 1002 w 1008"/>
                  <a:gd name="T3" fmla="*/ 426 h 1008"/>
                  <a:gd name="T4" fmla="*/ 977 w 1008"/>
                  <a:gd name="T5" fmla="*/ 330 h 1008"/>
                  <a:gd name="T6" fmla="*/ 701 w 1008"/>
                  <a:gd name="T7" fmla="*/ 40 h 1008"/>
                  <a:gd name="T8" fmla="*/ 603 w 1008"/>
                  <a:gd name="T9" fmla="*/ 10 h 1008"/>
                  <a:gd name="T10" fmla="*/ 504 w 1008"/>
                  <a:gd name="T11" fmla="*/ 0 h 1008"/>
                  <a:gd name="T12" fmla="*/ 397 w 1008"/>
                  <a:gd name="T13" fmla="*/ 11 h 1008"/>
                  <a:gd name="T14" fmla="*/ 297 w 1008"/>
                  <a:gd name="T15" fmla="*/ 44 h 1008"/>
                  <a:gd name="T16" fmla="*/ 42 w 1008"/>
                  <a:gd name="T17" fmla="*/ 304 h 1008"/>
                  <a:gd name="T18" fmla="*/ 10 w 1008"/>
                  <a:gd name="T19" fmla="*/ 405 h 1008"/>
                  <a:gd name="T20" fmla="*/ 2 w 1008"/>
                  <a:gd name="T21" fmla="*/ 467 h 1008"/>
                  <a:gd name="T22" fmla="*/ 0 w 1008"/>
                  <a:gd name="T23" fmla="*/ 504 h 1008"/>
                  <a:gd name="T24" fmla="*/ 3 w 1008"/>
                  <a:gd name="T25" fmla="*/ 553 h 1008"/>
                  <a:gd name="T26" fmla="*/ 19 w 1008"/>
                  <a:gd name="T27" fmla="*/ 640 h 1008"/>
                  <a:gd name="T28" fmla="*/ 61 w 1008"/>
                  <a:gd name="T29" fmla="*/ 745 h 1008"/>
                  <a:gd name="T30" fmla="*/ 341 w 1008"/>
                  <a:gd name="T31" fmla="*/ 981 h 1008"/>
                  <a:gd name="T32" fmla="*/ 437 w 1008"/>
                  <a:gd name="T33" fmla="*/ 1003 h 1008"/>
                  <a:gd name="T34" fmla="*/ 504 w 1008"/>
                  <a:gd name="T35" fmla="*/ 1008 h 1008"/>
                  <a:gd name="T36" fmla="*/ 563 w 1008"/>
                  <a:gd name="T37" fmla="*/ 1004 h 1008"/>
                  <a:gd name="T38" fmla="*/ 657 w 1008"/>
                  <a:gd name="T39" fmla="*/ 984 h 1008"/>
                  <a:gd name="T40" fmla="*/ 961 w 1008"/>
                  <a:gd name="T41" fmla="*/ 717 h 1008"/>
                  <a:gd name="T42" fmla="*/ 995 w 1008"/>
                  <a:gd name="T43" fmla="*/ 617 h 1008"/>
                  <a:gd name="T44" fmla="*/ 1006 w 1008"/>
                  <a:gd name="T45" fmla="*/ 553 h 1008"/>
                  <a:gd name="T46" fmla="*/ 1008 w 1008"/>
                  <a:gd name="T47" fmla="*/ 504 h 1008"/>
                  <a:gd name="T48" fmla="*/ 1007 w 1008"/>
                  <a:gd name="T49" fmla="*/ 467 h 1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08" h="1008">
                    <a:moveTo>
                      <a:pt x="1007" y="467"/>
                    </a:moveTo>
                    <a:cubicBezTo>
                      <a:pt x="1006" y="453"/>
                      <a:pt x="1004" y="440"/>
                      <a:pt x="1002" y="426"/>
                    </a:cubicBezTo>
                    <a:cubicBezTo>
                      <a:pt x="997" y="393"/>
                      <a:pt x="989" y="361"/>
                      <a:pt x="977" y="330"/>
                    </a:cubicBezTo>
                    <a:cubicBezTo>
                      <a:pt x="929" y="199"/>
                      <a:pt x="829" y="94"/>
                      <a:pt x="701" y="40"/>
                    </a:cubicBezTo>
                    <a:cubicBezTo>
                      <a:pt x="670" y="27"/>
                      <a:pt x="637" y="16"/>
                      <a:pt x="603" y="10"/>
                    </a:cubicBezTo>
                    <a:cubicBezTo>
                      <a:pt x="571" y="3"/>
                      <a:pt x="538" y="0"/>
                      <a:pt x="504" y="0"/>
                    </a:cubicBezTo>
                    <a:cubicBezTo>
                      <a:pt x="467" y="0"/>
                      <a:pt x="431" y="4"/>
                      <a:pt x="397" y="11"/>
                    </a:cubicBezTo>
                    <a:cubicBezTo>
                      <a:pt x="362" y="19"/>
                      <a:pt x="329" y="30"/>
                      <a:pt x="297" y="44"/>
                    </a:cubicBezTo>
                    <a:cubicBezTo>
                      <a:pt x="183" y="96"/>
                      <a:pt x="91" y="189"/>
                      <a:pt x="42" y="304"/>
                    </a:cubicBezTo>
                    <a:cubicBezTo>
                      <a:pt x="28" y="336"/>
                      <a:pt x="17" y="370"/>
                      <a:pt x="10" y="405"/>
                    </a:cubicBezTo>
                    <a:cubicBezTo>
                      <a:pt x="6" y="425"/>
                      <a:pt x="3" y="446"/>
                      <a:pt x="2" y="467"/>
                    </a:cubicBezTo>
                    <a:cubicBezTo>
                      <a:pt x="1" y="479"/>
                      <a:pt x="0" y="492"/>
                      <a:pt x="0" y="504"/>
                    </a:cubicBezTo>
                    <a:cubicBezTo>
                      <a:pt x="0" y="520"/>
                      <a:pt x="1" y="537"/>
                      <a:pt x="3" y="553"/>
                    </a:cubicBezTo>
                    <a:cubicBezTo>
                      <a:pt x="5" y="582"/>
                      <a:pt x="11" y="612"/>
                      <a:pt x="19" y="640"/>
                    </a:cubicBezTo>
                    <a:cubicBezTo>
                      <a:pt x="29" y="676"/>
                      <a:pt x="43" y="712"/>
                      <a:pt x="61" y="745"/>
                    </a:cubicBezTo>
                    <a:cubicBezTo>
                      <a:pt x="121" y="855"/>
                      <a:pt x="221" y="940"/>
                      <a:pt x="341" y="981"/>
                    </a:cubicBezTo>
                    <a:cubicBezTo>
                      <a:pt x="372" y="991"/>
                      <a:pt x="404" y="999"/>
                      <a:pt x="437" y="1003"/>
                    </a:cubicBezTo>
                    <a:cubicBezTo>
                      <a:pt x="459" y="1006"/>
                      <a:pt x="482" y="1008"/>
                      <a:pt x="504" y="1008"/>
                    </a:cubicBezTo>
                    <a:cubicBezTo>
                      <a:pt x="524" y="1008"/>
                      <a:pt x="543" y="1007"/>
                      <a:pt x="563" y="1004"/>
                    </a:cubicBezTo>
                    <a:cubicBezTo>
                      <a:pt x="595" y="1001"/>
                      <a:pt x="627" y="994"/>
                      <a:pt x="657" y="984"/>
                    </a:cubicBezTo>
                    <a:cubicBezTo>
                      <a:pt x="792" y="941"/>
                      <a:pt x="902" y="843"/>
                      <a:pt x="961" y="717"/>
                    </a:cubicBezTo>
                    <a:cubicBezTo>
                      <a:pt x="976" y="685"/>
                      <a:pt x="987" y="652"/>
                      <a:pt x="995" y="617"/>
                    </a:cubicBezTo>
                    <a:cubicBezTo>
                      <a:pt x="1000" y="596"/>
                      <a:pt x="1004" y="574"/>
                      <a:pt x="1006" y="553"/>
                    </a:cubicBezTo>
                    <a:cubicBezTo>
                      <a:pt x="1007" y="537"/>
                      <a:pt x="1008" y="520"/>
                      <a:pt x="1008" y="504"/>
                    </a:cubicBezTo>
                    <a:cubicBezTo>
                      <a:pt x="1008" y="492"/>
                      <a:pt x="1008" y="479"/>
                      <a:pt x="1007" y="467"/>
                    </a:cubicBezTo>
                    <a:close/>
                  </a:path>
                </a:pathLst>
              </a:custGeom>
              <a:solidFill>
                <a:srgbClr val="00918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2" name="îŝ1ídè"/>
              <p:cNvSpPr/>
              <p:nvPr/>
            </p:nvSpPr>
            <p:spPr bwMode="auto">
              <a:xfrm>
                <a:off x="5147469" y="3005137"/>
                <a:ext cx="1301750" cy="1284288"/>
              </a:xfrm>
              <a:custGeom>
                <a:avLst/>
                <a:gdLst>
                  <a:gd name="T0" fmla="*/ 757 w 1008"/>
                  <a:gd name="T1" fmla="*/ 704 h 994"/>
                  <a:gd name="T2" fmla="*/ 784 w 1008"/>
                  <a:gd name="T3" fmla="*/ 543 h 994"/>
                  <a:gd name="T4" fmla="*/ 1006 w 1008"/>
                  <a:gd name="T5" fmla="*/ 543 h 994"/>
                  <a:gd name="T6" fmla="*/ 1008 w 1008"/>
                  <a:gd name="T7" fmla="*/ 494 h 994"/>
                  <a:gd name="T8" fmla="*/ 1007 w 1008"/>
                  <a:gd name="T9" fmla="*/ 457 h 994"/>
                  <a:gd name="T10" fmla="*/ 788 w 1008"/>
                  <a:gd name="T11" fmla="*/ 457 h 994"/>
                  <a:gd name="T12" fmla="*/ 781 w 1008"/>
                  <a:gd name="T13" fmla="*/ 322 h 994"/>
                  <a:gd name="T14" fmla="*/ 1002 w 1008"/>
                  <a:gd name="T15" fmla="*/ 416 h 994"/>
                  <a:gd name="T16" fmla="*/ 977 w 1008"/>
                  <a:gd name="T17" fmla="*/ 320 h 994"/>
                  <a:gd name="T18" fmla="*/ 769 w 1008"/>
                  <a:gd name="T19" fmla="*/ 242 h 994"/>
                  <a:gd name="T20" fmla="*/ 701 w 1008"/>
                  <a:gd name="T21" fmla="*/ 30 h 994"/>
                  <a:gd name="T22" fmla="*/ 603 w 1008"/>
                  <a:gd name="T23" fmla="*/ 0 h 994"/>
                  <a:gd name="T24" fmla="*/ 688 w 1008"/>
                  <a:gd name="T25" fmla="*/ 222 h 994"/>
                  <a:gd name="T26" fmla="*/ 315 w 1008"/>
                  <a:gd name="T27" fmla="*/ 212 h 994"/>
                  <a:gd name="T28" fmla="*/ 397 w 1008"/>
                  <a:gd name="T29" fmla="*/ 1 h 994"/>
                  <a:gd name="T30" fmla="*/ 297 w 1008"/>
                  <a:gd name="T31" fmla="*/ 34 h 994"/>
                  <a:gd name="T32" fmla="*/ 235 w 1008"/>
                  <a:gd name="T33" fmla="*/ 227 h 994"/>
                  <a:gd name="T34" fmla="*/ 42 w 1008"/>
                  <a:gd name="T35" fmla="*/ 294 h 994"/>
                  <a:gd name="T36" fmla="*/ 10 w 1008"/>
                  <a:gd name="T37" fmla="*/ 395 h 994"/>
                  <a:gd name="T38" fmla="*/ 221 w 1008"/>
                  <a:gd name="T39" fmla="*/ 308 h 994"/>
                  <a:gd name="T40" fmla="*/ 212 w 1008"/>
                  <a:gd name="T41" fmla="*/ 457 h 994"/>
                  <a:gd name="T42" fmla="*/ 2 w 1008"/>
                  <a:gd name="T43" fmla="*/ 457 h 994"/>
                  <a:gd name="T44" fmla="*/ 0 w 1008"/>
                  <a:gd name="T45" fmla="*/ 494 h 994"/>
                  <a:gd name="T46" fmla="*/ 3 w 1008"/>
                  <a:gd name="T47" fmla="*/ 543 h 994"/>
                  <a:gd name="T48" fmla="*/ 217 w 1008"/>
                  <a:gd name="T49" fmla="*/ 543 h 994"/>
                  <a:gd name="T50" fmla="*/ 247 w 1008"/>
                  <a:gd name="T51" fmla="*/ 718 h 994"/>
                  <a:gd name="T52" fmla="*/ 19 w 1008"/>
                  <a:gd name="T53" fmla="*/ 630 h 994"/>
                  <a:gd name="T54" fmla="*/ 61 w 1008"/>
                  <a:gd name="T55" fmla="*/ 735 h 994"/>
                  <a:gd name="T56" fmla="*/ 271 w 1008"/>
                  <a:gd name="T57" fmla="*/ 800 h 994"/>
                  <a:gd name="T58" fmla="*/ 341 w 1008"/>
                  <a:gd name="T59" fmla="*/ 971 h 994"/>
                  <a:gd name="T60" fmla="*/ 437 w 1008"/>
                  <a:gd name="T61" fmla="*/ 993 h 994"/>
                  <a:gd name="T62" fmla="*/ 354 w 1008"/>
                  <a:gd name="T63" fmla="*/ 813 h 994"/>
                  <a:gd name="T64" fmla="*/ 650 w 1008"/>
                  <a:gd name="T65" fmla="*/ 804 h 994"/>
                  <a:gd name="T66" fmla="*/ 563 w 1008"/>
                  <a:gd name="T67" fmla="*/ 994 h 994"/>
                  <a:gd name="T68" fmla="*/ 657 w 1008"/>
                  <a:gd name="T69" fmla="*/ 974 h 994"/>
                  <a:gd name="T70" fmla="*/ 734 w 1008"/>
                  <a:gd name="T71" fmla="*/ 787 h 994"/>
                  <a:gd name="T72" fmla="*/ 961 w 1008"/>
                  <a:gd name="T73" fmla="*/ 707 h 994"/>
                  <a:gd name="T74" fmla="*/ 995 w 1008"/>
                  <a:gd name="T75" fmla="*/ 607 h 994"/>
                  <a:gd name="T76" fmla="*/ 757 w 1008"/>
                  <a:gd name="T77" fmla="*/ 704 h 994"/>
                  <a:gd name="T78" fmla="*/ 675 w 1008"/>
                  <a:gd name="T79" fmla="*/ 724 h 994"/>
                  <a:gd name="T80" fmla="*/ 328 w 1008"/>
                  <a:gd name="T81" fmla="*/ 734 h 994"/>
                  <a:gd name="T82" fmla="*/ 291 w 1008"/>
                  <a:gd name="T83" fmla="*/ 543 h 994"/>
                  <a:gd name="T84" fmla="*/ 710 w 1008"/>
                  <a:gd name="T85" fmla="*/ 543 h 994"/>
                  <a:gd name="T86" fmla="*/ 675 w 1008"/>
                  <a:gd name="T87" fmla="*/ 724 h 994"/>
                  <a:gd name="T88" fmla="*/ 714 w 1008"/>
                  <a:gd name="T89" fmla="*/ 457 h 994"/>
                  <a:gd name="T90" fmla="*/ 286 w 1008"/>
                  <a:gd name="T91" fmla="*/ 457 h 994"/>
                  <a:gd name="T92" fmla="*/ 299 w 1008"/>
                  <a:gd name="T93" fmla="*/ 290 h 994"/>
                  <a:gd name="T94" fmla="*/ 703 w 1008"/>
                  <a:gd name="T95" fmla="*/ 301 h 994"/>
                  <a:gd name="T96" fmla="*/ 714 w 1008"/>
                  <a:gd name="T97" fmla="*/ 457 h 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08" h="994">
                    <a:moveTo>
                      <a:pt x="757" y="704"/>
                    </a:moveTo>
                    <a:cubicBezTo>
                      <a:pt x="770" y="648"/>
                      <a:pt x="779" y="594"/>
                      <a:pt x="784" y="543"/>
                    </a:cubicBezTo>
                    <a:cubicBezTo>
                      <a:pt x="1006" y="543"/>
                      <a:pt x="1006" y="543"/>
                      <a:pt x="1006" y="543"/>
                    </a:cubicBezTo>
                    <a:cubicBezTo>
                      <a:pt x="1007" y="527"/>
                      <a:pt x="1008" y="510"/>
                      <a:pt x="1008" y="494"/>
                    </a:cubicBezTo>
                    <a:cubicBezTo>
                      <a:pt x="1008" y="482"/>
                      <a:pt x="1008" y="469"/>
                      <a:pt x="1007" y="457"/>
                    </a:cubicBezTo>
                    <a:cubicBezTo>
                      <a:pt x="788" y="457"/>
                      <a:pt x="788" y="457"/>
                      <a:pt x="788" y="457"/>
                    </a:cubicBezTo>
                    <a:cubicBezTo>
                      <a:pt x="789" y="409"/>
                      <a:pt x="786" y="364"/>
                      <a:pt x="781" y="322"/>
                    </a:cubicBezTo>
                    <a:cubicBezTo>
                      <a:pt x="855" y="345"/>
                      <a:pt x="929" y="377"/>
                      <a:pt x="1002" y="416"/>
                    </a:cubicBezTo>
                    <a:cubicBezTo>
                      <a:pt x="997" y="383"/>
                      <a:pt x="989" y="351"/>
                      <a:pt x="977" y="320"/>
                    </a:cubicBezTo>
                    <a:cubicBezTo>
                      <a:pt x="905" y="286"/>
                      <a:pt x="835" y="260"/>
                      <a:pt x="769" y="242"/>
                    </a:cubicBezTo>
                    <a:cubicBezTo>
                      <a:pt x="751" y="155"/>
                      <a:pt x="726" y="84"/>
                      <a:pt x="701" y="30"/>
                    </a:cubicBezTo>
                    <a:cubicBezTo>
                      <a:pt x="670" y="17"/>
                      <a:pt x="637" y="6"/>
                      <a:pt x="603" y="0"/>
                    </a:cubicBezTo>
                    <a:cubicBezTo>
                      <a:pt x="627" y="43"/>
                      <a:pt x="664" y="120"/>
                      <a:pt x="688" y="222"/>
                    </a:cubicBezTo>
                    <a:cubicBezTo>
                      <a:pt x="543" y="193"/>
                      <a:pt x="416" y="196"/>
                      <a:pt x="315" y="212"/>
                    </a:cubicBezTo>
                    <a:cubicBezTo>
                      <a:pt x="339" y="116"/>
                      <a:pt x="373" y="44"/>
                      <a:pt x="397" y="1"/>
                    </a:cubicBezTo>
                    <a:cubicBezTo>
                      <a:pt x="362" y="9"/>
                      <a:pt x="329" y="20"/>
                      <a:pt x="297" y="34"/>
                    </a:cubicBezTo>
                    <a:cubicBezTo>
                      <a:pt x="275" y="85"/>
                      <a:pt x="252" y="150"/>
                      <a:pt x="235" y="227"/>
                    </a:cubicBezTo>
                    <a:cubicBezTo>
                      <a:pt x="156" y="246"/>
                      <a:pt x="90" y="271"/>
                      <a:pt x="42" y="294"/>
                    </a:cubicBezTo>
                    <a:cubicBezTo>
                      <a:pt x="28" y="326"/>
                      <a:pt x="17" y="360"/>
                      <a:pt x="10" y="395"/>
                    </a:cubicBezTo>
                    <a:cubicBezTo>
                      <a:pt x="46" y="373"/>
                      <a:pt x="119" y="335"/>
                      <a:pt x="221" y="308"/>
                    </a:cubicBezTo>
                    <a:cubicBezTo>
                      <a:pt x="215" y="353"/>
                      <a:pt x="212" y="403"/>
                      <a:pt x="212" y="457"/>
                    </a:cubicBezTo>
                    <a:cubicBezTo>
                      <a:pt x="2" y="457"/>
                      <a:pt x="2" y="457"/>
                      <a:pt x="2" y="457"/>
                    </a:cubicBezTo>
                    <a:cubicBezTo>
                      <a:pt x="1" y="469"/>
                      <a:pt x="0" y="482"/>
                      <a:pt x="0" y="494"/>
                    </a:cubicBezTo>
                    <a:cubicBezTo>
                      <a:pt x="0" y="510"/>
                      <a:pt x="1" y="527"/>
                      <a:pt x="3" y="543"/>
                    </a:cubicBezTo>
                    <a:cubicBezTo>
                      <a:pt x="217" y="543"/>
                      <a:pt x="217" y="543"/>
                      <a:pt x="217" y="543"/>
                    </a:cubicBezTo>
                    <a:cubicBezTo>
                      <a:pt x="222" y="598"/>
                      <a:pt x="232" y="657"/>
                      <a:pt x="247" y="718"/>
                    </a:cubicBezTo>
                    <a:cubicBezTo>
                      <a:pt x="140" y="693"/>
                      <a:pt x="61" y="654"/>
                      <a:pt x="19" y="630"/>
                    </a:cubicBezTo>
                    <a:cubicBezTo>
                      <a:pt x="29" y="666"/>
                      <a:pt x="43" y="702"/>
                      <a:pt x="61" y="735"/>
                    </a:cubicBezTo>
                    <a:cubicBezTo>
                      <a:pt x="115" y="758"/>
                      <a:pt x="186" y="783"/>
                      <a:pt x="271" y="800"/>
                    </a:cubicBezTo>
                    <a:cubicBezTo>
                      <a:pt x="289" y="855"/>
                      <a:pt x="312" y="912"/>
                      <a:pt x="341" y="971"/>
                    </a:cubicBezTo>
                    <a:cubicBezTo>
                      <a:pt x="372" y="981"/>
                      <a:pt x="404" y="989"/>
                      <a:pt x="437" y="993"/>
                    </a:cubicBezTo>
                    <a:cubicBezTo>
                      <a:pt x="404" y="933"/>
                      <a:pt x="376" y="873"/>
                      <a:pt x="354" y="813"/>
                    </a:cubicBezTo>
                    <a:cubicBezTo>
                      <a:pt x="439" y="822"/>
                      <a:pt x="538" y="823"/>
                      <a:pt x="650" y="804"/>
                    </a:cubicBezTo>
                    <a:cubicBezTo>
                      <a:pt x="627" y="868"/>
                      <a:pt x="598" y="931"/>
                      <a:pt x="563" y="994"/>
                    </a:cubicBezTo>
                    <a:cubicBezTo>
                      <a:pt x="595" y="991"/>
                      <a:pt x="627" y="984"/>
                      <a:pt x="657" y="974"/>
                    </a:cubicBezTo>
                    <a:cubicBezTo>
                      <a:pt x="690" y="910"/>
                      <a:pt x="715" y="847"/>
                      <a:pt x="734" y="787"/>
                    </a:cubicBezTo>
                    <a:cubicBezTo>
                      <a:pt x="806" y="769"/>
                      <a:pt x="882" y="743"/>
                      <a:pt x="961" y="707"/>
                    </a:cubicBezTo>
                    <a:cubicBezTo>
                      <a:pt x="976" y="675"/>
                      <a:pt x="987" y="642"/>
                      <a:pt x="995" y="607"/>
                    </a:cubicBezTo>
                    <a:cubicBezTo>
                      <a:pt x="916" y="649"/>
                      <a:pt x="836" y="681"/>
                      <a:pt x="757" y="704"/>
                    </a:cubicBezTo>
                    <a:close/>
                    <a:moveTo>
                      <a:pt x="675" y="724"/>
                    </a:moveTo>
                    <a:cubicBezTo>
                      <a:pt x="559" y="748"/>
                      <a:pt x="443" y="752"/>
                      <a:pt x="328" y="734"/>
                    </a:cubicBezTo>
                    <a:cubicBezTo>
                      <a:pt x="309" y="670"/>
                      <a:pt x="297" y="606"/>
                      <a:pt x="291" y="543"/>
                    </a:cubicBezTo>
                    <a:cubicBezTo>
                      <a:pt x="710" y="543"/>
                      <a:pt x="710" y="543"/>
                      <a:pt x="710" y="543"/>
                    </a:cubicBezTo>
                    <a:cubicBezTo>
                      <a:pt x="704" y="603"/>
                      <a:pt x="692" y="664"/>
                      <a:pt x="675" y="724"/>
                    </a:cubicBezTo>
                    <a:close/>
                    <a:moveTo>
                      <a:pt x="714" y="457"/>
                    </a:moveTo>
                    <a:cubicBezTo>
                      <a:pt x="286" y="457"/>
                      <a:pt x="286" y="457"/>
                      <a:pt x="286" y="457"/>
                    </a:cubicBezTo>
                    <a:cubicBezTo>
                      <a:pt x="286" y="401"/>
                      <a:pt x="290" y="346"/>
                      <a:pt x="299" y="290"/>
                    </a:cubicBezTo>
                    <a:cubicBezTo>
                      <a:pt x="433" y="266"/>
                      <a:pt x="568" y="270"/>
                      <a:pt x="703" y="301"/>
                    </a:cubicBezTo>
                    <a:cubicBezTo>
                      <a:pt x="711" y="353"/>
                      <a:pt x="715" y="405"/>
                      <a:pt x="714" y="457"/>
                    </a:cubicBezTo>
                    <a:close/>
                  </a:path>
                </a:pathLst>
              </a:custGeom>
              <a:solidFill>
                <a:srgbClr val="DADAD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3" name="îŝľîḑê"/>
              <p:cNvSpPr/>
              <p:nvPr/>
            </p:nvSpPr>
            <p:spPr bwMode="auto">
              <a:xfrm>
                <a:off x="4228307" y="3019425"/>
                <a:ext cx="3487738" cy="1320800"/>
              </a:xfrm>
              <a:custGeom>
                <a:avLst/>
                <a:gdLst>
                  <a:gd name="T0" fmla="*/ 2387 w 2701"/>
                  <a:gd name="T1" fmla="*/ 2 h 1023"/>
                  <a:gd name="T2" fmla="*/ 2469 w 2701"/>
                  <a:gd name="T3" fmla="*/ 115 h 1023"/>
                  <a:gd name="T4" fmla="*/ 1819 w 2701"/>
                  <a:gd name="T5" fmla="*/ 581 h 1023"/>
                  <a:gd name="T6" fmla="*/ 1648 w 2701"/>
                  <a:gd name="T7" fmla="*/ 163 h 1023"/>
                  <a:gd name="T8" fmla="*/ 1135 w 2701"/>
                  <a:gd name="T9" fmla="*/ 841 h 1023"/>
                  <a:gd name="T10" fmla="*/ 750 w 2701"/>
                  <a:gd name="T11" fmla="*/ 235 h 1023"/>
                  <a:gd name="T12" fmla="*/ 148 w 2701"/>
                  <a:gd name="T13" fmla="*/ 824 h 1023"/>
                  <a:gd name="T14" fmla="*/ 112 w 2701"/>
                  <a:gd name="T15" fmla="*/ 815 h 1023"/>
                  <a:gd name="T16" fmla="*/ 4 w 2701"/>
                  <a:gd name="T17" fmla="*/ 911 h 1023"/>
                  <a:gd name="T18" fmla="*/ 100 w 2701"/>
                  <a:gd name="T19" fmla="*/ 1019 h 1023"/>
                  <a:gd name="T20" fmla="*/ 208 w 2701"/>
                  <a:gd name="T21" fmla="*/ 923 h 1023"/>
                  <a:gd name="T22" fmla="*/ 196 w 2701"/>
                  <a:gd name="T23" fmla="*/ 870 h 1023"/>
                  <a:gd name="T24" fmla="*/ 733 w 2701"/>
                  <a:gd name="T25" fmla="*/ 353 h 1023"/>
                  <a:gd name="T26" fmla="*/ 1151 w 2701"/>
                  <a:gd name="T27" fmla="*/ 981 h 1023"/>
                  <a:gd name="T28" fmla="*/ 1628 w 2701"/>
                  <a:gd name="T29" fmla="*/ 301 h 1023"/>
                  <a:gd name="T30" fmla="*/ 1801 w 2701"/>
                  <a:gd name="T31" fmla="*/ 701 h 1023"/>
                  <a:gd name="T32" fmla="*/ 2510 w 2701"/>
                  <a:gd name="T33" fmla="*/ 172 h 1023"/>
                  <a:gd name="T34" fmla="*/ 2581 w 2701"/>
                  <a:gd name="T35" fmla="*/ 270 h 1023"/>
                  <a:gd name="T36" fmla="*/ 2701 w 2701"/>
                  <a:gd name="T37" fmla="*/ 0 h 1023"/>
                  <a:gd name="T38" fmla="*/ 2387 w 2701"/>
                  <a:gd name="T39" fmla="*/ 2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01" h="1023">
                    <a:moveTo>
                      <a:pt x="2387" y="2"/>
                    </a:moveTo>
                    <a:cubicBezTo>
                      <a:pt x="2469" y="115"/>
                      <a:pt x="2469" y="115"/>
                      <a:pt x="2469" y="115"/>
                    </a:cubicBezTo>
                    <a:cubicBezTo>
                      <a:pt x="1819" y="581"/>
                      <a:pt x="1819" y="581"/>
                      <a:pt x="1819" y="581"/>
                    </a:cubicBezTo>
                    <a:cubicBezTo>
                      <a:pt x="1648" y="163"/>
                      <a:pt x="1648" y="163"/>
                      <a:pt x="1648" y="163"/>
                    </a:cubicBezTo>
                    <a:cubicBezTo>
                      <a:pt x="1135" y="841"/>
                      <a:pt x="1135" y="841"/>
                      <a:pt x="1135" y="841"/>
                    </a:cubicBezTo>
                    <a:cubicBezTo>
                      <a:pt x="750" y="235"/>
                      <a:pt x="750" y="235"/>
                      <a:pt x="750" y="235"/>
                    </a:cubicBezTo>
                    <a:cubicBezTo>
                      <a:pt x="148" y="824"/>
                      <a:pt x="148" y="824"/>
                      <a:pt x="148" y="824"/>
                    </a:cubicBezTo>
                    <a:cubicBezTo>
                      <a:pt x="137" y="819"/>
                      <a:pt x="125" y="816"/>
                      <a:pt x="112" y="815"/>
                    </a:cubicBezTo>
                    <a:cubicBezTo>
                      <a:pt x="56" y="812"/>
                      <a:pt x="7" y="855"/>
                      <a:pt x="4" y="911"/>
                    </a:cubicBezTo>
                    <a:cubicBezTo>
                      <a:pt x="0" y="967"/>
                      <a:pt x="43" y="1016"/>
                      <a:pt x="100" y="1019"/>
                    </a:cubicBezTo>
                    <a:cubicBezTo>
                      <a:pt x="156" y="1023"/>
                      <a:pt x="204" y="980"/>
                      <a:pt x="208" y="923"/>
                    </a:cubicBezTo>
                    <a:cubicBezTo>
                      <a:pt x="209" y="904"/>
                      <a:pt x="205" y="886"/>
                      <a:pt x="196" y="870"/>
                    </a:cubicBezTo>
                    <a:cubicBezTo>
                      <a:pt x="733" y="353"/>
                      <a:pt x="733" y="353"/>
                      <a:pt x="733" y="353"/>
                    </a:cubicBezTo>
                    <a:cubicBezTo>
                      <a:pt x="1151" y="981"/>
                      <a:pt x="1151" y="981"/>
                      <a:pt x="1151" y="981"/>
                    </a:cubicBezTo>
                    <a:cubicBezTo>
                      <a:pt x="1628" y="301"/>
                      <a:pt x="1628" y="301"/>
                      <a:pt x="1628" y="301"/>
                    </a:cubicBezTo>
                    <a:cubicBezTo>
                      <a:pt x="1801" y="701"/>
                      <a:pt x="1801" y="701"/>
                      <a:pt x="1801" y="701"/>
                    </a:cubicBezTo>
                    <a:cubicBezTo>
                      <a:pt x="2510" y="172"/>
                      <a:pt x="2510" y="172"/>
                      <a:pt x="2510" y="172"/>
                    </a:cubicBezTo>
                    <a:cubicBezTo>
                      <a:pt x="2581" y="270"/>
                      <a:pt x="2581" y="270"/>
                      <a:pt x="2581" y="270"/>
                    </a:cubicBezTo>
                    <a:cubicBezTo>
                      <a:pt x="2701" y="0"/>
                      <a:pt x="2701" y="0"/>
                      <a:pt x="2701" y="0"/>
                    </a:cubicBezTo>
                    <a:lnTo>
                      <a:pt x="2387" y="2"/>
                    </a:lnTo>
                    <a:close/>
                  </a:path>
                </a:pathLst>
              </a:custGeom>
              <a:solidFill>
                <a:srgbClr val="DB280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8" name="ïṣľïḑè"/>
              <p:cNvSpPr/>
              <p:nvPr/>
            </p:nvSpPr>
            <p:spPr bwMode="auto">
              <a:xfrm>
                <a:off x="8141494" y="5556250"/>
                <a:ext cx="228600" cy="187325"/>
              </a:xfrm>
              <a:prstGeom prst="ellipse">
                <a:avLst/>
              </a:prstGeom>
              <a:solidFill>
                <a:srgbClr val="F6F6F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9" name="íṧḷíḓe"/>
              <p:cNvSpPr/>
              <p:nvPr/>
            </p:nvSpPr>
            <p:spPr bwMode="auto">
              <a:xfrm>
                <a:off x="8333582" y="5438775"/>
                <a:ext cx="138113" cy="111125"/>
              </a:xfrm>
              <a:prstGeom prst="ellipse">
                <a:avLst/>
              </a:prstGeom>
              <a:solidFill>
                <a:srgbClr val="F6F6F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sp>
        <p:nvSpPr>
          <p:cNvPr id="16" name="Rectangle 9"/>
          <p:cNvSpPr>
            <a:spLocks noChangeArrowheads="1"/>
          </p:cNvSpPr>
          <p:nvPr/>
        </p:nvSpPr>
        <p:spPr bwMode="auto">
          <a:xfrm>
            <a:off x="0"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latin typeface="Arial" panose="020B0604020202020204" pitchFamily="34" charset="0"/>
            </a:endParaRPr>
          </a:p>
        </p:txBody>
      </p:sp>
      <p:sp>
        <p:nvSpPr>
          <p:cNvPr id="20" name="Rectangle 10"/>
          <p:cNvSpPr>
            <a:spLocks noChangeArrowheads="1"/>
          </p:cNvSpPr>
          <p:nvPr/>
        </p:nvSpPr>
        <p:spPr bwMode="auto">
          <a:xfrm>
            <a:off x="0" y="143961"/>
            <a:ext cx="160300" cy="16927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000" b="0" i="0" u="none" strike="noStrike" cap="none" normalizeH="0" baseline="0" dirty="0" smtClean="0">
                <a:ln>
                  <a:noFill/>
                </a:ln>
                <a:solidFill>
                  <a:srgbClr val="000000"/>
                </a:solidFill>
                <a:effectLst/>
                <a:latin typeface="Arial Unicode MS" panose="020B0604020202020204" pitchFamily="34" charset="-122"/>
                <a:ea typeface="inherit"/>
              </a:rPr>
              <a:t>。</a:t>
            </a:r>
            <a:r>
              <a:rPr kumimoji="0" lang="zh-CN" altLang="zh-CN" sz="1100" b="0" i="0" u="none" strike="noStrike" cap="none" normalizeH="0" baseline="0" dirty="0" smtClean="0">
                <a:ln>
                  <a:noFill/>
                </a:ln>
                <a:solidFill>
                  <a:schemeClr val="tx1"/>
                </a:solidFill>
                <a:effectLst/>
              </a:rPr>
              <a:t> </a:t>
            </a:r>
            <a:endParaRPr kumimoji="0" lang="zh-CN" altLang="zh-CN" sz="1800" b="0" i="0" u="none" strike="noStrike" cap="none" normalizeH="0" baseline="0" dirty="0" smtClean="0">
              <a:ln>
                <a:noFill/>
              </a:ln>
              <a:solidFill>
                <a:schemeClr val="tx1"/>
              </a:solidFill>
              <a:effectLst/>
              <a:latin typeface="Arial" panose="020B0604020202020204" pitchFamily="34" charset="0"/>
            </a:endParaRPr>
          </a:p>
        </p:txBody>
      </p:sp>
      <p:sp>
        <p:nvSpPr>
          <p:cNvPr id="254" name="Rectangle 11"/>
          <p:cNvSpPr>
            <a:spLocks noChangeArrowheads="1"/>
          </p:cNvSpPr>
          <p:nvPr/>
        </p:nvSpPr>
        <p:spPr bwMode="auto">
          <a:xfrm>
            <a:off x="0"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latin typeface="Arial" panose="020B0604020202020204" pitchFamily="34" charset="0"/>
            </a:endParaRPr>
          </a:p>
        </p:txBody>
      </p:sp>
      <p:grpSp>
        <p:nvGrpSpPr>
          <p:cNvPr id="260" name="组合 259"/>
          <p:cNvGrpSpPr/>
          <p:nvPr/>
        </p:nvGrpSpPr>
        <p:grpSpPr>
          <a:xfrm>
            <a:off x="9140067" y="4395316"/>
            <a:ext cx="2056135" cy="1772530"/>
            <a:chOff x="8496781" y="4529796"/>
            <a:chExt cx="2056135" cy="1772530"/>
          </a:xfrm>
        </p:grpSpPr>
        <p:sp>
          <p:nvSpPr>
            <p:cNvPr id="18" name="任意多边形 17"/>
            <p:cNvSpPr/>
            <p:nvPr/>
          </p:nvSpPr>
          <p:spPr>
            <a:xfrm>
              <a:off x="8496781" y="4529796"/>
              <a:ext cx="2056135" cy="1772530"/>
            </a:xfrm>
            <a:custGeom>
              <a:avLst/>
              <a:gdLst>
                <a:gd name="connsiteX0" fmla="*/ 1028067 w 2056135"/>
                <a:gd name="connsiteY0" fmla="*/ 684476 h 1772530"/>
                <a:gd name="connsiteX1" fmla="*/ 520306 w 2056135"/>
                <a:gd name="connsiteY1" fmla="*/ 1192237 h 1772530"/>
                <a:gd name="connsiteX2" fmla="*/ 1028067 w 2056135"/>
                <a:gd name="connsiteY2" fmla="*/ 1699998 h 1772530"/>
                <a:gd name="connsiteX3" fmla="*/ 1535828 w 2056135"/>
                <a:gd name="connsiteY3" fmla="*/ 1192237 h 1772530"/>
                <a:gd name="connsiteX4" fmla="*/ 1028067 w 2056135"/>
                <a:gd name="connsiteY4" fmla="*/ 684476 h 1772530"/>
                <a:gd name="connsiteX5" fmla="*/ 1028068 w 2056135"/>
                <a:gd name="connsiteY5" fmla="*/ 0 h 1772530"/>
                <a:gd name="connsiteX6" fmla="*/ 2056135 w 2056135"/>
                <a:gd name="connsiteY6" fmla="*/ 1772530 h 1772530"/>
                <a:gd name="connsiteX7" fmla="*/ 0 w 2056135"/>
                <a:gd name="connsiteY7" fmla="*/ 1772530 h 177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6135" h="1772530">
                  <a:moveTo>
                    <a:pt x="1028067" y="684476"/>
                  </a:moveTo>
                  <a:cubicBezTo>
                    <a:pt x="747638" y="684476"/>
                    <a:pt x="520306" y="911808"/>
                    <a:pt x="520306" y="1192237"/>
                  </a:cubicBezTo>
                  <a:cubicBezTo>
                    <a:pt x="520306" y="1472666"/>
                    <a:pt x="747638" y="1699998"/>
                    <a:pt x="1028067" y="1699998"/>
                  </a:cubicBezTo>
                  <a:cubicBezTo>
                    <a:pt x="1308496" y="1699998"/>
                    <a:pt x="1535828" y="1472666"/>
                    <a:pt x="1535828" y="1192237"/>
                  </a:cubicBezTo>
                  <a:cubicBezTo>
                    <a:pt x="1535828" y="911808"/>
                    <a:pt x="1308496" y="684476"/>
                    <a:pt x="1028067" y="684476"/>
                  </a:cubicBezTo>
                  <a:close/>
                  <a:moveTo>
                    <a:pt x="1028068" y="0"/>
                  </a:moveTo>
                  <a:lnTo>
                    <a:pt x="2056135" y="1772530"/>
                  </a:lnTo>
                  <a:lnTo>
                    <a:pt x="0" y="1772530"/>
                  </a:lnTo>
                  <a:close/>
                </a:path>
              </a:pathLst>
            </a:custGeom>
            <a:solidFill>
              <a:srgbClr val="DA1D27"/>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pic>
          <p:nvPicPr>
            <p:cNvPr id="256" name="图片 25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25793" y="5500248"/>
              <a:ext cx="798110" cy="485597"/>
            </a:xfrm>
            <a:prstGeom prst="rect">
              <a:avLst/>
            </a:prstGeom>
          </p:spPr>
        </p:pic>
      </p:grpSp>
      <p:pic>
        <p:nvPicPr>
          <p:cNvPr id="264" name="图片 263" descr="东方财富logo-02"/>
          <p:cNvPicPr>
            <a:picLocks noChangeAspect="1"/>
          </p:cNvPicPr>
          <p:nvPr/>
        </p:nvPicPr>
        <p:blipFill>
          <a:blip r:embed="rId6"/>
          <a:stretch>
            <a:fillRect/>
          </a:stretch>
        </p:blipFill>
        <p:spPr>
          <a:xfrm>
            <a:off x="10083630" y="142852"/>
            <a:ext cx="1680070" cy="642942"/>
          </a:xfrm>
          <a:prstGeom prst="rect">
            <a:avLst/>
          </a:prstGeom>
        </p:spPr>
      </p:pic>
    </p:spTree>
    <p:extLst>
      <p:ext uri="{BB962C8B-B14F-4D97-AF65-F5344CB8AC3E}">
        <p14:creationId xmlns:p14="http://schemas.microsoft.com/office/powerpoint/2010/main" val="24752961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矩形 113"/>
          <p:cNvSpPr/>
          <p:nvPr/>
        </p:nvSpPr>
        <p:spPr>
          <a:xfrm>
            <a:off x="16638" y="5980708"/>
            <a:ext cx="12192000" cy="626302"/>
          </a:xfrm>
          <a:prstGeom prst="rect">
            <a:avLst/>
          </a:prstGeom>
          <a:solidFill>
            <a:srgbClr val="B700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000" b="1" dirty="0" smtClean="0">
                <a:latin typeface="微软雅黑" panose="020B0503020204020204" pitchFamily="34" charset="-122"/>
                <a:ea typeface="微软雅黑" panose="020B0503020204020204" pitchFamily="34" charset="-122"/>
                <a:cs typeface="微软雅黑" panose="020B0503020204020204" pitchFamily="34" charset="-122"/>
              </a:rPr>
              <a:t>在东方财富的金融生态场景中，重塑用户营销价值，实现金融资讯最精准、最直接的有效到达。</a:t>
            </a:r>
            <a:endParaRPr kumimoji="1" lang="en-US" altLang="zh-CN" sz="2000" b="1" dirty="0" smtClean="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5" name="文本框 114"/>
          <p:cNvSpPr txBox="1"/>
          <p:nvPr/>
        </p:nvSpPr>
        <p:spPr>
          <a:xfrm>
            <a:off x="2549188" y="401687"/>
            <a:ext cx="7638630" cy="584775"/>
          </a:xfrm>
          <a:prstGeom prst="rect">
            <a:avLst/>
          </a:prstGeom>
          <a:noFill/>
        </p:spPr>
        <p:txBody>
          <a:bodyPr wrap="none" rtlCol="0">
            <a:spAutoFit/>
          </a:bodyPr>
          <a:lstStyle/>
          <a:p>
            <a:r>
              <a:rPr kumimoji="1" lang="zh-CN" altLang="en-US" sz="3200" b="1" dirty="0" smtClean="0">
                <a:solidFill>
                  <a:srgbClr val="DA1D27"/>
                </a:solidFill>
                <a:latin typeface="微软雅黑" panose="020B0503020204020204" pitchFamily="34" charset="-122"/>
                <a:ea typeface="微软雅黑" panose="020B0503020204020204" pitchFamily="34" charset="-122"/>
                <a:cs typeface="微软雅黑" panose="020B0503020204020204" pitchFamily="34" charset="-122"/>
              </a:rPr>
              <a:t>东方财富</a:t>
            </a:r>
            <a:r>
              <a:rPr kumimoji="1" lang="en-US" altLang="zh-CN" sz="3200" b="1" dirty="0" smtClean="0">
                <a:solidFill>
                  <a:srgbClr val="DA1D27"/>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3200" b="1" dirty="0" smtClean="0">
                <a:solidFill>
                  <a:srgbClr val="DA1D27"/>
                </a:solidFill>
                <a:latin typeface="微软雅黑" panose="020B0503020204020204" pitchFamily="34" charset="-122"/>
                <a:ea typeface="微软雅黑" panose="020B0503020204020204" pitchFamily="34" charset="-122"/>
                <a:cs typeface="微软雅黑" panose="020B0503020204020204" pitchFamily="34" charset="-122"/>
              </a:rPr>
              <a:t>全面满足投资者的金融需求</a:t>
            </a:r>
          </a:p>
        </p:txBody>
      </p:sp>
      <p:grpSp>
        <p:nvGrpSpPr>
          <p:cNvPr id="2" name="组 121"/>
          <p:cNvGrpSpPr/>
          <p:nvPr/>
        </p:nvGrpSpPr>
        <p:grpSpPr>
          <a:xfrm>
            <a:off x="1627237" y="1239885"/>
            <a:ext cx="8705704" cy="4494725"/>
            <a:chOff x="1730269" y="1201248"/>
            <a:chExt cx="8705704" cy="4494725"/>
          </a:xfrm>
        </p:grpSpPr>
        <p:cxnSp>
          <p:nvCxnSpPr>
            <p:cNvPr id="62" name="直接连接符 111"/>
            <p:cNvCxnSpPr>
              <a:stCxn id="27" idx="2"/>
              <a:endCxn id="25" idx="4"/>
            </p:cNvCxnSpPr>
            <p:nvPr/>
          </p:nvCxnSpPr>
          <p:spPr>
            <a:xfrm>
              <a:off x="6154509" y="2322670"/>
              <a:ext cx="877438" cy="267430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9" name="直接连接符 130"/>
            <p:cNvCxnSpPr>
              <a:stCxn id="39" idx="0"/>
              <a:endCxn id="31" idx="5"/>
            </p:cNvCxnSpPr>
            <p:nvPr/>
          </p:nvCxnSpPr>
          <p:spPr>
            <a:xfrm flipH="1">
              <a:off x="4873702" y="1721747"/>
              <a:ext cx="4026076" cy="244624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1730269" y="3836273"/>
              <a:ext cx="737374" cy="737373"/>
            </a:xfrm>
            <a:prstGeom prst="ellipse">
              <a:avLst/>
            </a:prstGeom>
            <a:solidFill>
              <a:srgbClr val="B700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椭圆 4"/>
            <p:cNvSpPr/>
            <p:nvPr/>
          </p:nvSpPr>
          <p:spPr>
            <a:xfrm>
              <a:off x="2283299" y="3040101"/>
              <a:ext cx="368686" cy="368686"/>
            </a:xfrm>
            <a:prstGeom prst="ellipse">
              <a:avLst/>
            </a:prstGeom>
            <a:solidFill>
              <a:srgbClr val="F073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椭圆 6"/>
            <p:cNvSpPr/>
            <p:nvPr/>
          </p:nvSpPr>
          <p:spPr>
            <a:xfrm>
              <a:off x="2446262" y="2237351"/>
              <a:ext cx="368686" cy="368686"/>
            </a:xfrm>
            <a:prstGeom prst="ellipse">
              <a:avLst/>
            </a:prstGeom>
            <a:solidFill>
              <a:srgbClr val="FFC000">
                <a:alpha val="7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椭圆 7"/>
            <p:cNvSpPr/>
            <p:nvPr/>
          </p:nvSpPr>
          <p:spPr>
            <a:xfrm>
              <a:off x="3136339" y="4262794"/>
              <a:ext cx="621707" cy="62170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400" dirty="0" smtClean="0">
                  <a:latin typeface="微软雅黑" panose="020B0503020204020204" pitchFamily="34" charset="-122"/>
                  <a:ea typeface="微软雅黑" panose="020B0503020204020204" pitchFamily="34" charset="-122"/>
                  <a:cs typeface="微软雅黑" panose="020B0503020204020204" pitchFamily="34" charset="-122"/>
                </a:rPr>
                <a:t>支付</a:t>
              </a:r>
              <a:endParaRPr lang="zh-CN" altLang="en-US" sz="14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 name="椭圆 8"/>
            <p:cNvSpPr/>
            <p:nvPr/>
          </p:nvSpPr>
          <p:spPr>
            <a:xfrm>
              <a:off x="3602619" y="4896184"/>
              <a:ext cx="368686" cy="368686"/>
            </a:xfrm>
            <a:prstGeom prst="ellipse">
              <a:avLst/>
            </a:prstGeom>
            <a:solidFill>
              <a:srgbClr val="F073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椭圆 9"/>
            <p:cNvSpPr/>
            <p:nvPr/>
          </p:nvSpPr>
          <p:spPr>
            <a:xfrm>
              <a:off x="4050826" y="4204960"/>
              <a:ext cx="146390" cy="144583"/>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 name="椭圆 10"/>
            <p:cNvSpPr/>
            <p:nvPr/>
          </p:nvSpPr>
          <p:spPr>
            <a:xfrm>
              <a:off x="4236977" y="3769405"/>
              <a:ext cx="206031" cy="204223"/>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 name="椭圆 13"/>
            <p:cNvSpPr/>
            <p:nvPr/>
          </p:nvSpPr>
          <p:spPr>
            <a:xfrm>
              <a:off x="4459273" y="1846450"/>
              <a:ext cx="144583" cy="144583"/>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 name="椭圆 14"/>
            <p:cNvSpPr/>
            <p:nvPr/>
          </p:nvSpPr>
          <p:spPr>
            <a:xfrm>
              <a:off x="4851454" y="2627199"/>
              <a:ext cx="368686" cy="36868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 name="椭圆 15"/>
            <p:cNvSpPr/>
            <p:nvPr/>
          </p:nvSpPr>
          <p:spPr>
            <a:xfrm>
              <a:off x="5048449" y="3144083"/>
              <a:ext cx="621707" cy="621707"/>
            </a:xfrm>
            <a:prstGeom prst="ellipse">
              <a:avLst/>
            </a:prstGeom>
            <a:solidFill>
              <a:srgbClr val="FFC000">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smtClean="0">
                  <a:latin typeface="微软雅黑" panose="020B0503020204020204" pitchFamily="34" charset="-122"/>
                  <a:ea typeface="微软雅黑" panose="020B0503020204020204" pitchFamily="34" charset="-122"/>
                  <a:cs typeface="微软雅黑" panose="020B0503020204020204" pitchFamily="34" charset="-122"/>
                </a:rPr>
                <a:t>保险</a:t>
              </a:r>
              <a:endParaRPr lang="zh-CN" altLang="en-US" sz="16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7" name="椭圆 16"/>
            <p:cNvSpPr/>
            <p:nvPr/>
          </p:nvSpPr>
          <p:spPr>
            <a:xfrm>
              <a:off x="5485813" y="2495687"/>
              <a:ext cx="368686" cy="368686"/>
            </a:xfrm>
            <a:prstGeom prst="ellipse">
              <a:avLst/>
            </a:prstGeom>
            <a:solidFill>
              <a:srgbClr val="F073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8" name="椭圆 17"/>
            <p:cNvSpPr/>
            <p:nvPr/>
          </p:nvSpPr>
          <p:spPr>
            <a:xfrm>
              <a:off x="5090016" y="1201248"/>
              <a:ext cx="621707" cy="623515"/>
            </a:xfrm>
            <a:prstGeom prst="ellipse">
              <a:avLst/>
            </a:prstGeom>
            <a:solidFill>
              <a:srgbClr val="FFC000">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smtClean="0">
                  <a:latin typeface="微软雅黑" panose="020B0503020204020204" pitchFamily="34" charset="-122"/>
                  <a:ea typeface="微软雅黑" panose="020B0503020204020204" pitchFamily="34" charset="-122"/>
                  <a:cs typeface="微软雅黑" panose="020B0503020204020204" pitchFamily="34" charset="-122"/>
                </a:rPr>
                <a:t>征信</a:t>
              </a:r>
              <a:endParaRPr lang="zh-CN" altLang="en-US" sz="16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9" name="椭圆 18"/>
            <p:cNvSpPr/>
            <p:nvPr/>
          </p:nvSpPr>
          <p:spPr>
            <a:xfrm>
              <a:off x="7687089" y="1228358"/>
              <a:ext cx="312660" cy="312660"/>
            </a:xfrm>
            <a:prstGeom prst="ellipse">
              <a:avLst/>
            </a:prstGeom>
            <a:solidFill>
              <a:srgbClr val="F073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 name="椭圆 20"/>
            <p:cNvSpPr/>
            <p:nvPr/>
          </p:nvSpPr>
          <p:spPr>
            <a:xfrm>
              <a:off x="5717146" y="4660396"/>
              <a:ext cx="368686" cy="368686"/>
            </a:xfrm>
            <a:prstGeom prst="ellipse">
              <a:avLst/>
            </a:prstGeom>
            <a:solidFill>
              <a:srgbClr val="FFC000">
                <a:alpha val="7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 name="椭圆 21"/>
            <p:cNvSpPr/>
            <p:nvPr/>
          </p:nvSpPr>
          <p:spPr>
            <a:xfrm>
              <a:off x="6125593" y="4812209"/>
              <a:ext cx="146390" cy="144583"/>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3" name="椭圆 22"/>
            <p:cNvSpPr/>
            <p:nvPr/>
          </p:nvSpPr>
          <p:spPr>
            <a:xfrm>
              <a:off x="6125593" y="5072458"/>
              <a:ext cx="623514" cy="623515"/>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400" dirty="0" smtClean="0">
                  <a:latin typeface="微软雅黑" panose="020B0503020204020204" pitchFamily="34" charset="-122"/>
                  <a:ea typeface="微软雅黑" panose="020B0503020204020204" pitchFamily="34" charset="-122"/>
                  <a:cs typeface="微软雅黑" panose="020B0503020204020204" pitchFamily="34" charset="-122"/>
                </a:rPr>
                <a:t>彩票</a:t>
              </a:r>
              <a:endParaRPr lang="zh-CN" altLang="en-US" sz="14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4" name="椭圆 23"/>
            <p:cNvSpPr/>
            <p:nvPr/>
          </p:nvSpPr>
          <p:spPr>
            <a:xfrm>
              <a:off x="7146709" y="5304211"/>
              <a:ext cx="83135" cy="81328"/>
            </a:xfrm>
            <a:prstGeom prst="ellipse">
              <a:avLst/>
            </a:prstGeom>
            <a:solidFill>
              <a:srgbClr val="F073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5" name="椭圆 24"/>
            <p:cNvSpPr/>
            <p:nvPr/>
          </p:nvSpPr>
          <p:spPr>
            <a:xfrm>
              <a:off x="6875617" y="4682504"/>
              <a:ext cx="312661" cy="314468"/>
            </a:xfrm>
            <a:prstGeom prst="ellipse">
              <a:avLst/>
            </a:prstGeom>
            <a:solidFill>
              <a:srgbClr val="F073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6" name="椭圆 25"/>
            <p:cNvSpPr/>
            <p:nvPr/>
          </p:nvSpPr>
          <p:spPr>
            <a:xfrm>
              <a:off x="7640100" y="4389304"/>
              <a:ext cx="368686" cy="36868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7" name="椭圆 26"/>
            <p:cNvSpPr/>
            <p:nvPr/>
          </p:nvSpPr>
          <p:spPr>
            <a:xfrm>
              <a:off x="6154509" y="1539211"/>
              <a:ext cx="1566918" cy="1566918"/>
            </a:xfrm>
            <a:prstGeom prst="ellipse">
              <a:avLst/>
            </a:prstGeom>
            <a:solidFill>
              <a:srgbClr val="B700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8" name="椭圆 27"/>
            <p:cNvSpPr/>
            <p:nvPr/>
          </p:nvSpPr>
          <p:spPr>
            <a:xfrm>
              <a:off x="8287109" y="1293420"/>
              <a:ext cx="93979" cy="92171"/>
            </a:xfrm>
            <a:prstGeom prst="ellipse">
              <a:avLst/>
            </a:prstGeom>
            <a:solidFill>
              <a:srgbClr val="F073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 name="椭圆 28"/>
            <p:cNvSpPr/>
            <p:nvPr/>
          </p:nvSpPr>
          <p:spPr>
            <a:xfrm>
              <a:off x="7894926" y="1721747"/>
              <a:ext cx="491582" cy="493390"/>
            </a:xfrm>
            <a:prstGeom prst="ellipse">
              <a:avLst/>
            </a:prstGeom>
            <a:solidFill>
              <a:srgbClr val="F073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 name="椭圆 29"/>
            <p:cNvSpPr/>
            <p:nvPr/>
          </p:nvSpPr>
          <p:spPr>
            <a:xfrm>
              <a:off x="8404581" y="2057902"/>
              <a:ext cx="110245" cy="110245"/>
            </a:xfrm>
            <a:prstGeom prst="ellipse">
              <a:avLst/>
            </a:prstGeom>
            <a:solidFill>
              <a:srgbClr val="F073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1" name="椭圆 30"/>
            <p:cNvSpPr/>
            <p:nvPr/>
          </p:nvSpPr>
          <p:spPr>
            <a:xfrm>
              <a:off x="4761090" y="4055376"/>
              <a:ext cx="131933" cy="131931"/>
            </a:xfrm>
            <a:prstGeom prst="ellipse">
              <a:avLst/>
            </a:prstGeom>
            <a:solidFill>
              <a:srgbClr val="F073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 name="椭圆 31"/>
            <p:cNvSpPr/>
            <p:nvPr/>
          </p:nvSpPr>
          <p:spPr>
            <a:xfrm>
              <a:off x="8155176" y="2610933"/>
              <a:ext cx="146391" cy="146391"/>
            </a:xfrm>
            <a:prstGeom prst="ellipse">
              <a:avLst/>
            </a:prstGeom>
            <a:solidFill>
              <a:srgbClr val="F073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3" name="椭圆 32"/>
            <p:cNvSpPr/>
            <p:nvPr/>
          </p:nvSpPr>
          <p:spPr>
            <a:xfrm>
              <a:off x="8563623" y="2704911"/>
              <a:ext cx="81328" cy="81328"/>
            </a:xfrm>
            <a:prstGeom prst="ellipse">
              <a:avLst/>
            </a:prstGeom>
            <a:solidFill>
              <a:srgbClr val="F073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4" name="椭圆 33"/>
            <p:cNvSpPr/>
            <p:nvPr/>
          </p:nvSpPr>
          <p:spPr>
            <a:xfrm>
              <a:off x="8626879" y="3306739"/>
              <a:ext cx="265671" cy="265671"/>
            </a:xfrm>
            <a:prstGeom prst="ellipse">
              <a:avLst/>
            </a:prstGeom>
            <a:solidFill>
              <a:srgbClr val="F073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5" name="椭圆 34"/>
            <p:cNvSpPr/>
            <p:nvPr/>
          </p:nvSpPr>
          <p:spPr>
            <a:xfrm>
              <a:off x="8151562" y="4221226"/>
              <a:ext cx="932560" cy="932560"/>
            </a:xfrm>
            <a:prstGeom prst="ellipse">
              <a:avLst/>
            </a:prstGeom>
            <a:solidFill>
              <a:srgbClr val="B700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6" name="椭圆 35"/>
            <p:cNvSpPr/>
            <p:nvPr/>
          </p:nvSpPr>
          <p:spPr>
            <a:xfrm>
              <a:off x="9333527" y="3818621"/>
              <a:ext cx="368686" cy="368686"/>
            </a:xfrm>
            <a:prstGeom prst="ellipse">
              <a:avLst/>
            </a:prstGeom>
            <a:solidFill>
              <a:srgbClr val="F073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7" name="椭圆 36"/>
            <p:cNvSpPr/>
            <p:nvPr/>
          </p:nvSpPr>
          <p:spPr>
            <a:xfrm>
              <a:off x="9042554" y="2806119"/>
              <a:ext cx="209645" cy="207839"/>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8" name="椭圆 37"/>
            <p:cNvSpPr/>
            <p:nvPr/>
          </p:nvSpPr>
          <p:spPr>
            <a:xfrm>
              <a:off x="8433499" y="1295227"/>
              <a:ext cx="428328" cy="428328"/>
            </a:xfrm>
            <a:prstGeom prst="ellipse">
              <a:avLst/>
            </a:prstGeom>
            <a:solidFill>
              <a:srgbClr val="F073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9" name="椭圆 38"/>
            <p:cNvSpPr/>
            <p:nvPr/>
          </p:nvSpPr>
          <p:spPr>
            <a:xfrm>
              <a:off x="8715435" y="1721747"/>
              <a:ext cx="368686" cy="370495"/>
            </a:xfrm>
            <a:prstGeom prst="ellipse">
              <a:avLst/>
            </a:prstGeom>
            <a:solidFill>
              <a:srgbClr val="FFC000">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0" name="椭圆 39"/>
            <p:cNvSpPr/>
            <p:nvPr/>
          </p:nvSpPr>
          <p:spPr>
            <a:xfrm>
              <a:off x="9002794" y="1644034"/>
              <a:ext cx="498812" cy="498812"/>
            </a:xfrm>
            <a:prstGeom prst="ellipse">
              <a:avLst/>
            </a:prstGeom>
            <a:solidFill>
              <a:srgbClr val="FFC000">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1" name="椭圆 40"/>
            <p:cNvSpPr/>
            <p:nvPr/>
          </p:nvSpPr>
          <p:spPr>
            <a:xfrm>
              <a:off x="9702215" y="1600659"/>
              <a:ext cx="366880" cy="36868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2" name="椭圆 41"/>
            <p:cNvSpPr/>
            <p:nvPr/>
          </p:nvSpPr>
          <p:spPr>
            <a:xfrm>
              <a:off x="10255244" y="2103085"/>
              <a:ext cx="180729" cy="180729"/>
            </a:xfrm>
            <a:prstGeom prst="ellipse">
              <a:avLst/>
            </a:prstGeom>
            <a:solidFill>
              <a:srgbClr val="F073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3" name="椭圆 42"/>
            <p:cNvSpPr/>
            <p:nvPr/>
          </p:nvSpPr>
          <p:spPr>
            <a:xfrm>
              <a:off x="9680527" y="2390443"/>
              <a:ext cx="287360" cy="28736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44" name="直接连接符 51"/>
            <p:cNvCxnSpPr>
              <a:stCxn id="4" idx="7"/>
              <a:endCxn id="5" idx="3"/>
            </p:cNvCxnSpPr>
            <p:nvPr/>
          </p:nvCxnSpPr>
          <p:spPr>
            <a:xfrm flipH="1" flipV="1">
              <a:off x="2337292" y="3354794"/>
              <a:ext cx="22364" cy="589465"/>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5" name="直接连接符 52"/>
            <p:cNvCxnSpPr>
              <a:stCxn id="7" idx="2"/>
              <a:endCxn id="5" idx="6"/>
            </p:cNvCxnSpPr>
            <p:nvPr/>
          </p:nvCxnSpPr>
          <p:spPr>
            <a:xfrm>
              <a:off x="2446262" y="2421694"/>
              <a:ext cx="205723" cy="80275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6" name="直接连接符 55"/>
            <p:cNvCxnSpPr>
              <a:stCxn id="6" idx="1"/>
              <a:endCxn id="5" idx="5"/>
            </p:cNvCxnSpPr>
            <p:nvPr/>
          </p:nvCxnSpPr>
          <p:spPr>
            <a:xfrm flipH="1">
              <a:off x="2597993" y="3260288"/>
              <a:ext cx="310326" cy="94506"/>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7" name="直接连接符 58"/>
            <p:cNvCxnSpPr>
              <a:stCxn id="6" idx="0"/>
              <a:endCxn id="7" idx="3"/>
            </p:cNvCxnSpPr>
            <p:nvPr/>
          </p:nvCxnSpPr>
          <p:spPr>
            <a:xfrm flipH="1" flipV="1">
              <a:off x="2500255" y="2552044"/>
              <a:ext cx="581865" cy="636254"/>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8" name="直接连接符 61"/>
            <p:cNvCxnSpPr>
              <a:stCxn id="6" idx="7"/>
              <a:endCxn id="8" idx="3"/>
            </p:cNvCxnSpPr>
            <p:nvPr/>
          </p:nvCxnSpPr>
          <p:spPr>
            <a:xfrm flipH="1">
              <a:off x="3227385" y="3260288"/>
              <a:ext cx="28535" cy="1533165"/>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9" name="直接连接符 65"/>
            <p:cNvCxnSpPr>
              <a:stCxn id="6" idx="6"/>
              <a:endCxn id="14" idx="4"/>
            </p:cNvCxnSpPr>
            <p:nvPr/>
          </p:nvCxnSpPr>
          <p:spPr>
            <a:xfrm flipV="1">
              <a:off x="3327911" y="1991033"/>
              <a:ext cx="1203654" cy="1443056"/>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0" name="直接连接符 68"/>
            <p:cNvCxnSpPr>
              <a:stCxn id="10" idx="1"/>
              <a:endCxn id="8" idx="4"/>
            </p:cNvCxnSpPr>
            <p:nvPr/>
          </p:nvCxnSpPr>
          <p:spPr>
            <a:xfrm flipH="1" flipV="1">
              <a:off x="3082120" y="3635665"/>
              <a:ext cx="144583" cy="717493"/>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1" name="直接连接符 72"/>
            <p:cNvCxnSpPr>
              <a:stCxn id="10" idx="0"/>
              <a:endCxn id="8" idx="4"/>
            </p:cNvCxnSpPr>
            <p:nvPr/>
          </p:nvCxnSpPr>
          <p:spPr>
            <a:xfrm flipH="1" flipV="1">
              <a:off x="3082120" y="3635665"/>
              <a:ext cx="365072" cy="62712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2" name="直接连接符 75"/>
            <p:cNvCxnSpPr>
              <a:stCxn id="12" idx="2"/>
              <a:endCxn id="10" idx="7"/>
            </p:cNvCxnSpPr>
            <p:nvPr/>
          </p:nvCxnSpPr>
          <p:spPr>
            <a:xfrm flipH="1">
              <a:off x="3667681" y="4277251"/>
              <a:ext cx="383145" cy="75906"/>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3" name="直接连接符 80"/>
            <p:cNvCxnSpPr>
              <a:stCxn id="35" idx="2"/>
              <a:endCxn id="13" idx="5"/>
            </p:cNvCxnSpPr>
            <p:nvPr/>
          </p:nvCxnSpPr>
          <p:spPr>
            <a:xfrm flipH="1" flipV="1">
              <a:off x="3668294" y="1882261"/>
              <a:ext cx="4483268" cy="2805245"/>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4" name="直接连接符 83"/>
            <p:cNvCxnSpPr>
              <a:stCxn id="20" idx="2"/>
              <a:endCxn id="13" idx="7"/>
            </p:cNvCxnSpPr>
            <p:nvPr/>
          </p:nvCxnSpPr>
          <p:spPr>
            <a:xfrm flipH="1" flipV="1">
              <a:off x="3668294" y="1751910"/>
              <a:ext cx="1224729" cy="2695227"/>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5" name="直接连接符 86"/>
            <p:cNvCxnSpPr>
              <a:stCxn id="20" idx="1"/>
              <a:endCxn id="19" idx="4"/>
            </p:cNvCxnSpPr>
            <p:nvPr/>
          </p:nvCxnSpPr>
          <p:spPr>
            <a:xfrm flipH="1" flipV="1">
              <a:off x="5035797" y="2995885"/>
              <a:ext cx="103016" cy="238562"/>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6" name="直接连接符 91"/>
            <p:cNvCxnSpPr>
              <a:stCxn id="19" idx="0"/>
              <a:endCxn id="22" idx="4"/>
            </p:cNvCxnSpPr>
            <p:nvPr/>
          </p:nvCxnSpPr>
          <p:spPr>
            <a:xfrm flipV="1">
              <a:off x="5035797" y="1824763"/>
              <a:ext cx="365072" cy="802436"/>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7" name="直接连接符 96"/>
            <p:cNvCxnSpPr>
              <a:stCxn id="20" idx="7"/>
              <a:endCxn id="21" idx="4"/>
            </p:cNvCxnSpPr>
            <p:nvPr/>
          </p:nvCxnSpPr>
          <p:spPr>
            <a:xfrm flipV="1">
              <a:off x="5579792" y="2842265"/>
              <a:ext cx="90364" cy="392182"/>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58" name="椭圆 57"/>
            <p:cNvSpPr/>
            <p:nvPr/>
          </p:nvSpPr>
          <p:spPr>
            <a:xfrm>
              <a:off x="5941249" y="3769405"/>
              <a:ext cx="144583" cy="144583"/>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59" name="直接连接符 100"/>
            <p:cNvCxnSpPr>
              <a:endCxn id="21" idx="4"/>
            </p:cNvCxnSpPr>
            <p:nvPr/>
          </p:nvCxnSpPr>
          <p:spPr>
            <a:xfrm flipH="1" flipV="1">
              <a:off x="5670156" y="2842265"/>
              <a:ext cx="343385" cy="92713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0" name="直接连接符 103"/>
            <p:cNvCxnSpPr>
              <a:stCxn id="31" idx="4"/>
              <a:endCxn id="24" idx="6"/>
            </p:cNvCxnSpPr>
            <p:nvPr/>
          </p:nvCxnSpPr>
          <p:spPr>
            <a:xfrm>
              <a:off x="4827057" y="4187307"/>
              <a:ext cx="2402788" cy="115756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3" name="直接连接符 114"/>
            <p:cNvCxnSpPr>
              <a:stCxn id="27" idx="1"/>
              <a:endCxn id="26" idx="4"/>
            </p:cNvCxnSpPr>
            <p:nvPr/>
          </p:nvCxnSpPr>
          <p:spPr>
            <a:xfrm flipH="1" flipV="1">
              <a:off x="6199691" y="4956792"/>
              <a:ext cx="18073" cy="20783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4" name="直接连接符 118"/>
            <p:cNvCxnSpPr>
              <a:stCxn id="27" idx="0"/>
            </p:cNvCxnSpPr>
            <p:nvPr/>
          </p:nvCxnSpPr>
          <p:spPr>
            <a:xfrm flipV="1">
              <a:off x="6438253" y="3805550"/>
              <a:ext cx="786170" cy="126690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65" name="椭圆 64"/>
            <p:cNvSpPr/>
            <p:nvPr/>
          </p:nvSpPr>
          <p:spPr>
            <a:xfrm>
              <a:off x="7188277" y="3731450"/>
              <a:ext cx="72292" cy="74099"/>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66" name="直接连接符 123"/>
            <p:cNvCxnSpPr>
              <a:stCxn id="29" idx="0"/>
            </p:cNvCxnSpPr>
            <p:nvPr/>
          </p:nvCxnSpPr>
          <p:spPr>
            <a:xfrm flipV="1">
              <a:off x="7031043" y="3805550"/>
              <a:ext cx="193380" cy="854847"/>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7" name="直接连接符 126"/>
            <p:cNvCxnSpPr>
              <a:stCxn id="30" idx="2"/>
              <a:endCxn id="29" idx="6"/>
            </p:cNvCxnSpPr>
            <p:nvPr/>
          </p:nvCxnSpPr>
          <p:spPr>
            <a:xfrm flipH="1">
              <a:off x="7188277" y="4573647"/>
              <a:ext cx="451822" cy="243984"/>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68" name="椭圆 67"/>
            <p:cNvSpPr/>
            <p:nvPr/>
          </p:nvSpPr>
          <p:spPr>
            <a:xfrm>
              <a:off x="7661787" y="3483853"/>
              <a:ext cx="287358" cy="287358"/>
            </a:xfrm>
            <a:prstGeom prst="ellipse">
              <a:avLst/>
            </a:prstGeom>
            <a:solidFill>
              <a:srgbClr val="FFC000">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70" name="直接连接符 134"/>
            <p:cNvCxnSpPr>
              <a:stCxn id="40" idx="3"/>
              <a:endCxn id="39" idx="7"/>
            </p:cNvCxnSpPr>
            <p:nvPr/>
          </p:nvCxnSpPr>
          <p:spPr>
            <a:xfrm flipH="1">
              <a:off x="8946768" y="4110981"/>
              <a:ext cx="440978" cy="24759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71" name="椭圆 70"/>
            <p:cNvSpPr/>
            <p:nvPr/>
          </p:nvSpPr>
          <p:spPr>
            <a:xfrm>
              <a:off x="7753958" y="2195256"/>
              <a:ext cx="207839" cy="209645"/>
            </a:xfrm>
            <a:prstGeom prst="ellipse">
              <a:avLst/>
            </a:prstGeom>
            <a:solidFill>
              <a:srgbClr val="FFC000">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2" name="椭圆 71"/>
            <p:cNvSpPr/>
            <p:nvPr/>
          </p:nvSpPr>
          <p:spPr>
            <a:xfrm>
              <a:off x="8433499" y="2583824"/>
              <a:ext cx="99401" cy="101208"/>
            </a:xfrm>
            <a:prstGeom prst="ellipse">
              <a:avLst/>
            </a:prstGeom>
            <a:solidFill>
              <a:srgbClr val="F073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3" name="椭圆 72"/>
            <p:cNvSpPr/>
            <p:nvPr/>
          </p:nvSpPr>
          <p:spPr>
            <a:xfrm>
              <a:off x="9268465" y="2612740"/>
              <a:ext cx="90364" cy="90364"/>
            </a:xfrm>
            <a:prstGeom prst="ellipse">
              <a:avLst/>
            </a:prstGeom>
            <a:solidFill>
              <a:srgbClr val="F073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74" name="直接连接符 140"/>
            <p:cNvCxnSpPr>
              <a:stCxn id="39" idx="0"/>
              <a:endCxn id="33" idx="5"/>
            </p:cNvCxnSpPr>
            <p:nvPr/>
          </p:nvCxnSpPr>
          <p:spPr>
            <a:xfrm flipH="1" flipV="1">
              <a:off x="8314217" y="2142845"/>
              <a:ext cx="303624" cy="207838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5" name="直接连接符 143"/>
            <p:cNvCxnSpPr>
              <a:stCxn id="36" idx="0"/>
              <a:endCxn id="33" idx="4"/>
            </p:cNvCxnSpPr>
            <p:nvPr/>
          </p:nvCxnSpPr>
          <p:spPr>
            <a:xfrm flipH="1" flipV="1">
              <a:off x="8604288" y="2786240"/>
              <a:ext cx="913583" cy="103238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6" name="直接连接符 146"/>
            <p:cNvCxnSpPr>
              <a:stCxn id="42" idx="2"/>
              <a:endCxn id="36" idx="5"/>
            </p:cNvCxnSpPr>
            <p:nvPr/>
          </p:nvCxnSpPr>
          <p:spPr>
            <a:xfrm flipH="1">
              <a:off x="9648221" y="2193450"/>
              <a:ext cx="607023" cy="1939865"/>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7" name="直接连接符 149"/>
            <p:cNvCxnSpPr>
              <a:stCxn id="42" idx="7"/>
            </p:cNvCxnSpPr>
            <p:nvPr/>
          </p:nvCxnSpPr>
          <p:spPr>
            <a:xfrm flipV="1">
              <a:off x="9221476" y="2690453"/>
              <a:ext cx="59641" cy="14639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8" name="直接连接符 154"/>
            <p:cNvCxnSpPr>
              <a:endCxn id="45" idx="4"/>
            </p:cNvCxnSpPr>
            <p:nvPr/>
          </p:nvCxnSpPr>
          <p:spPr>
            <a:xfrm flipH="1" flipV="1">
              <a:off x="9252200" y="2142845"/>
              <a:ext cx="61448" cy="469895"/>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9" name="直接连接符 157"/>
            <p:cNvCxnSpPr>
              <a:stCxn id="50" idx="1"/>
              <a:endCxn id="45" idx="5"/>
            </p:cNvCxnSpPr>
            <p:nvPr/>
          </p:nvCxnSpPr>
          <p:spPr>
            <a:xfrm flipH="1" flipV="1">
              <a:off x="9427506" y="2070554"/>
              <a:ext cx="294588" cy="36145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0" name="直接连接符 160"/>
            <p:cNvCxnSpPr>
              <a:stCxn id="47" idx="3"/>
              <a:endCxn id="50" idx="7"/>
            </p:cNvCxnSpPr>
            <p:nvPr/>
          </p:nvCxnSpPr>
          <p:spPr>
            <a:xfrm flipH="1">
              <a:off x="9926318" y="2256704"/>
              <a:ext cx="356036" cy="175307"/>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1" name="直接连接符 163"/>
            <p:cNvCxnSpPr>
              <a:stCxn id="33" idx="1"/>
              <a:endCxn id="23" idx="4"/>
            </p:cNvCxnSpPr>
            <p:nvPr/>
          </p:nvCxnSpPr>
          <p:spPr>
            <a:xfrm flipH="1" flipV="1">
              <a:off x="7844323" y="1541018"/>
              <a:ext cx="122895" cy="25302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2" name="直接连接符 166"/>
            <p:cNvCxnSpPr>
              <a:stCxn id="32" idx="2"/>
              <a:endCxn id="23" idx="6"/>
            </p:cNvCxnSpPr>
            <p:nvPr/>
          </p:nvCxnSpPr>
          <p:spPr>
            <a:xfrm flipH="1">
              <a:off x="7999749" y="1338602"/>
              <a:ext cx="287360" cy="4698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3" name="直接连接符 169"/>
            <p:cNvCxnSpPr>
              <a:stCxn id="42" idx="1"/>
              <a:endCxn id="34" idx="5"/>
            </p:cNvCxnSpPr>
            <p:nvPr/>
          </p:nvCxnSpPr>
          <p:spPr>
            <a:xfrm flipH="1" flipV="1">
              <a:off x="8498561" y="2151881"/>
              <a:ext cx="574717" cy="684962"/>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4" name="直接连接符 172"/>
            <p:cNvCxnSpPr>
              <a:stCxn id="42" idx="1"/>
              <a:endCxn id="33" idx="5"/>
            </p:cNvCxnSpPr>
            <p:nvPr/>
          </p:nvCxnSpPr>
          <p:spPr>
            <a:xfrm flipH="1" flipV="1">
              <a:off x="8314217" y="2142845"/>
              <a:ext cx="759061" cy="69399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85" name="TextBox 187"/>
            <p:cNvSpPr txBox="1">
              <a:spLocks noChangeArrowheads="1"/>
            </p:cNvSpPr>
            <p:nvPr/>
          </p:nvSpPr>
          <p:spPr bwMode="auto">
            <a:xfrm>
              <a:off x="1751966" y="3966885"/>
              <a:ext cx="620776" cy="449072"/>
            </a:xfrm>
            <a:prstGeom prst="rect">
              <a:avLst/>
            </a:prstGeom>
            <a:noFill/>
            <a:ln w="9525">
              <a:noFill/>
              <a:miter lim="800000"/>
            </a:ln>
          </p:spPr>
          <p:txBody>
            <a:bodyPr wrap="none">
              <a:spAutoFit/>
            </a:bodyPr>
            <a:lstStyle/>
            <a:p>
              <a:r>
                <a:rPr lang="zh-CN" altLang="en-US" sz="1400" b="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买港股</a:t>
              </a:r>
              <a:endParaRPr lang="en-US" altLang="zh-CN" sz="1400" b="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400" b="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买美股</a:t>
              </a:r>
              <a:endParaRPr lang="zh-CN" altLang="en-US" sz="1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7" name="TextBox 189"/>
            <p:cNvSpPr txBox="1">
              <a:spLocks noChangeArrowheads="1"/>
            </p:cNvSpPr>
            <p:nvPr/>
          </p:nvSpPr>
          <p:spPr bwMode="auto">
            <a:xfrm>
              <a:off x="6495966" y="1854684"/>
              <a:ext cx="877163" cy="874407"/>
            </a:xfrm>
            <a:prstGeom prst="rect">
              <a:avLst/>
            </a:prstGeom>
            <a:noFill/>
            <a:ln w="9525">
              <a:noFill/>
              <a:miter lim="800000"/>
            </a:ln>
          </p:spPr>
          <p:txBody>
            <a:bodyPr wrap="none">
              <a:spAutoFit/>
            </a:bodyPr>
            <a:lstStyle/>
            <a:p>
              <a:pPr>
                <a:lnSpc>
                  <a:spcPct val="150000"/>
                </a:lnSpc>
              </a:pPr>
              <a:r>
                <a:rPr lang="zh-CN" altLang="en-US" b="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看新闻</a:t>
              </a:r>
              <a:endParaRPr lang="en-US" altLang="zh-CN" b="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altLang="en-US" b="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看数据</a:t>
              </a:r>
              <a:endPar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8" name="TextBox 190"/>
            <p:cNvSpPr txBox="1">
              <a:spLocks noChangeArrowheads="1"/>
            </p:cNvSpPr>
            <p:nvPr/>
          </p:nvSpPr>
          <p:spPr bwMode="auto">
            <a:xfrm>
              <a:off x="5008689" y="4228455"/>
              <a:ext cx="643395" cy="421097"/>
            </a:xfrm>
            <a:prstGeom prst="rect">
              <a:avLst/>
            </a:prstGeom>
            <a:noFill/>
            <a:ln w="9525">
              <a:noFill/>
              <a:miter lim="800000"/>
            </a:ln>
          </p:spPr>
          <p:txBody>
            <a:bodyPr wrap="none">
              <a:spAutoFit/>
            </a:bodyPr>
            <a:lstStyle/>
            <a:p>
              <a:r>
                <a:rPr lang="en-US" altLang="zh-CN">
                  <a:solidFill>
                    <a:schemeClr val="bg1"/>
                  </a:solidFill>
                  <a:latin typeface="Calibri" panose="020F0502020204030204" pitchFamily="34" charset="0"/>
                </a:rPr>
                <a:t>Text</a:t>
              </a:r>
              <a:endParaRPr lang="zh-CN" altLang="en-US">
                <a:solidFill>
                  <a:schemeClr val="bg1"/>
                </a:solidFill>
                <a:latin typeface="Calibri" panose="020F0502020204030204" pitchFamily="34" charset="0"/>
              </a:endParaRPr>
            </a:p>
          </p:txBody>
        </p:sp>
        <p:sp>
          <p:nvSpPr>
            <p:cNvPr id="89" name="TextBox 191"/>
            <p:cNvSpPr txBox="1">
              <a:spLocks noChangeArrowheads="1"/>
            </p:cNvSpPr>
            <p:nvPr/>
          </p:nvSpPr>
          <p:spPr bwMode="auto">
            <a:xfrm>
              <a:off x="8224181" y="4415957"/>
              <a:ext cx="800219" cy="584775"/>
            </a:xfrm>
            <a:prstGeom prst="rect">
              <a:avLst/>
            </a:prstGeom>
            <a:noFill/>
            <a:ln w="9525">
              <a:noFill/>
              <a:miter lim="800000"/>
            </a:ln>
          </p:spPr>
          <p:txBody>
            <a:bodyPr wrap="none">
              <a:spAutoFit/>
            </a:bodyPr>
            <a:lstStyle/>
            <a:p>
              <a:r>
                <a:rPr lang="zh-CN" altLang="en-US" sz="1600" b="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买基金</a:t>
              </a:r>
              <a:endParaRPr lang="en-US" altLang="zh-CN" sz="1600" b="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600" b="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做理财</a:t>
              </a:r>
              <a:endParaRPr lang="zh-CN" altLang="en-US"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0" name="椭圆 19"/>
            <p:cNvSpPr/>
            <p:nvPr/>
          </p:nvSpPr>
          <p:spPr>
            <a:xfrm>
              <a:off x="4893023" y="3980857"/>
              <a:ext cx="932560" cy="932560"/>
            </a:xfrm>
            <a:prstGeom prst="ellipse">
              <a:avLst/>
            </a:prstGeom>
            <a:solidFill>
              <a:srgbClr val="B700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2" name="椭圆 11"/>
            <p:cNvSpPr/>
            <p:nvPr/>
          </p:nvSpPr>
          <p:spPr>
            <a:xfrm>
              <a:off x="3416468" y="2023564"/>
              <a:ext cx="1270523" cy="1268716"/>
            </a:xfrm>
            <a:prstGeom prst="ellipse">
              <a:avLst/>
            </a:prstGeom>
            <a:solidFill>
              <a:srgbClr val="B700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1" name="TextBox 188"/>
            <p:cNvSpPr txBox="1">
              <a:spLocks noChangeArrowheads="1"/>
            </p:cNvSpPr>
            <p:nvPr/>
          </p:nvSpPr>
          <p:spPr bwMode="auto">
            <a:xfrm>
              <a:off x="3674455" y="2487369"/>
              <a:ext cx="877163" cy="369332"/>
            </a:xfrm>
            <a:prstGeom prst="rect">
              <a:avLst/>
            </a:prstGeom>
            <a:noFill/>
            <a:ln w="9525">
              <a:noFill/>
              <a:miter lim="800000"/>
            </a:ln>
          </p:spPr>
          <p:txBody>
            <a:bodyPr wrap="none">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买股票</a:t>
              </a:r>
              <a:endPar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2" name="TextBox 191"/>
            <p:cNvSpPr txBox="1">
              <a:spLocks noChangeArrowheads="1"/>
            </p:cNvSpPr>
            <p:nvPr/>
          </p:nvSpPr>
          <p:spPr bwMode="auto">
            <a:xfrm>
              <a:off x="4971725" y="4275798"/>
              <a:ext cx="686815" cy="290576"/>
            </a:xfrm>
            <a:prstGeom prst="rect">
              <a:avLst/>
            </a:prstGeom>
            <a:noFill/>
            <a:ln w="9525">
              <a:noFill/>
              <a:miter lim="800000"/>
            </a:ln>
          </p:spPr>
          <p:txBody>
            <a:bodyPr wrap="none">
              <a:spAutoFit/>
            </a:bodyPr>
            <a:lstStyle/>
            <a:p>
              <a:r>
                <a:rPr lang="zh-CN" altLang="en-US" sz="1600" b="1"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玩社交</a:t>
              </a:r>
              <a:endParaRPr lang="zh-CN" altLang="en-US"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1" name="椭圆 60"/>
            <p:cNvSpPr/>
            <p:nvPr/>
          </p:nvSpPr>
          <p:spPr>
            <a:xfrm>
              <a:off x="6402107" y="3704342"/>
              <a:ext cx="516885" cy="516885"/>
            </a:xfrm>
            <a:prstGeom prst="ellipse">
              <a:avLst/>
            </a:prstGeom>
            <a:solidFill>
              <a:srgbClr val="FFC000">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椭圆 5"/>
            <p:cNvSpPr/>
            <p:nvPr/>
          </p:nvSpPr>
          <p:spPr>
            <a:xfrm>
              <a:off x="2836329" y="3188298"/>
              <a:ext cx="491582" cy="491582"/>
            </a:xfrm>
            <a:prstGeom prst="ellipse">
              <a:avLst/>
            </a:prstGeom>
            <a:solidFill>
              <a:srgbClr val="F073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椭圆 12"/>
            <p:cNvSpPr/>
            <p:nvPr/>
          </p:nvSpPr>
          <p:spPr>
            <a:xfrm>
              <a:off x="3509403" y="1724914"/>
              <a:ext cx="186152" cy="184343"/>
            </a:xfrm>
            <a:prstGeom prst="ellipse">
              <a:avLst/>
            </a:prstGeom>
            <a:solidFill>
              <a:srgbClr val="F073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pic>
        <p:nvPicPr>
          <p:cNvPr id="93" name="图片 92" descr="东方财富logo-02"/>
          <p:cNvPicPr>
            <a:picLocks noChangeAspect="1"/>
          </p:cNvPicPr>
          <p:nvPr/>
        </p:nvPicPr>
        <p:blipFill>
          <a:blip r:embed="rId2"/>
          <a:stretch>
            <a:fillRect/>
          </a:stretch>
        </p:blipFill>
        <p:spPr>
          <a:xfrm>
            <a:off x="10345284" y="142852"/>
            <a:ext cx="1680070" cy="642942"/>
          </a:xfrm>
          <a:prstGeom prst="rect">
            <a:avLst/>
          </a:prstGeom>
        </p:spPr>
      </p:pic>
      <p:grpSp>
        <p:nvGrpSpPr>
          <p:cNvPr id="94" name="组合 93"/>
          <p:cNvGrpSpPr/>
          <p:nvPr/>
        </p:nvGrpSpPr>
        <p:grpSpPr>
          <a:xfrm>
            <a:off x="-7656" y="383345"/>
            <a:ext cx="1804433" cy="708036"/>
            <a:chOff x="-7656" y="383345"/>
            <a:chExt cx="1353399" cy="531056"/>
          </a:xfrm>
          <a:solidFill>
            <a:srgbClr val="DA1D27"/>
          </a:solidFill>
        </p:grpSpPr>
        <p:sp>
          <p:nvSpPr>
            <p:cNvPr id="95" name="任意多边形 94"/>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任意多边形 95"/>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960394173"/>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209821" y="-1448973"/>
            <a:ext cx="956603" cy="1280160"/>
          </a:xfrm>
          <a:prstGeom prst="rect">
            <a:avLst/>
          </a:prstGeom>
          <a:solidFill>
            <a:srgbClr val="DA1D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a:off x="1" y="4854957"/>
            <a:ext cx="6804000" cy="0"/>
          </a:xfrm>
          <a:prstGeom prst="line">
            <a:avLst/>
          </a:prstGeom>
          <a:ln w="38100">
            <a:solidFill>
              <a:srgbClr val="DA1D27"/>
            </a:solidFill>
          </a:ln>
        </p:spPr>
        <p:style>
          <a:lnRef idx="1">
            <a:schemeClr val="accent1"/>
          </a:lnRef>
          <a:fillRef idx="0">
            <a:schemeClr val="accent1"/>
          </a:fillRef>
          <a:effectRef idx="0">
            <a:schemeClr val="accent1"/>
          </a:effectRef>
          <a:fontRef idx="minor">
            <a:schemeClr val="tx1"/>
          </a:fontRef>
        </p:style>
      </p:cxnSp>
      <p:sp>
        <p:nvSpPr>
          <p:cNvPr id="14" name="文本框 17"/>
          <p:cNvSpPr txBox="1">
            <a:spLocks noChangeArrowheads="1"/>
          </p:cNvSpPr>
          <p:nvPr/>
        </p:nvSpPr>
        <p:spPr bwMode="auto">
          <a:xfrm>
            <a:off x="3459906" y="2154116"/>
            <a:ext cx="416011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6000" b="1" dirty="0">
                <a:solidFill>
                  <a:srgbClr val="DA1D27"/>
                </a:solidFill>
                <a:latin typeface="Kartika" panose="02020503030404060203" pitchFamily="18" charset="0"/>
                <a:ea typeface="方正姚体" panose="02010601030101010101" pitchFamily="2" charset="-122"/>
                <a:cs typeface="Kartika" panose="02020503030404060203" pitchFamily="18" charset="0"/>
              </a:rPr>
              <a:t>PART    </a:t>
            </a:r>
            <a:r>
              <a:rPr lang="en-US" altLang="zh-CN" sz="6000" b="1" dirty="0" smtClean="0">
                <a:solidFill>
                  <a:srgbClr val="DA1D27"/>
                </a:solidFill>
                <a:latin typeface="Kartika" panose="02020503030404060203" pitchFamily="18" charset="0"/>
                <a:ea typeface="方正姚体" panose="02010601030101010101" pitchFamily="2" charset="-122"/>
                <a:cs typeface="Kartika" panose="02020503030404060203" pitchFamily="18" charset="0"/>
              </a:rPr>
              <a:t>02</a:t>
            </a:r>
            <a:endParaRPr lang="zh-CN" altLang="en-US" sz="6000" b="1" dirty="0">
              <a:solidFill>
                <a:srgbClr val="DA1D27"/>
              </a:solidFill>
              <a:latin typeface="Kartika" panose="02020503030404060203" pitchFamily="18" charset="0"/>
              <a:ea typeface="方正姚体" panose="02010601030101010101" pitchFamily="2" charset="-122"/>
              <a:cs typeface="Kartika" panose="02020503030404060203" pitchFamily="18" charset="0"/>
            </a:endParaRPr>
          </a:p>
        </p:txBody>
      </p:sp>
      <p:grpSp>
        <p:nvGrpSpPr>
          <p:cNvPr id="2" name="组合 1"/>
          <p:cNvGrpSpPr/>
          <p:nvPr/>
        </p:nvGrpSpPr>
        <p:grpSpPr>
          <a:xfrm flipH="1">
            <a:off x="2708876" y="3169780"/>
            <a:ext cx="4821090" cy="1685177"/>
            <a:chOff x="2728452" y="3169781"/>
            <a:chExt cx="4821090" cy="1685177"/>
          </a:xfrm>
        </p:grpSpPr>
        <p:sp>
          <p:nvSpPr>
            <p:cNvPr id="5" name="平行四边形 4"/>
            <p:cNvSpPr/>
            <p:nvPr/>
          </p:nvSpPr>
          <p:spPr>
            <a:xfrm rot="10800000" flipV="1">
              <a:off x="4785631" y="3169782"/>
              <a:ext cx="2763911" cy="1685176"/>
            </a:xfrm>
            <a:prstGeom prst="parallelogram">
              <a:avLst>
                <a:gd name="adj" fmla="val 43841"/>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平行四边形 9"/>
            <p:cNvSpPr/>
            <p:nvPr/>
          </p:nvSpPr>
          <p:spPr>
            <a:xfrm rot="10800000" flipV="1">
              <a:off x="2728452" y="3169781"/>
              <a:ext cx="2763911" cy="1685176"/>
            </a:xfrm>
            <a:prstGeom prst="parallelogram">
              <a:avLst>
                <a:gd name="adj" fmla="val 43841"/>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文本框 16"/>
          <p:cNvSpPr>
            <a:spLocks noChangeArrowheads="1"/>
          </p:cNvSpPr>
          <p:nvPr/>
        </p:nvSpPr>
        <p:spPr bwMode="auto">
          <a:xfrm>
            <a:off x="8117578" y="3460293"/>
            <a:ext cx="326243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6000" b="1" dirty="0" smtClean="0">
                <a:solidFill>
                  <a:srgbClr val="DA1D27"/>
                </a:solidFill>
                <a:latin typeface="微软雅黑" panose="020B0503020204020204" pitchFamily="34" charset="-122"/>
                <a:ea typeface="微软雅黑" panose="020B0503020204020204" pitchFamily="34" charset="-122"/>
                <a:sym typeface="微软雅黑" panose="020B0503020204020204" pitchFamily="34" charset="-122"/>
              </a:rPr>
              <a:t>活动概述</a:t>
            </a:r>
            <a:endParaRPr lang="en-US" altLang="en-US" sz="6000" b="1" dirty="0">
              <a:solidFill>
                <a:srgbClr val="DA1D27"/>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1" name="组合 10"/>
          <p:cNvGrpSpPr/>
          <p:nvPr/>
        </p:nvGrpSpPr>
        <p:grpSpPr>
          <a:xfrm>
            <a:off x="7694930" y="4563110"/>
            <a:ext cx="3924935" cy="297815"/>
            <a:chOff x="7694930" y="4563110"/>
            <a:chExt cx="3924935" cy="297815"/>
          </a:xfrm>
        </p:grpSpPr>
        <p:sp>
          <p:nvSpPr>
            <p:cNvPr id="12" name="文本框 9"/>
            <p:cNvSpPr txBox="1"/>
            <p:nvPr/>
          </p:nvSpPr>
          <p:spPr>
            <a:xfrm>
              <a:off x="8982075" y="4568190"/>
              <a:ext cx="1276350" cy="287020"/>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865" dirty="0" smtClean="0">
                  <a:solidFill>
                    <a:schemeClr val="tx1">
                      <a:lumMod val="65000"/>
                      <a:lumOff val="35000"/>
                    </a:schemeClr>
                  </a:solidFill>
                  <a:latin typeface="微软雅黑" panose="020B0503020204020204" charset="-122"/>
                  <a:ea typeface="微软雅黑" panose="020B0503020204020204" charset="-122"/>
                </a:rPr>
                <a:t>组织架构</a:t>
              </a:r>
              <a:endParaRPr lang="zh-CN" altLang="en-US" sz="1865" dirty="0">
                <a:solidFill>
                  <a:schemeClr val="tx1">
                    <a:lumMod val="65000"/>
                    <a:lumOff val="35000"/>
                  </a:schemeClr>
                </a:solidFill>
                <a:latin typeface="微软雅黑" panose="020B0503020204020204" charset="-122"/>
                <a:ea typeface="微软雅黑" panose="020B0503020204020204" charset="-122"/>
              </a:endParaRPr>
            </a:p>
          </p:txBody>
        </p:sp>
        <p:sp>
          <p:nvSpPr>
            <p:cNvPr id="15" name="文本框 9"/>
            <p:cNvSpPr txBox="1"/>
            <p:nvPr/>
          </p:nvSpPr>
          <p:spPr>
            <a:xfrm>
              <a:off x="7694930" y="4563110"/>
              <a:ext cx="1572895" cy="287020"/>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865" dirty="0" smtClean="0">
                  <a:solidFill>
                    <a:schemeClr val="tx1">
                      <a:lumMod val="65000"/>
                      <a:lumOff val="35000"/>
                    </a:schemeClr>
                  </a:solidFill>
                  <a:latin typeface="微软雅黑" panose="020B0503020204020204" charset="-122"/>
                  <a:ea typeface="微软雅黑" panose="020B0503020204020204" charset="-122"/>
                </a:rPr>
                <a:t>活动背景</a:t>
              </a:r>
              <a:endParaRPr lang="zh-CN" altLang="en-US" sz="1865" dirty="0">
                <a:solidFill>
                  <a:schemeClr val="tx1">
                    <a:lumMod val="65000"/>
                    <a:lumOff val="35000"/>
                  </a:schemeClr>
                </a:solidFill>
                <a:latin typeface="微软雅黑" panose="020B0503020204020204" charset="-122"/>
                <a:ea typeface="微软雅黑" panose="020B0503020204020204" charset="-122"/>
              </a:endParaRPr>
            </a:p>
          </p:txBody>
        </p:sp>
        <p:sp>
          <p:nvSpPr>
            <p:cNvPr id="17" name="文本框 9"/>
            <p:cNvSpPr txBox="1"/>
            <p:nvPr/>
          </p:nvSpPr>
          <p:spPr>
            <a:xfrm>
              <a:off x="10343515" y="4573905"/>
              <a:ext cx="1276350" cy="287020"/>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865" dirty="0" smtClean="0">
                  <a:solidFill>
                    <a:schemeClr val="tx1">
                      <a:lumMod val="65000"/>
                      <a:lumOff val="35000"/>
                    </a:schemeClr>
                  </a:solidFill>
                  <a:latin typeface="微软雅黑" panose="020B0503020204020204" charset="-122"/>
                  <a:ea typeface="微软雅黑" panose="020B0503020204020204" charset="-122"/>
                </a:rPr>
                <a:t>参与对象</a:t>
              </a:r>
              <a:endParaRPr lang="zh-CN" altLang="en-US" sz="1865" dirty="0">
                <a:solidFill>
                  <a:schemeClr val="tx1">
                    <a:lumMod val="65000"/>
                    <a:lumOff val="35000"/>
                  </a:schemeClr>
                </a:solidFill>
                <a:latin typeface="微软雅黑" panose="020B0503020204020204" charset="-122"/>
                <a:ea typeface="微软雅黑" panose="020B0503020204020204" charset="-122"/>
              </a:endParaRPr>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209821" y="-1448973"/>
            <a:ext cx="956603" cy="1280160"/>
          </a:xfrm>
          <a:prstGeom prst="rect">
            <a:avLst/>
          </a:prstGeom>
          <a:solidFill>
            <a:srgbClr val="DA1D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7656" y="383345"/>
            <a:ext cx="1804433" cy="708036"/>
            <a:chOff x="-7656" y="383345"/>
            <a:chExt cx="1353399" cy="531056"/>
          </a:xfrm>
          <a:solidFill>
            <a:srgbClr val="DA1D27"/>
          </a:solidFill>
        </p:grpSpPr>
        <p:sp>
          <p:nvSpPr>
            <p:cNvPr id="11" name="任意多边形 10"/>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文本框 18"/>
          <p:cNvSpPr>
            <a:spLocks noChangeArrowheads="1"/>
          </p:cNvSpPr>
          <p:nvPr/>
        </p:nvSpPr>
        <p:spPr bwMode="auto">
          <a:xfrm>
            <a:off x="2433622" y="412841"/>
            <a:ext cx="2441694"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400" b="1" dirty="0" smtClean="0">
                <a:solidFill>
                  <a:srgbClr val="DA1D27"/>
                </a:solidFill>
                <a:latin typeface="微软雅黑" panose="020B0503020204020204" pitchFamily="34" charset="-122"/>
                <a:ea typeface="微软雅黑" panose="020B0503020204020204" pitchFamily="34" charset="-122"/>
                <a:sym typeface="微软雅黑" panose="020B0503020204020204" pitchFamily="34" charset="-122"/>
              </a:rPr>
              <a:t>活动背景</a:t>
            </a:r>
            <a:endParaRPr lang="en-US" altLang="en-US" sz="4400" b="1" dirty="0">
              <a:solidFill>
                <a:srgbClr val="DA1D27"/>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 name="组合 3"/>
          <p:cNvGrpSpPr/>
          <p:nvPr/>
        </p:nvGrpSpPr>
        <p:grpSpPr>
          <a:xfrm>
            <a:off x="74919" y="1236736"/>
            <a:ext cx="5149850" cy="4376737"/>
            <a:chOff x="61913" y="1992313"/>
            <a:chExt cx="5149850" cy="4376737"/>
          </a:xfrm>
        </p:grpSpPr>
        <p:pic>
          <p:nvPicPr>
            <p:cNvPr id="7" name="图片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500" y="1992313"/>
              <a:ext cx="5148263" cy="437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913" y="1992313"/>
              <a:ext cx="5148262" cy="437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矩形 13"/>
            <p:cNvSpPr>
              <a:spLocks noChangeArrowheads="1"/>
            </p:cNvSpPr>
            <p:nvPr/>
          </p:nvSpPr>
          <p:spPr bwMode="auto">
            <a:xfrm>
              <a:off x="601663" y="2547938"/>
              <a:ext cx="4089400" cy="2595562"/>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sp>
        <p:nvSpPr>
          <p:cNvPr id="24" name="TextBox 106"/>
          <p:cNvSpPr txBox="1"/>
          <p:nvPr/>
        </p:nvSpPr>
        <p:spPr>
          <a:xfrm>
            <a:off x="5078436" y="1678717"/>
            <a:ext cx="6893170" cy="1846659"/>
          </a:xfrm>
          <a:prstGeom prst="rect">
            <a:avLst/>
          </a:prstGeom>
          <a:noFill/>
        </p:spPr>
        <p:txBody>
          <a:bodyPr wrap="square" lIns="0" tIns="0" rIns="0" bIns="0" rtlCol="0">
            <a:spAutoFit/>
          </a:bodyPr>
          <a:lstStyle/>
          <a:p>
            <a:pPr indent="457200" fontAlgn="auto">
              <a:lnSpc>
                <a:spcPct val="150000"/>
              </a:lnSpc>
              <a:spcBef>
                <a:spcPts val="0"/>
              </a:spcBef>
              <a:spcAft>
                <a:spcPts val="0"/>
              </a:spcAft>
              <a:defRPr/>
            </a:pPr>
            <a:r>
              <a:rPr lang="zh-CN" altLang="en-US" sz="1600" dirty="0">
                <a:latin typeface="微软雅黑" panose="020B0503020204020204" charset="-122"/>
                <a:ea typeface="微软雅黑" panose="020B0503020204020204" charset="-122"/>
              </a:rPr>
              <a:t>为深入学习宣传贯彻习近平新时代中国特色社会主义思想和党的十九大精神</a:t>
            </a:r>
            <a:r>
              <a:rPr lang="zh-CN" altLang="en-US" sz="1600" dirty="0" smtClean="0">
                <a:latin typeface="微软雅黑" panose="020B0503020204020204" charset="-122"/>
                <a:ea typeface="微软雅黑" panose="020B0503020204020204" charset="-122"/>
              </a:rPr>
              <a:t>，</a:t>
            </a:r>
            <a:r>
              <a:rPr lang="zh-CN" altLang="en-US" sz="1600" dirty="0">
                <a:latin typeface="微软雅黑" panose="020B0503020204020204" charset="-122"/>
                <a:ea typeface="微软雅黑" panose="020B0503020204020204" charset="-122"/>
              </a:rPr>
              <a:t>全面贯彻落实习近平总书记关于青年工作的重要思想和团的十八大精神，加强对大学生的金融</a:t>
            </a:r>
            <a:r>
              <a:rPr lang="zh-CN" altLang="en-US" sz="1600" dirty="0" smtClean="0">
                <a:latin typeface="微软雅黑" panose="020B0503020204020204" charset="-122"/>
                <a:ea typeface="微软雅黑" panose="020B0503020204020204" charset="-122"/>
              </a:rPr>
              <a:t>实践教育，帮助大学生掌握金融基础知识，增强金融安全意识，提升金融实践能力，完善就业创业素质，团中央</a:t>
            </a:r>
            <a:r>
              <a:rPr lang="zh-CN" altLang="en-US" sz="1600" dirty="0">
                <a:latin typeface="微软雅黑" panose="020B0503020204020204" charset="-122"/>
                <a:ea typeface="微软雅黑" panose="020B0503020204020204" charset="-122"/>
              </a:rPr>
              <a:t>青年发展部拟</a:t>
            </a:r>
            <a:r>
              <a:rPr lang="zh-CN" altLang="en-US" sz="1600" dirty="0" smtClean="0">
                <a:latin typeface="微软雅黑" panose="020B0503020204020204" charset="-122"/>
                <a:ea typeface="微软雅黑" panose="020B0503020204020204" charset="-122"/>
              </a:rPr>
              <a:t>举办</a:t>
            </a:r>
            <a:r>
              <a:rPr lang="zh-CN" altLang="en-US" sz="1600" dirty="0">
                <a:solidFill>
                  <a:srgbClr val="DA1D27"/>
                </a:solidFill>
                <a:latin typeface="微软雅黑" panose="020B0503020204020204" charset="-122"/>
                <a:ea typeface="微软雅黑" panose="020B0503020204020204" charset="-122"/>
              </a:rPr>
              <a:t>第五届“东方财富杯” 全国大学生金融精英挑战赛</a:t>
            </a:r>
            <a:r>
              <a:rPr lang="zh-CN" altLang="en-US" sz="1600" dirty="0">
                <a:latin typeface="微软雅黑" panose="020B0503020204020204" charset="-122"/>
                <a:ea typeface="微软雅黑" panose="020B0503020204020204" charset="-122"/>
              </a:rPr>
              <a:t>。</a:t>
            </a:r>
          </a:p>
        </p:txBody>
      </p:sp>
      <p:grpSp>
        <p:nvGrpSpPr>
          <p:cNvPr id="56" name="组合 55"/>
          <p:cNvGrpSpPr/>
          <p:nvPr/>
        </p:nvGrpSpPr>
        <p:grpSpPr>
          <a:xfrm>
            <a:off x="5562385" y="3679868"/>
            <a:ext cx="5927727" cy="1985350"/>
            <a:chOff x="5243024" y="3658213"/>
            <a:chExt cx="5927727" cy="1985350"/>
          </a:xfrm>
        </p:grpSpPr>
        <p:grpSp>
          <p:nvGrpSpPr>
            <p:cNvPr id="2" name="组合 1"/>
            <p:cNvGrpSpPr/>
            <p:nvPr/>
          </p:nvGrpSpPr>
          <p:grpSpPr>
            <a:xfrm>
              <a:off x="5243024" y="3658213"/>
              <a:ext cx="5927727" cy="1985350"/>
              <a:chOff x="5543550" y="4033180"/>
              <a:chExt cx="5927727" cy="1985350"/>
            </a:xfrm>
          </p:grpSpPr>
          <p:sp>
            <p:nvSpPr>
              <p:cNvPr id="14" name="椭圆 15"/>
              <p:cNvSpPr>
                <a:spLocks noChangeArrowheads="1"/>
              </p:cNvSpPr>
              <p:nvPr/>
            </p:nvSpPr>
            <p:spPr bwMode="auto">
              <a:xfrm>
                <a:off x="5543550" y="4037330"/>
                <a:ext cx="1976438" cy="1976438"/>
              </a:xfrm>
              <a:prstGeom prst="ellipse">
                <a:avLst/>
              </a:prstGeom>
              <a:solidFill>
                <a:srgbClr val="DA1D27"/>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6" name="椭圆 16"/>
              <p:cNvSpPr>
                <a:spLocks noChangeArrowheads="1"/>
              </p:cNvSpPr>
              <p:nvPr/>
            </p:nvSpPr>
            <p:spPr bwMode="auto">
              <a:xfrm>
                <a:off x="7521575" y="4042093"/>
                <a:ext cx="1974850" cy="1976437"/>
              </a:xfrm>
              <a:prstGeom prst="ellipse">
                <a:avLst/>
              </a:prstGeom>
              <a:solidFill>
                <a:srgbClr val="DA1D27"/>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7" name="椭圆 17"/>
              <p:cNvSpPr>
                <a:spLocks noChangeArrowheads="1"/>
              </p:cNvSpPr>
              <p:nvPr/>
            </p:nvSpPr>
            <p:spPr bwMode="auto">
              <a:xfrm>
                <a:off x="9494839" y="4033180"/>
                <a:ext cx="1976438" cy="1976438"/>
              </a:xfrm>
              <a:prstGeom prst="ellipse">
                <a:avLst/>
              </a:prstGeom>
              <a:solidFill>
                <a:srgbClr val="DA1D27"/>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8" name="文本框 18"/>
              <p:cNvSpPr>
                <a:spLocks noChangeArrowheads="1"/>
              </p:cNvSpPr>
              <p:nvPr/>
            </p:nvSpPr>
            <p:spPr bwMode="auto">
              <a:xfrm>
                <a:off x="5746122" y="4640644"/>
                <a:ext cx="15744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600" b="1" dirty="0" smtClean="0">
                    <a:solidFill>
                      <a:schemeClr val="bg1"/>
                    </a:solidFill>
                    <a:latin typeface="方正姚体" panose="02010601030101010101" pitchFamily="2" charset="-122"/>
                    <a:ea typeface="方正姚体" panose="02010601030101010101" pitchFamily="2" charset="-122"/>
                    <a:sym typeface="方正姚体" panose="02010601030101010101" pitchFamily="2" charset="-122"/>
                  </a:rPr>
                  <a:t>全国性</a:t>
                </a:r>
                <a:endParaRPr lang="zh-CN" altLang="en-US" sz="3600" b="1" dirty="0">
                  <a:solidFill>
                    <a:schemeClr val="bg1"/>
                  </a:solidFill>
                  <a:latin typeface="方正姚体" panose="02010601030101010101" pitchFamily="2" charset="-122"/>
                  <a:ea typeface="方正姚体" panose="02010601030101010101" pitchFamily="2" charset="-122"/>
                  <a:sym typeface="方正姚体" panose="02010601030101010101" pitchFamily="2" charset="-122"/>
                </a:endParaRPr>
              </a:p>
            </p:txBody>
          </p:sp>
        </p:grpSp>
        <p:sp>
          <p:nvSpPr>
            <p:cNvPr id="25" name="文本框 18"/>
            <p:cNvSpPr>
              <a:spLocks noChangeArrowheads="1"/>
            </p:cNvSpPr>
            <p:nvPr/>
          </p:nvSpPr>
          <p:spPr bwMode="auto">
            <a:xfrm>
              <a:off x="7420446" y="4265677"/>
              <a:ext cx="15744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600" b="1" dirty="0" smtClean="0">
                  <a:solidFill>
                    <a:schemeClr val="bg1"/>
                  </a:solidFill>
                  <a:latin typeface="方正姚体" panose="02010601030101010101" pitchFamily="2" charset="-122"/>
                  <a:ea typeface="方正姚体" panose="02010601030101010101" pitchFamily="2" charset="-122"/>
                  <a:sym typeface="方正姚体" panose="02010601030101010101" pitchFamily="2" charset="-122"/>
                </a:rPr>
                <a:t>趣味性</a:t>
              </a:r>
              <a:endParaRPr lang="zh-CN" altLang="en-US" sz="3600" b="1" dirty="0">
                <a:solidFill>
                  <a:schemeClr val="bg1"/>
                </a:solidFill>
                <a:latin typeface="方正姚体" panose="02010601030101010101" pitchFamily="2" charset="-122"/>
                <a:ea typeface="方正姚体" panose="02010601030101010101" pitchFamily="2" charset="-122"/>
                <a:sym typeface="方正姚体" panose="02010601030101010101" pitchFamily="2" charset="-122"/>
              </a:endParaRPr>
            </a:p>
          </p:txBody>
        </p:sp>
        <p:sp>
          <p:nvSpPr>
            <p:cNvPr id="26" name="文本框 18"/>
            <p:cNvSpPr>
              <a:spLocks noChangeArrowheads="1"/>
            </p:cNvSpPr>
            <p:nvPr/>
          </p:nvSpPr>
          <p:spPr bwMode="auto">
            <a:xfrm>
              <a:off x="9393710" y="4265676"/>
              <a:ext cx="15744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600" b="1" dirty="0" smtClean="0">
                  <a:solidFill>
                    <a:schemeClr val="bg1"/>
                  </a:solidFill>
                  <a:latin typeface="方正姚体" panose="02010601030101010101" pitchFamily="2" charset="-122"/>
                  <a:ea typeface="方正姚体" panose="02010601030101010101" pitchFamily="2" charset="-122"/>
                  <a:sym typeface="方正姚体" panose="02010601030101010101" pitchFamily="2" charset="-122"/>
                </a:rPr>
                <a:t>大众化</a:t>
              </a:r>
              <a:endParaRPr lang="zh-CN" altLang="en-US" sz="3600" b="1" dirty="0">
                <a:solidFill>
                  <a:schemeClr val="bg1"/>
                </a:solidFill>
                <a:latin typeface="方正姚体" panose="02010601030101010101" pitchFamily="2" charset="-122"/>
                <a:ea typeface="方正姚体" panose="02010601030101010101" pitchFamily="2" charset="-122"/>
                <a:sym typeface="方正姚体" panose="02010601030101010101" pitchFamily="2" charset="-122"/>
              </a:endParaRPr>
            </a:p>
          </p:txBody>
        </p:sp>
      </p:grpSp>
      <p:pic>
        <p:nvPicPr>
          <p:cNvPr id="27" name="图片 26" descr="东方财富logo-02"/>
          <p:cNvPicPr>
            <a:picLocks noChangeAspect="1"/>
          </p:cNvPicPr>
          <p:nvPr/>
        </p:nvPicPr>
        <p:blipFill>
          <a:blip r:embed="rId6"/>
          <a:stretch>
            <a:fillRect/>
          </a:stretch>
        </p:blipFill>
        <p:spPr>
          <a:xfrm>
            <a:off x="10083630" y="142852"/>
            <a:ext cx="1680070" cy="642942"/>
          </a:xfrm>
          <a:prstGeom prst="rect">
            <a:avLst/>
          </a:prstGeom>
        </p:spPr>
      </p:pic>
      <p:sp>
        <p:nvSpPr>
          <p:cNvPr id="6" name="矩形 5"/>
          <p:cNvSpPr/>
          <p:nvPr/>
        </p:nvSpPr>
        <p:spPr>
          <a:xfrm>
            <a:off x="938457" y="1838963"/>
            <a:ext cx="3296038" cy="857121"/>
          </a:xfrm>
          <a:prstGeom prst="rect">
            <a:avLst/>
          </a:prstGeom>
          <a:solidFill>
            <a:srgbClr val="FA8502"/>
          </a:solidFill>
          <a:ln>
            <a:solidFill>
              <a:srgbClr val="FA85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939992" y="2060377"/>
            <a:ext cx="3485699" cy="461665"/>
          </a:xfrm>
          <a:prstGeom prst="rect">
            <a:avLst/>
          </a:prstGeom>
          <a:noFill/>
        </p:spPr>
        <p:txBody>
          <a:bodyPr wrap="square" rtlCol="0">
            <a:spAutoFit/>
          </a:bodyPr>
          <a:lstStyle/>
          <a:p>
            <a:r>
              <a:rPr lang="zh-CN" altLang="en-US" sz="2400" b="1" dirty="0" smtClean="0">
                <a:solidFill>
                  <a:srgbClr val="DA1D27"/>
                </a:solidFill>
                <a:latin typeface="微软雅黑" panose="020B0503020204020204" pitchFamily="34" charset="-122"/>
                <a:ea typeface="微软雅黑" panose="020B0503020204020204" pitchFamily="34" charset="-122"/>
              </a:rPr>
              <a:t>燃财富梦想  登人生巅峰</a:t>
            </a:r>
            <a:endParaRPr lang="zh-CN" altLang="en-US" sz="2400" b="1" dirty="0">
              <a:solidFill>
                <a:srgbClr val="DA1D27"/>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209821" y="-1448973"/>
            <a:ext cx="956603" cy="1280160"/>
          </a:xfrm>
          <a:prstGeom prst="rect">
            <a:avLst/>
          </a:prstGeom>
          <a:solidFill>
            <a:srgbClr val="DA1D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7656" y="383345"/>
            <a:ext cx="1804433" cy="708036"/>
            <a:chOff x="-7656" y="383345"/>
            <a:chExt cx="1353399" cy="531056"/>
          </a:xfrm>
          <a:solidFill>
            <a:srgbClr val="DA1D27"/>
          </a:solidFill>
        </p:grpSpPr>
        <p:sp>
          <p:nvSpPr>
            <p:cNvPr id="11" name="任意多边形 10"/>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文本框 18"/>
          <p:cNvSpPr>
            <a:spLocks noChangeArrowheads="1"/>
          </p:cNvSpPr>
          <p:nvPr/>
        </p:nvSpPr>
        <p:spPr bwMode="auto">
          <a:xfrm>
            <a:off x="2433622" y="412841"/>
            <a:ext cx="516255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lang="en-US" altLang="en-US" sz="4400" b="1" dirty="0">
                <a:solidFill>
                  <a:srgbClr val="DA1D27"/>
                </a:solidFill>
                <a:latin typeface="微软雅黑" panose="020B0503020204020204" charset="-122"/>
                <a:ea typeface="微软雅黑" panose="020B0503020204020204" charset="-122"/>
                <a:sym typeface="微软雅黑" panose="020B0503020204020204" charset="-122"/>
              </a:rPr>
              <a:t>组织架构&amp;参与对象</a:t>
            </a:r>
          </a:p>
        </p:txBody>
      </p:sp>
      <p:grpSp>
        <p:nvGrpSpPr>
          <p:cNvPr id="177" name="组合 60"/>
          <p:cNvGrpSpPr/>
          <p:nvPr/>
        </p:nvGrpSpPr>
        <p:grpSpPr>
          <a:xfrm>
            <a:off x="11302794" y="1587770"/>
            <a:ext cx="502571" cy="5223782"/>
            <a:chOff x="10994103" y="1484783"/>
            <a:chExt cx="502571" cy="5223782"/>
          </a:xfrm>
        </p:grpSpPr>
        <p:sp>
          <p:nvSpPr>
            <p:cNvPr id="178" name="等腰三角形 6"/>
            <p:cNvSpPr/>
            <p:nvPr/>
          </p:nvSpPr>
          <p:spPr>
            <a:xfrm rot="16200000" flipH="1">
              <a:off x="10693937" y="1784949"/>
              <a:ext cx="1102903" cy="502571"/>
            </a:xfrm>
            <a:custGeom>
              <a:avLst/>
              <a:gdLst>
                <a:gd name="connsiteX0" fmla="*/ 0 w 693325"/>
                <a:gd name="connsiteY0" fmla="*/ 728790 h 728790"/>
                <a:gd name="connsiteX1" fmla="*/ 693325 w 693325"/>
                <a:gd name="connsiteY1" fmla="*/ 0 h 728790"/>
                <a:gd name="connsiteX2" fmla="*/ 693325 w 693325"/>
                <a:gd name="connsiteY2" fmla="*/ 728790 h 728790"/>
                <a:gd name="connsiteX3" fmla="*/ 0 w 693325"/>
                <a:gd name="connsiteY3" fmla="*/ 728790 h 728790"/>
                <a:gd name="connsiteX0-1" fmla="*/ 0 w 1102903"/>
                <a:gd name="connsiteY0-2" fmla="*/ 500190 h 500190"/>
                <a:gd name="connsiteX1-3" fmla="*/ 1102903 w 1102903"/>
                <a:gd name="connsiteY1-4" fmla="*/ 0 h 500190"/>
                <a:gd name="connsiteX2-5" fmla="*/ 693325 w 1102903"/>
                <a:gd name="connsiteY2-6" fmla="*/ 500190 h 500190"/>
                <a:gd name="connsiteX3-7" fmla="*/ 0 w 1102903"/>
                <a:gd name="connsiteY3-8" fmla="*/ 500190 h 500190"/>
                <a:gd name="connsiteX0-9" fmla="*/ 0 w 1102903"/>
                <a:gd name="connsiteY0-10" fmla="*/ 500190 h 502571"/>
                <a:gd name="connsiteX1-11" fmla="*/ 1102903 w 1102903"/>
                <a:gd name="connsiteY1-12" fmla="*/ 0 h 502571"/>
                <a:gd name="connsiteX2-13" fmla="*/ 729047 w 1102903"/>
                <a:gd name="connsiteY2-14" fmla="*/ 502571 h 502571"/>
                <a:gd name="connsiteX3-15" fmla="*/ 0 w 1102903"/>
                <a:gd name="connsiteY3-16" fmla="*/ 500190 h 502571"/>
              </a:gdLst>
              <a:ahLst/>
              <a:cxnLst>
                <a:cxn ang="0">
                  <a:pos x="connsiteX0-1" y="connsiteY0-2"/>
                </a:cxn>
                <a:cxn ang="0">
                  <a:pos x="connsiteX1-3" y="connsiteY1-4"/>
                </a:cxn>
                <a:cxn ang="0">
                  <a:pos x="connsiteX2-5" y="connsiteY2-6"/>
                </a:cxn>
                <a:cxn ang="0">
                  <a:pos x="connsiteX3-7" y="connsiteY3-8"/>
                </a:cxn>
              </a:cxnLst>
              <a:rect l="l" t="t" r="r" b="b"/>
              <a:pathLst>
                <a:path w="1102903" h="502571">
                  <a:moveTo>
                    <a:pt x="0" y="500190"/>
                  </a:moveTo>
                  <a:lnTo>
                    <a:pt x="1102903" y="0"/>
                  </a:lnTo>
                  <a:lnTo>
                    <a:pt x="729047" y="502571"/>
                  </a:lnTo>
                  <a:lnTo>
                    <a:pt x="0" y="500190"/>
                  </a:lnTo>
                  <a:close/>
                </a:path>
              </a:pathLst>
            </a:custGeom>
            <a:solidFill>
              <a:srgbClr val="BD0000">
                <a:lumMod val="75000"/>
              </a:srgbClr>
            </a:solidFill>
            <a:ln w="25400" cap="flat" cmpd="sng" algn="ctr">
              <a:noFill/>
              <a:prstDash val="solid"/>
            </a:ln>
            <a:effectLst/>
          </p:spPr>
          <p:style>
            <a:lnRef idx="2">
              <a:srgbClr val="BD0000">
                <a:shade val="50000"/>
              </a:srgbClr>
            </a:lnRef>
            <a:fillRef idx="1">
              <a:srgbClr val="BD0000"/>
            </a:fillRef>
            <a:effectRef idx="0">
              <a:srgbClr val="BD0000"/>
            </a:effectRef>
            <a:fontRef idx="minor">
              <a:sysClr val="window" lastClr="FFFFFF"/>
            </a:fontRef>
          </p:style>
          <p:txBody>
            <a:bodyPr rtlCol="0" anchor="ctr"/>
            <a:lstStyle/>
            <a:p>
              <a:pPr algn="ctr"/>
              <a:endParaRPr lang="zh-CN" altLang="en-US"/>
            </a:p>
          </p:txBody>
        </p:sp>
        <p:cxnSp>
          <p:nvCxnSpPr>
            <p:cNvPr id="179" name="直接连接符 178"/>
            <p:cNvCxnSpPr/>
            <p:nvPr/>
          </p:nvCxnSpPr>
          <p:spPr>
            <a:xfrm flipH="1">
              <a:off x="11001690" y="2578162"/>
              <a:ext cx="2" cy="4130403"/>
            </a:xfrm>
            <a:prstGeom prst="line">
              <a:avLst/>
            </a:prstGeom>
            <a:noFill/>
            <a:ln w="9525" cap="flat" cmpd="sng" algn="ctr">
              <a:solidFill>
                <a:srgbClr val="BD0000">
                  <a:lumMod val="75000"/>
                </a:srgbClr>
              </a:solidFill>
              <a:prstDash val="solid"/>
            </a:ln>
            <a:effectLst/>
          </p:spPr>
          <p:style>
            <a:lnRef idx="1">
              <a:srgbClr val="BD0000"/>
            </a:lnRef>
            <a:fillRef idx="0">
              <a:srgbClr val="BD0000"/>
            </a:fillRef>
            <a:effectRef idx="0">
              <a:srgbClr val="BD0000"/>
            </a:effectRef>
            <a:fontRef idx="minor">
              <a:sysClr val="windowText" lastClr="000000"/>
            </a:fontRef>
          </p:style>
        </p:cxnSp>
      </p:grpSp>
      <p:grpSp>
        <p:nvGrpSpPr>
          <p:cNvPr id="180" name="组合 61"/>
          <p:cNvGrpSpPr/>
          <p:nvPr/>
        </p:nvGrpSpPr>
        <p:grpSpPr>
          <a:xfrm>
            <a:off x="1009500" y="1579771"/>
            <a:ext cx="502571" cy="5223782"/>
            <a:chOff x="695325" y="1484783"/>
            <a:chExt cx="502571" cy="5223782"/>
          </a:xfrm>
        </p:grpSpPr>
        <p:sp>
          <p:nvSpPr>
            <p:cNvPr id="181" name="等腰三角形 6"/>
            <p:cNvSpPr/>
            <p:nvPr/>
          </p:nvSpPr>
          <p:spPr>
            <a:xfrm rot="5400000">
              <a:off x="395159" y="1784949"/>
              <a:ext cx="1102903" cy="502571"/>
            </a:xfrm>
            <a:custGeom>
              <a:avLst/>
              <a:gdLst>
                <a:gd name="connsiteX0" fmla="*/ 0 w 693325"/>
                <a:gd name="connsiteY0" fmla="*/ 728790 h 728790"/>
                <a:gd name="connsiteX1" fmla="*/ 693325 w 693325"/>
                <a:gd name="connsiteY1" fmla="*/ 0 h 728790"/>
                <a:gd name="connsiteX2" fmla="*/ 693325 w 693325"/>
                <a:gd name="connsiteY2" fmla="*/ 728790 h 728790"/>
                <a:gd name="connsiteX3" fmla="*/ 0 w 693325"/>
                <a:gd name="connsiteY3" fmla="*/ 728790 h 728790"/>
                <a:gd name="connsiteX0-1" fmla="*/ 0 w 1102903"/>
                <a:gd name="connsiteY0-2" fmla="*/ 500190 h 500190"/>
                <a:gd name="connsiteX1-3" fmla="*/ 1102903 w 1102903"/>
                <a:gd name="connsiteY1-4" fmla="*/ 0 h 500190"/>
                <a:gd name="connsiteX2-5" fmla="*/ 693325 w 1102903"/>
                <a:gd name="connsiteY2-6" fmla="*/ 500190 h 500190"/>
                <a:gd name="connsiteX3-7" fmla="*/ 0 w 1102903"/>
                <a:gd name="connsiteY3-8" fmla="*/ 500190 h 500190"/>
                <a:gd name="connsiteX0-9" fmla="*/ 0 w 1102903"/>
                <a:gd name="connsiteY0-10" fmla="*/ 500190 h 502571"/>
                <a:gd name="connsiteX1-11" fmla="*/ 1102903 w 1102903"/>
                <a:gd name="connsiteY1-12" fmla="*/ 0 h 502571"/>
                <a:gd name="connsiteX2-13" fmla="*/ 729047 w 1102903"/>
                <a:gd name="connsiteY2-14" fmla="*/ 502571 h 502571"/>
                <a:gd name="connsiteX3-15" fmla="*/ 0 w 1102903"/>
                <a:gd name="connsiteY3-16" fmla="*/ 500190 h 502571"/>
              </a:gdLst>
              <a:ahLst/>
              <a:cxnLst>
                <a:cxn ang="0">
                  <a:pos x="connsiteX0-1" y="connsiteY0-2"/>
                </a:cxn>
                <a:cxn ang="0">
                  <a:pos x="connsiteX1-3" y="connsiteY1-4"/>
                </a:cxn>
                <a:cxn ang="0">
                  <a:pos x="connsiteX2-5" y="connsiteY2-6"/>
                </a:cxn>
                <a:cxn ang="0">
                  <a:pos x="connsiteX3-7" y="connsiteY3-8"/>
                </a:cxn>
              </a:cxnLst>
              <a:rect l="l" t="t" r="r" b="b"/>
              <a:pathLst>
                <a:path w="1102903" h="502571">
                  <a:moveTo>
                    <a:pt x="0" y="500190"/>
                  </a:moveTo>
                  <a:lnTo>
                    <a:pt x="1102903" y="0"/>
                  </a:lnTo>
                  <a:lnTo>
                    <a:pt x="729047" y="502571"/>
                  </a:lnTo>
                  <a:lnTo>
                    <a:pt x="0" y="500190"/>
                  </a:lnTo>
                  <a:close/>
                </a:path>
              </a:pathLst>
            </a:custGeom>
            <a:solidFill>
              <a:srgbClr val="40464A">
                <a:lumMod val="50000"/>
              </a:srgbClr>
            </a:solidFill>
            <a:ln w="25400" cap="flat" cmpd="sng" algn="ctr">
              <a:noFill/>
              <a:prstDash val="solid"/>
            </a:ln>
            <a:effectLst/>
          </p:spPr>
          <p:style>
            <a:lnRef idx="2">
              <a:srgbClr val="BD0000">
                <a:shade val="50000"/>
              </a:srgbClr>
            </a:lnRef>
            <a:fillRef idx="1">
              <a:srgbClr val="BD0000"/>
            </a:fillRef>
            <a:effectRef idx="0">
              <a:srgbClr val="BD0000"/>
            </a:effectRef>
            <a:fontRef idx="minor">
              <a:sysClr val="window" lastClr="FFFFFF"/>
            </a:fontRef>
          </p:style>
          <p:txBody>
            <a:bodyPr rtlCol="0" anchor="ctr"/>
            <a:lstStyle/>
            <a:p>
              <a:pPr algn="ctr"/>
              <a:endParaRPr lang="zh-CN" altLang="en-US"/>
            </a:p>
          </p:txBody>
        </p:sp>
        <p:cxnSp>
          <p:nvCxnSpPr>
            <p:cNvPr id="182" name="直接连接符 181"/>
            <p:cNvCxnSpPr/>
            <p:nvPr/>
          </p:nvCxnSpPr>
          <p:spPr>
            <a:xfrm>
              <a:off x="1190309" y="2578162"/>
              <a:ext cx="1374" cy="4130403"/>
            </a:xfrm>
            <a:prstGeom prst="line">
              <a:avLst/>
            </a:prstGeom>
            <a:noFill/>
            <a:ln w="9525" cap="flat" cmpd="sng" algn="ctr">
              <a:solidFill>
                <a:srgbClr val="40464A">
                  <a:lumMod val="50000"/>
                </a:srgbClr>
              </a:solidFill>
              <a:prstDash val="solid"/>
            </a:ln>
            <a:effectLst/>
          </p:spPr>
          <p:style>
            <a:lnRef idx="1">
              <a:srgbClr val="BD0000"/>
            </a:lnRef>
            <a:fillRef idx="0">
              <a:srgbClr val="BD0000"/>
            </a:fillRef>
            <a:effectRef idx="0">
              <a:srgbClr val="BD0000"/>
            </a:effectRef>
            <a:fontRef idx="minor">
              <a:sysClr val="windowText" lastClr="000000"/>
            </a:fontRef>
          </p:style>
        </p:cxnSp>
      </p:grpSp>
      <p:grpSp>
        <p:nvGrpSpPr>
          <p:cNvPr id="14" name="组合 13"/>
          <p:cNvGrpSpPr/>
          <p:nvPr/>
        </p:nvGrpSpPr>
        <p:grpSpPr>
          <a:xfrm>
            <a:off x="1009500" y="1549293"/>
            <a:ext cx="10801349" cy="728790"/>
            <a:chOff x="982345" y="1484784"/>
            <a:chExt cx="10801349" cy="728790"/>
          </a:xfrm>
        </p:grpSpPr>
        <p:grpSp>
          <p:nvGrpSpPr>
            <p:cNvPr id="183" name="组合 51"/>
            <p:cNvGrpSpPr/>
            <p:nvPr/>
          </p:nvGrpSpPr>
          <p:grpSpPr>
            <a:xfrm>
              <a:off x="982345" y="1484784"/>
              <a:ext cx="5400675" cy="728790"/>
              <a:chOff x="695325" y="1484784"/>
              <a:chExt cx="5400675" cy="728790"/>
            </a:xfrm>
          </p:grpSpPr>
          <p:sp>
            <p:nvSpPr>
              <p:cNvPr id="184" name="五边形 183"/>
              <p:cNvSpPr/>
              <p:nvPr/>
            </p:nvSpPr>
            <p:spPr>
              <a:xfrm>
                <a:off x="695325" y="1484784"/>
                <a:ext cx="5400675" cy="728790"/>
              </a:xfrm>
              <a:prstGeom prst="homePlate">
                <a:avLst/>
              </a:prstGeom>
              <a:solidFill>
                <a:srgbClr val="40464A"/>
              </a:solidFill>
              <a:ln w="25400" cap="flat" cmpd="sng" algn="ctr">
                <a:noFill/>
                <a:prstDash val="solid"/>
              </a:ln>
              <a:effectLst/>
            </p:spPr>
            <p:style>
              <a:lnRef idx="2">
                <a:srgbClr val="BD0000">
                  <a:shade val="50000"/>
                </a:srgbClr>
              </a:lnRef>
              <a:fillRef idx="1">
                <a:srgbClr val="BD0000"/>
              </a:fillRef>
              <a:effectRef idx="0">
                <a:srgbClr val="BD0000"/>
              </a:effectRef>
              <a:fontRef idx="minor">
                <a:sysClr val="window" lastClr="FFFFFF"/>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a:p>
            </p:txBody>
          </p:sp>
          <p:sp>
            <p:nvSpPr>
              <p:cNvPr id="185" name="TextBox 19"/>
              <p:cNvSpPr txBox="1"/>
              <p:nvPr/>
            </p:nvSpPr>
            <p:spPr>
              <a:xfrm>
                <a:off x="2471482" y="1556792"/>
                <a:ext cx="1848361" cy="584775"/>
              </a:xfrm>
              <a:prstGeom prst="rect">
                <a:avLst/>
              </a:prstGeom>
              <a:noFill/>
            </p:spPr>
            <p:txBody>
              <a:bodyPr wrap="square" rtlCol="0">
                <a:spAutoFit/>
              </a:bodyPr>
              <a:lstStyle/>
              <a:p>
                <a:pPr algn="ctr"/>
                <a:r>
                  <a:rPr lang="zh-CN" altLang="en-US" sz="3200" dirty="0" smtClean="0">
                    <a:solidFill>
                      <a:sysClr val="window" lastClr="FFFFFF">
                        <a:lumMod val="95000"/>
                      </a:sysClr>
                    </a:solidFill>
                    <a:latin typeface="微软雅黑" panose="020B0503020204020204" charset="-122"/>
                    <a:ea typeface="微软雅黑" panose="020B0503020204020204" charset="-122"/>
                  </a:rPr>
                  <a:t>组织架构</a:t>
                </a:r>
                <a:endParaRPr lang="zh-CN" altLang="en-US" sz="3200" dirty="0">
                  <a:solidFill>
                    <a:sysClr val="window" lastClr="FFFFFF">
                      <a:lumMod val="95000"/>
                    </a:sysClr>
                  </a:solidFill>
                  <a:latin typeface="微软雅黑" panose="020B0503020204020204" charset="-122"/>
                  <a:ea typeface="微软雅黑" panose="020B0503020204020204" charset="-122"/>
                </a:endParaRPr>
              </a:p>
            </p:txBody>
          </p:sp>
        </p:grpSp>
        <p:grpSp>
          <p:nvGrpSpPr>
            <p:cNvPr id="186" name="组合 59"/>
            <p:cNvGrpSpPr/>
            <p:nvPr/>
          </p:nvGrpSpPr>
          <p:grpSpPr>
            <a:xfrm>
              <a:off x="6383019" y="1484784"/>
              <a:ext cx="5400675" cy="728790"/>
              <a:chOff x="6095999" y="1484784"/>
              <a:chExt cx="5400675" cy="728790"/>
            </a:xfrm>
          </p:grpSpPr>
          <p:sp>
            <p:nvSpPr>
              <p:cNvPr id="187" name="五边形 186"/>
              <p:cNvSpPr/>
              <p:nvPr/>
            </p:nvSpPr>
            <p:spPr>
              <a:xfrm flipH="1">
                <a:off x="6095999" y="1484784"/>
                <a:ext cx="5400675" cy="728790"/>
              </a:xfrm>
              <a:prstGeom prst="homePlate">
                <a:avLst/>
              </a:prstGeom>
              <a:solidFill>
                <a:srgbClr val="CC0000"/>
              </a:solidFill>
              <a:ln w="25400" cap="flat" cmpd="sng" algn="ctr">
                <a:noFill/>
                <a:prstDash val="solid"/>
              </a:ln>
              <a:effectLst/>
            </p:spPr>
            <p:style>
              <a:lnRef idx="2">
                <a:srgbClr val="BD0000">
                  <a:shade val="50000"/>
                </a:srgbClr>
              </a:lnRef>
              <a:fillRef idx="1">
                <a:srgbClr val="BD0000"/>
              </a:fillRef>
              <a:effectRef idx="0">
                <a:srgbClr val="BD0000"/>
              </a:effectRef>
              <a:fontRef idx="minor">
                <a:sysClr val="window" lastClr="FFFFFF"/>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a:p>
            </p:txBody>
          </p:sp>
          <p:sp>
            <p:nvSpPr>
              <p:cNvPr id="188" name="TextBox 19"/>
              <p:cNvSpPr txBox="1"/>
              <p:nvPr/>
            </p:nvSpPr>
            <p:spPr>
              <a:xfrm>
                <a:off x="7872156" y="1556792"/>
                <a:ext cx="1848361" cy="584775"/>
              </a:xfrm>
              <a:prstGeom prst="rect">
                <a:avLst/>
              </a:prstGeom>
              <a:noFill/>
            </p:spPr>
            <p:txBody>
              <a:bodyPr wrap="square" rtlCol="0">
                <a:spAutoFit/>
              </a:bodyPr>
              <a:lstStyle/>
              <a:p>
                <a:pPr algn="ctr"/>
                <a:r>
                  <a:rPr lang="zh-CN" altLang="en-US" sz="3200" dirty="0" smtClean="0">
                    <a:solidFill>
                      <a:sysClr val="window" lastClr="FFFFFF">
                        <a:lumMod val="95000"/>
                      </a:sysClr>
                    </a:solidFill>
                    <a:latin typeface="微软雅黑" panose="020B0503020204020204" charset="-122"/>
                    <a:ea typeface="微软雅黑" panose="020B0503020204020204" charset="-122"/>
                  </a:rPr>
                  <a:t>参与对象</a:t>
                </a:r>
                <a:endParaRPr lang="zh-CN" altLang="en-US" sz="3200" dirty="0">
                  <a:solidFill>
                    <a:sysClr val="window" lastClr="FFFFFF">
                      <a:lumMod val="95000"/>
                    </a:sysClr>
                  </a:solidFill>
                  <a:latin typeface="微软雅黑" panose="020B0503020204020204" charset="-122"/>
                  <a:ea typeface="微软雅黑" panose="020B0503020204020204" charset="-122"/>
                </a:endParaRPr>
              </a:p>
            </p:txBody>
          </p:sp>
        </p:grpSp>
      </p:grpSp>
      <p:grpSp>
        <p:nvGrpSpPr>
          <p:cNvPr id="13" name="组合 12"/>
          <p:cNvGrpSpPr/>
          <p:nvPr/>
        </p:nvGrpSpPr>
        <p:grpSpPr>
          <a:xfrm>
            <a:off x="7226731" y="3366531"/>
            <a:ext cx="3767559" cy="1872408"/>
            <a:chOff x="7193164" y="2821084"/>
            <a:chExt cx="3767559" cy="1872408"/>
          </a:xfrm>
        </p:grpSpPr>
        <p:grpSp>
          <p:nvGrpSpPr>
            <p:cNvPr id="192" name="组合 36"/>
            <p:cNvGrpSpPr/>
            <p:nvPr/>
          </p:nvGrpSpPr>
          <p:grpSpPr>
            <a:xfrm>
              <a:off x="7222013" y="3584028"/>
              <a:ext cx="338286" cy="369332"/>
              <a:chOff x="2071540" y="3138835"/>
              <a:chExt cx="338286" cy="369332"/>
            </a:xfrm>
          </p:grpSpPr>
          <p:sp>
            <p:nvSpPr>
              <p:cNvPr id="193" name="椭圆 192"/>
              <p:cNvSpPr/>
              <p:nvPr/>
            </p:nvSpPr>
            <p:spPr>
              <a:xfrm>
                <a:off x="2071540" y="3142952"/>
                <a:ext cx="338286" cy="338286"/>
              </a:xfrm>
              <a:prstGeom prst="ellipse">
                <a:avLst/>
              </a:prstGeom>
              <a:solidFill>
                <a:srgbClr val="BD0000"/>
              </a:solidFill>
              <a:ln w="25400" cap="flat" cmpd="sng" algn="ctr">
                <a:noFill/>
                <a:prstDash val="solid"/>
              </a:ln>
              <a:effectLst/>
            </p:spPr>
            <p:style>
              <a:lnRef idx="2">
                <a:srgbClr val="BD0000">
                  <a:shade val="50000"/>
                </a:srgbClr>
              </a:lnRef>
              <a:fillRef idx="1">
                <a:srgbClr val="BD0000"/>
              </a:fillRef>
              <a:effectRef idx="0">
                <a:srgbClr val="BD0000"/>
              </a:effectRef>
              <a:fontRef idx="minor">
                <a:sysClr val="window" lastClr="FFFFFF"/>
              </a:fontRef>
            </p:style>
            <p:txBody>
              <a:bodyPr rtlCol="0" anchor="ctr"/>
              <a:lstStyle/>
              <a:p>
                <a:pPr algn="ctr"/>
                <a:endParaRPr lang="zh-CN" altLang="en-US">
                  <a:latin typeface="Agency FB" panose="020B0503020202020204" pitchFamily="34" charset="0"/>
                </a:endParaRPr>
              </a:p>
            </p:txBody>
          </p:sp>
          <p:sp>
            <p:nvSpPr>
              <p:cNvPr id="194" name="TextBox 14"/>
              <p:cNvSpPr txBox="1"/>
              <p:nvPr/>
            </p:nvSpPr>
            <p:spPr>
              <a:xfrm>
                <a:off x="2111290" y="3138835"/>
                <a:ext cx="274724" cy="369332"/>
              </a:xfrm>
              <a:prstGeom prst="rect">
                <a:avLst/>
              </a:prstGeom>
            </p:spPr>
            <p:txBody>
              <a:bodyPr wrap="square" lIns="0" tIns="0" rIns="0" bIns="0">
                <a:spAutoFit/>
              </a:bodyPr>
              <a:lstStyle>
                <a:defPPr>
                  <a:defRPr lang="zh-CN"/>
                </a:defPPr>
                <a:lvl1pPr>
                  <a:defRPr sz="1400">
                    <a:solidFill>
                      <a:srgbClr val="18B4C3"/>
                    </a:solidFill>
                    <a:latin typeface="Impact" panose="020B0806030902050204" pitchFamily="34" charset="0"/>
                  </a:defRPr>
                </a:lvl1pPr>
              </a:lstStyle>
              <a:p>
                <a:pPr algn="ctr"/>
                <a:r>
                  <a:rPr lang="en-US" altLang="zh-CN" sz="2400" dirty="0" smtClean="0">
                    <a:solidFill>
                      <a:sysClr val="window" lastClr="FFFFFF"/>
                    </a:solidFill>
                    <a:latin typeface="Agency FB" panose="020B0503020202020204" pitchFamily="34" charset="0"/>
                    <a:ea typeface="造字工房悦黑（非商用）常规体" pitchFamily="2" charset="-122"/>
                  </a:rPr>
                  <a:t>2</a:t>
                </a:r>
                <a:endParaRPr lang="zh-CN" altLang="en-US" sz="2400" dirty="0">
                  <a:solidFill>
                    <a:sysClr val="window" lastClr="FFFFFF"/>
                  </a:solidFill>
                  <a:latin typeface="Agency FB" panose="020B0503020202020204" pitchFamily="34" charset="0"/>
                  <a:ea typeface="造字工房悦黑（非商用）常规体" pitchFamily="2" charset="-122"/>
                </a:endParaRPr>
              </a:p>
            </p:txBody>
          </p:sp>
        </p:grpSp>
        <p:grpSp>
          <p:nvGrpSpPr>
            <p:cNvPr id="195" name="组合 42"/>
            <p:cNvGrpSpPr/>
            <p:nvPr/>
          </p:nvGrpSpPr>
          <p:grpSpPr>
            <a:xfrm>
              <a:off x="7193164" y="4324160"/>
              <a:ext cx="338286" cy="369332"/>
              <a:chOff x="2071540" y="3138835"/>
              <a:chExt cx="338286" cy="369332"/>
            </a:xfrm>
          </p:grpSpPr>
          <p:sp>
            <p:nvSpPr>
              <p:cNvPr id="196" name="椭圆 195"/>
              <p:cNvSpPr/>
              <p:nvPr/>
            </p:nvSpPr>
            <p:spPr>
              <a:xfrm>
                <a:off x="2071540" y="3142952"/>
                <a:ext cx="338286" cy="338286"/>
              </a:xfrm>
              <a:prstGeom prst="ellipse">
                <a:avLst/>
              </a:prstGeom>
              <a:solidFill>
                <a:srgbClr val="BD0000"/>
              </a:solidFill>
              <a:ln w="25400" cap="flat" cmpd="sng" algn="ctr">
                <a:noFill/>
                <a:prstDash val="solid"/>
              </a:ln>
              <a:effectLst/>
            </p:spPr>
            <p:style>
              <a:lnRef idx="2">
                <a:srgbClr val="BD0000">
                  <a:shade val="50000"/>
                </a:srgbClr>
              </a:lnRef>
              <a:fillRef idx="1">
                <a:srgbClr val="BD0000"/>
              </a:fillRef>
              <a:effectRef idx="0">
                <a:srgbClr val="BD0000"/>
              </a:effectRef>
              <a:fontRef idx="minor">
                <a:sysClr val="window" lastClr="FFFFFF"/>
              </a:fontRef>
            </p:style>
            <p:txBody>
              <a:bodyPr rtlCol="0" anchor="ctr"/>
              <a:lstStyle/>
              <a:p>
                <a:pPr algn="ctr"/>
                <a:endParaRPr lang="zh-CN" altLang="en-US">
                  <a:latin typeface="Agency FB" panose="020B0503020202020204" pitchFamily="34" charset="0"/>
                </a:endParaRPr>
              </a:p>
            </p:txBody>
          </p:sp>
          <p:sp>
            <p:nvSpPr>
              <p:cNvPr id="197" name="TextBox 14"/>
              <p:cNvSpPr txBox="1"/>
              <p:nvPr/>
            </p:nvSpPr>
            <p:spPr>
              <a:xfrm>
                <a:off x="2111290" y="3138835"/>
                <a:ext cx="274724" cy="369332"/>
              </a:xfrm>
              <a:prstGeom prst="rect">
                <a:avLst/>
              </a:prstGeom>
            </p:spPr>
            <p:txBody>
              <a:bodyPr wrap="square" lIns="0" tIns="0" rIns="0" bIns="0">
                <a:spAutoFit/>
              </a:bodyPr>
              <a:lstStyle>
                <a:defPPr>
                  <a:defRPr lang="zh-CN"/>
                </a:defPPr>
                <a:lvl1pPr>
                  <a:defRPr sz="1400">
                    <a:solidFill>
                      <a:srgbClr val="18B4C3"/>
                    </a:solidFill>
                    <a:latin typeface="Impact" panose="020B0806030902050204" pitchFamily="34" charset="0"/>
                  </a:defRPr>
                </a:lvl1pPr>
              </a:lstStyle>
              <a:p>
                <a:pPr algn="ctr"/>
                <a:r>
                  <a:rPr lang="en-US" altLang="zh-CN" sz="2400" dirty="0" smtClean="0">
                    <a:solidFill>
                      <a:sysClr val="window" lastClr="FFFFFF"/>
                    </a:solidFill>
                    <a:latin typeface="Agency FB" panose="020B0503020202020204" pitchFamily="34" charset="0"/>
                    <a:ea typeface="造字工房悦黑（非商用）常规体" pitchFamily="2" charset="-122"/>
                  </a:rPr>
                  <a:t>3</a:t>
                </a:r>
                <a:endParaRPr lang="zh-CN" altLang="en-US" sz="2400" dirty="0">
                  <a:solidFill>
                    <a:sysClr val="window" lastClr="FFFFFF"/>
                  </a:solidFill>
                  <a:latin typeface="Agency FB" panose="020B0503020202020204" pitchFamily="34" charset="0"/>
                  <a:ea typeface="造字工房悦黑（非商用）常规体" pitchFamily="2" charset="-122"/>
                </a:endParaRPr>
              </a:p>
            </p:txBody>
          </p:sp>
        </p:grpSp>
        <p:grpSp>
          <p:nvGrpSpPr>
            <p:cNvPr id="10" name="组合 9"/>
            <p:cNvGrpSpPr/>
            <p:nvPr/>
          </p:nvGrpSpPr>
          <p:grpSpPr>
            <a:xfrm>
              <a:off x="7211738" y="2821084"/>
              <a:ext cx="3748985" cy="369332"/>
              <a:chOff x="7211738" y="2821084"/>
              <a:chExt cx="3748985" cy="369332"/>
            </a:xfrm>
          </p:grpSpPr>
          <p:grpSp>
            <p:nvGrpSpPr>
              <p:cNvPr id="189" name="组合 33"/>
              <p:cNvGrpSpPr/>
              <p:nvPr/>
            </p:nvGrpSpPr>
            <p:grpSpPr>
              <a:xfrm>
                <a:off x="7211738" y="2821084"/>
                <a:ext cx="338286" cy="369332"/>
                <a:chOff x="2071540" y="3138835"/>
                <a:chExt cx="338286" cy="369332"/>
              </a:xfrm>
            </p:grpSpPr>
            <p:sp>
              <p:nvSpPr>
                <p:cNvPr id="190" name="椭圆 189"/>
                <p:cNvSpPr/>
                <p:nvPr/>
              </p:nvSpPr>
              <p:spPr>
                <a:xfrm>
                  <a:off x="2071540" y="3142952"/>
                  <a:ext cx="338286" cy="338286"/>
                </a:xfrm>
                <a:prstGeom prst="ellipse">
                  <a:avLst/>
                </a:prstGeom>
                <a:solidFill>
                  <a:srgbClr val="BD0000"/>
                </a:solidFill>
                <a:ln w="25400" cap="flat" cmpd="sng" algn="ctr">
                  <a:noFill/>
                  <a:prstDash val="solid"/>
                </a:ln>
                <a:effectLst/>
              </p:spPr>
              <p:style>
                <a:lnRef idx="2">
                  <a:srgbClr val="BD0000">
                    <a:shade val="50000"/>
                  </a:srgbClr>
                </a:lnRef>
                <a:fillRef idx="1">
                  <a:srgbClr val="BD0000"/>
                </a:fillRef>
                <a:effectRef idx="0">
                  <a:srgbClr val="BD0000"/>
                </a:effectRef>
                <a:fontRef idx="minor">
                  <a:sysClr val="window" lastClr="FFFFFF"/>
                </a:fontRef>
              </p:style>
              <p:txBody>
                <a:bodyPr rtlCol="0" anchor="ctr"/>
                <a:lstStyle/>
                <a:p>
                  <a:pPr algn="ctr"/>
                  <a:endParaRPr lang="zh-CN" altLang="en-US">
                    <a:latin typeface="Agency FB" panose="020B0503020202020204" pitchFamily="34" charset="0"/>
                  </a:endParaRPr>
                </a:p>
              </p:txBody>
            </p:sp>
            <p:sp>
              <p:nvSpPr>
                <p:cNvPr id="191" name="TextBox 14"/>
                <p:cNvSpPr txBox="1"/>
                <p:nvPr/>
              </p:nvSpPr>
              <p:spPr>
                <a:xfrm>
                  <a:off x="2111290" y="3138835"/>
                  <a:ext cx="274724" cy="369332"/>
                </a:xfrm>
                <a:prstGeom prst="rect">
                  <a:avLst/>
                </a:prstGeom>
              </p:spPr>
              <p:txBody>
                <a:bodyPr wrap="square" lIns="0" tIns="0" rIns="0" bIns="0">
                  <a:spAutoFit/>
                </a:bodyPr>
                <a:lstStyle>
                  <a:defPPr>
                    <a:defRPr lang="zh-CN"/>
                  </a:defPPr>
                  <a:lvl1pPr>
                    <a:defRPr sz="1400">
                      <a:solidFill>
                        <a:srgbClr val="18B4C3"/>
                      </a:solidFill>
                      <a:latin typeface="Impact" panose="020B0806030902050204" pitchFamily="34" charset="0"/>
                    </a:defRPr>
                  </a:lvl1pPr>
                </a:lstStyle>
                <a:p>
                  <a:pPr algn="ctr"/>
                  <a:r>
                    <a:rPr lang="en-US" altLang="zh-CN" sz="2400" dirty="0" smtClean="0">
                      <a:solidFill>
                        <a:sysClr val="window" lastClr="FFFFFF"/>
                      </a:solidFill>
                      <a:latin typeface="Agency FB" panose="020B0503020202020204" pitchFamily="34" charset="0"/>
                      <a:ea typeface="造字工房悦黑（非商用）常规体" pitchFamily="2" charset="-122"/>
                    </a:rPr>
                    <a:t>1</a:t>
                  </a:r>
                  <a:endParaRPr lang="zh-CN" altLang="en-US" sz="2400" dirty="0">
                    <a:solidFill>
                      <a:sysClr val="window" lastClr="FFFFFF"/>
                    </a:solidFill>
                    <a:latin typeface="Agency FB" panose="020B0503020202020204" pitchFamily="34" charset="0"/>
                    <a:ea typeface="造字工房悦黑（非商用）常规体" pitchFamily="2" charset="-122"/>
                  </a:endParaRPr>
                </a:p>
              </p:txBody>
            </p:sp>
          </p:grpSp>
          <p:sp>
            <p:nvSpPr>
              <p:cNvPr id="198" name="TextBox 23"/>
              <p:cNvSpPr txBox="1"/>
              <p:nvPr/>
            </p:nvSpPr>
            <p:spPr>
              <a:xfrm>
                <a:off x="7774154" y="2881358"/>
                <a:ext cx="3186569" cy="282129"/>
              </a:xfrm>
              <a:prstGeom prst="rect">
                <a:avLst/>
              </a:prstGeom>
              <a:noFill/>
            </p:spPr>
            <p:txBody>
              <a:bodyPr wrap="square" lIns="0" tIns="0" rIns="0" bIns="0" rtlCol="0">
                <a:spAutoFit/>
              </a:bodyPr>
              <a:lstStyle/>
              <a:p>
                <a:pPr algn="just">
                  <a:lnSpc>
                    <a:spcPts val="2200"/>
                  </a:lnSpc>
                </a:pPr>
                <a:r>
                  <a:rPr lang="zh-CN" altLang="en-US" sz="1600" dirty="0" smtClean="0">
                    <a:latin typeface="微软雅黑" panose="020B0503020204020204" charset="-122"/>
                    <a:ea typeface="微软雅黑" panose="020B0503020204020204" charset="-122"/>
                  </a:rPr>
                  <a:t>全国在校大学生；</a:t>
                </a:r>
                <a:endParaRPr lang="en-US" altLang="zh-CN" sz="1600" dirty="0" smtClean="0">
                  <a:latin typeface="微软雅黑" panose="020B0503020204020204" charset="-122"/>
                  <a:ea typeface="微软雅黑" panose="020B0503020204020204" charset="-122"/>
                </a:endParaRPr>
              </a:p>
            </p:txBody>
          </p:sp>
        </p:grpSp>
        <p:sp>
          <p:nvSpPr>
            <p:cNvPr id="199" name="TextBox 23"/>
            <p:cNvSpPr txBox="1"/>
            <p:nvPr/>
          </p:nvSpPr>
          <p:spPr>
            <a:xfrm>
              <a:off x="7774153" y="3627629"/>
              <a:ext cx="3186569" cy="282129"/>
            </a:xfrm>
            <a:prstGeom prst="rect">
              <a:avLst/>
            </a:prstGeom>
            <a:noFill/>
          </p:spPr>
          <p:txBody>
            <a:bodyPr wrap="square" lIns="0" tIns="0" rIns="0" bIns="0" rtlCol="0">
              <a:spAutoFit/>
            </a:bodyPr>
            <a:lstStyle/>
            <a:p>
              <a:pPr algn="just">
                <a:lnSpc>
                  <a:spcPts val="2200"/>
                </a:lnSpc>
              </a:pPr>
              <a:r>
                <a:rPr lang="zh-CN" altLang="en-US" sz="1600" dirty="0" smtClean="0">
                  <a:latin typeface="微软雅黑" panose="020B0503020204020204" charset="-122"/>
                  <a:ea typeface="微软雅黑" panose="020B0503020204020204" charset="-122"/>
                </a:rPr>
                <a:t>下载东方财富</a:t>
              </a:r>
              <a:r>
                <a:rPr lang="en-US" altLang="zh-CN" sz="1600" dirty="0" smtClean="0">
                  <a:latin typeface="微软雅黑" panose="020B0503020204020204" charset="-122"/>
                  <a:ea typeface="微软雅黑" panose="020B0503020204020204" charset="-122"/>
                </a:rPr>
                <a:t>APP</a:t>
              </a:r>
              <a:r>
                <a:rPr lang="zh-CN" altLang="en-US" sz="1600" dirty="0" smtClean="0">
                  <a:latin typeface="微软雅黑" panose="020B0503020204020204" charset="-122"/>
                  <a:ea typeface="微软雅黑" panose="020B0503020204020204" charset="-122"/>
                </a:rPr>
                <a:t>并报名参赛；</a:t>
              </a:r>
              <a:endParaRPr lang="en-US" altLang="zh-CN" sz="1600" dirty="0">
                <a:latin typeface="微软雅黑" panose="020B0503020204020204" charset="-122"/>
                <a:ea typeface="微软雅黑" panose="020B0503020204020204" charset="-122"/>
              </a:endParaRPr>
            </a:p>
          </p:txBody>
        </p:sp>
        <p:sp>
          <p:nvSpPr>
            <p:cNvPr id="200" name="TextBox 23"/>
            <p:cNvSpPr txBox="1"/>
            <p:nvPr/>
          </p:nvSpPr>
          <p:spPr>
            <a:xfrm>
              <a:off x="7769027" y="4397091"/>
              <a:ext cx="3186569" cy="260456"/>
            </a:xfrm>
            <a:prstGeom prst="rect">
              <a:avLst/>
            </a:prstGeom>
            <a:noFill/>
          </p:spPr>
          <p:txBody>
            <a:bodyPr wrap="square" lIns="0" tIns="0" rIns="0" bIns="0" rtlCol="0">
              <a:spAutoFit/>
            </a:bodyPr>
            <a:lstStyle/>
            <a:p>
              <a:pPr algn="just">
                <a:lnSpc>
                  <a:spcPts val="2200"/>
                </a:lnSpc>
              </a:pPr>
              <a:r>
                <a:rPr lang="zh-CN" altLang="en-US" sz="1600" dirty="0">
                  <a:latin typeface="微软雅黑" panose="020B0503020204020204" charset="-122"/>
                  <a:ea typeface="微软雅黑" panose="020B0503020204020204" charset="-122"/>
                </a:rPr>
                <a:t>报名者不存在证券市场禁入情况。</a:t>
              </a:r>
              <a:endParaRPr lang="en-US" altLang="zh-CN" sz="1600" dirty="0">
                <a:latin typeface="微软雅黑" panose="020B0503020204020204" charset="-122"/>
                <a:ea typeface="微软雅黑" panose="020B0503020204020204" charset="-122"/>
              </a:endParaRPr>
            </a:p>
          </p:txBody>
        </p:sp>
      </p:grpSp>
      <p:cxnSp>
        <p:nvCxnSpPr>
          <p:cNvPr id="201" name="直接连接符 200"/>
          <p:cNvCxnSpPr/>
          <p:nvPr/>
        </p:nvCxnSpPr>
        <p:spPr>
          <a:xfrm>
            <a:off x="6390607" y="6708565"/>
            <a:ext cx="4898103" cy="0"/>
          </a:xfrm>
          <a:prstGeom prst="line">
            <a:avLst/>
          </a:prstGeom>
          <a:noFill/>
          <a:ln w="9525" cap="flat" cmpd="sng" algn="ctr">
            <a:solidFill>
              <a:srgbClr val="BD0000"/>
            </a:solidFill>
            <a:prstDash val="solid"/>
          </a:ln>
          <a:effectLst/>
        </p:spPr>
        <p:style>
          <a:lnRef idx="1">
            <a:srgbClr val="BD0000"/>
          </a:lnRef>
          <a:fillRef idx="0">
            <a:srgbClr val="BD0000"/>
          </a:fillRef>
          <a:effectRef idx="0">
            <a:srgbClr val="BD0000"/>
          </a:effectRef>
          <a:fontRef idx="minor">
            <a:sysClr val="windowText" lastClr="000000"/>
          </a:fontRef>
        </p:style>
      </p:cxnSp>
      <p:cxnSp>
        <p:nvCxnSpPr>
          <p:cNvPr id="202" name="直接连接符 201"/>
          <p:cNvCxnSpPr/>
          <p:nvPr/>
        </p:nvCxnSpPr>
        <p:spPr>
          <a:xfrm>
            <a:off x="1484916" y="6708565"/>
            <a:ext cx="5057551" cy="0"/>
          </a:xfrm>
          <a:prstGeom prst="line">
            <a:avLst/>
          </a:prstGeom>
          <a:noFill/>
          <a:ln w="9525" cap="flat" cmpd="sng" algn="ctr">
            <a:solidFill>
              <a:srgbClr val="40464A">
                <a:lumMod val="50000"/>
              </a:srgbClr>
            </a:solidFill>
            <a:prstDash val="solid"/>
          </a:ln>
          <a:effectLst/>
        </p:spPr>
        <p:style>
          <a:lnRef idx="1">
            <a:srgbClr val="BD0000"/>
          </a:lnRef>
          <a:fillRef idx="0">
            <a:srgbClr val="BD0000"/>
          </a:fillRef>
          <a:effectRef idx="0">
            <a:srgbClr val="BD0000"/>
          </a:effectRef>
          <a:fontRef idx="minor">
            <a:sysClr val="windowText" lastClr="000000"/>
          </a:fontRef>
        </p:style>
      </p:cxnSp>
      <p:grpSp>
        <p:nvGrpSpPr>
          <p:cNvPr id="2" name="组合 1"/>
          <p:cNvGrpSpPr/>
          <p:nvPr/>
        </p:nvGrpSpPr>
        <p:grpSpPr>
          <a:xfrm>
            <a:off x="150545" y="2920548"/>
            <a:ext cx="6883226" cy="2736215"/>
            <a:chOff x="109855" y="2893695"/>
            <a:chExt cx="6883226" cy="2736215"/>
          </a:xfrm>
        </p:grpSpPr>
        <p:sp>
          <p:nvSpPr>
            <p:cNvPr id="203" name="任意多边形 55"/>
            <p:cNvSpPr/>
            <p:nvPr/>
          </p:nvSpPr>
          <p:spPr>
            <a:xfrm>
              <a:off x="1662265" y="3494520"/>
              <a:ext cx="5208270" cy="357505"/>
            </a:xfrm>
            <a:prstGeom prst="roundRect">
              <a:avLst/>
            </a:prstGeom>
            <a:solidFill>
              <a:srgbClr val="BD0000"/>
            </a:solidFill>
            <a:ln w="25400" cap="flat" cmpd="sng" algn="ctr">
              <a:noFill/>
              <a:prstDash val="solid"/>
            </a:ln>
            <a:effectLst/>
          </p:spPr>
          <p:style>
            <a:lnRef idx="2">
              <a:srgbClr val="BD0000">
                <a:shade val="50000"/>
              </a:srgbClr>
            </a:lnRef>
            <a:fillRef idx="1">
              <a:srgbClr val="BD0000"/>
            </a:fillRef>
            <a:effectRef idx="0">
              <a:srgbClr val="BD0000"/>
            </a:effectRef>
            <a:fontRef idx="minor">
              <a:sysClr val="window" lastClr="FFFFFF"/>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a:p>
          </p:txBody>
        </p:sp>
        <p:sp>
          <p:nvSpPr>
            <p:cNvPr id="204" name="TextBox 30"/>
            <p:cNvSpPr txBox="1"/>
            <p:nvPr/>
          </p:nvSpPr>
          <p:spPr>
            <a:xfrm>
              <a:off x="2144856" y="3556018"/>
              <a:ext cx="4848225" cy="240827"/>
            </a:xfrm>
            <a:prstGeom prst="roundRect">
              <a:avLst/>
            </a:prstGeom>
            <a:noFill/>
          </p:spPr>
          <p:txBody>
            <a:bodyPr wrap="square" lIns="0" tIns="0" rIns="0" bIns="0" rtlCol="0">
              <a:spAutoFit/>
            </a:bodyPr>
            <a:lstStyle/>
            <a:p>
              <a:r>
                <a:rPr lang="zh-CN" altLang="en-US" sz="1400" dirty="0" smtClean="0">
                  <a:solidFill>
                    <a:sysClr val="window" lastClr="FFFFFF"/>
                  </a:solidFill>
                  <a:latin typeface="微软雅黑" panose="020B0503020204020204" charset="-122"/>
                  <a:ea typeface="微软雅黑" panose="020B0503020204020204" charset="-122"/>
                </a:rPr>
                <a:t>                  主办</a:t>
              </a:r>
              <a:r>
                <a:rPr lang="zh-CN" altLang="en-US" sz="1400" dirty="0">
                  <a:solidFill>
                    <a:sysClr val="window" lastClr="FFFFFF"/>
                  </a:solidFill>
                  <a:latin typeface="微软雅黑" panose="020B0503020204020204" charset="-122"/>
                  <a:ea typeface="微软雅黑" panose="020B0503020204020204" charset="-122"/>
                </a:rPr>
                <a:t>单位</a:t>
              </a:r>
              <a:r>
                <a:rPr lang="zh-CN" altLang="en-US" sz="1400" dirty="0" smtClean="0">
                  <a:solidFill>
                    <a:sysClr val="window" lastClr="FFFFFF"/>
                  </a:solidFill>
                  <a:latin typeface="微软雅黑" panose="020B0503020204020204" charset="-122"/>
                  <a:ea typeface="微软雅黑" panose="020B0503020204020204" charset="-122"/>
                </a:rPr>
                <a:t>：共青团中央青年发展部   </a:t>
              </a:r>
              <a:endParaRPr lang="zh-CN" altLang="en-US" sz="1400" dirty="0">
                <a:solidFill>
                  <a:sysClr val="window" lastClr="FFFFFF"/>
                </a:solidFill>
                <a:latin typeface="微软雅黑" panose="020B0503020204020204" charset="-122"/>
                <a:ea typeface="微软雅黑" panose="020B0503020204020204" charset="-122"/>
              </a:endParaRPr>
            </a:p>
          </p:txBody>
        </p:sp>
        <p:grpSp>
          <p:nvGrpSpPr>
            <p:cNvPr id="208" name="组合 64"/>
            <p:cNvGrpSpPr/>
            <p:nvPr/>
          </p:nvGrpSpPr>
          <p:grpSpPr>
            <a:xfrm>
              <a:off x="2399354" y="4342143"/>
              <a:ext cx="4570790" cy="615315"/>
              <a:chOff x="4721749" y="3943842"/>
              <a:chExt cx="3630493" cy="628712"/>
            </a:xfrm>
          </p:grpSpPr>
          <p:sp>
            <p:nvSpPr>
              <p:cNvPr id="209" name="圆角矩形 208"/>
              <p:cNvSpPr/>
              <p:nvPr/>
            </p:nvSpPr>
            <p:spPr>
              <a:xfrm>
                <a:off x="4721749" y="3943842"/>
                <a:ext cx="3546533" cy="628712"/>
              </a:xfrm>
              <a:prstGeom prst="roundRect">
                <a:avLst/>
              </a:prstGeom>
              <a:solidFill>
                <a:srgbClr val="BD0000"/>
              </a:solidFill>
              <a:ln w="25400" cap="flat" cmpd="sng" algn="ctr">
                <a:noFill/>
                <a:prstDash val="solid"/>
              </a:ln>
              <a:effectLst/>
            </p:spPr>
            <p:style>
              <a:lnRef idx="2">
                <a:srgbClr val="BD0000">
                  <a:shade val="50000"/>
                </a:srgbClr>
              </a:lnRef>
              <a:fillRef idx="1">
                <a:srgbClr val="BD0000"/>
              </a:fillRef>
              <a:effectRef idx="0">
                <a:srgbClr val="BD0000"/>
              </a:effectRef>
              <a:fontRef idx="minor">
                <a:sysClr val="window" lastClr="FFFFFF"/>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a:p>
            </p:txBody>
          </p:sp>
          <p:sp>
            <p:nvSpPr>
              <p:cNvPr id="210" name="TextBox 30"/>
              <p:cNvSpPr txBox="1"/>
              <p:nvPr/>
            </p:nvSpPr>
            <p:spPr>
              <a:xfrm>
                <a:off x="5228431" y="3994452"/>
                <a:ext cx="3123811" cy="527495"/>
              </a:xfrm>
              <a:prstGeom prst="rect">
                <a:avLst/>
              </a:prstGeom>
              <a:noFill/>
            </p:spPr>
            <p:txBody>
              <a:bodyPr wrap="square" lIns="0" tIns="0" rIns="0" bIns="0" rtlCol="0">
                <a:spAutoFit/>
              </a:bodyPr>
              <a:lstStyle/>
              <a:p>
                <a:pPr eaLnBrk="1" latinLnBrk="0" hangingPunct="1">
                  <a:lnSpc>
                    <a:spcPct val="120000"/>
                  </a:lnSpc>
                </a:pPr>
                <a:r>
                  <a:rPr lang="zh-CN" altLang="en-US" sz="1400" dirty="0" smtClean="0">
                    <a:solidFill>
                      <a:sysClr val="window" lastClr="FFFFFF"/>
                    </a:solidFill>
                    <a:latin typeface="微软雅黑" panose="020B0503020204020204" charset="-122"/>
                    <a:ea typeface="微软雅黑" panose="020B0503020204020204" charset="-122"/>
                  </a:rPr>
                  <a:t> 承办单位：东方财富信息股份有限公司、</a:t>
                </a:r>
              </a:p>
              <a:p>
                <a:pPr eaLnBrk="1" latinLnBrk="0" hangingPunct="1">
                  <a:lnSpc>
                    <a:spcPct val="120000"/>
                  </a:lnSpc>
                </a:pPr>
                <a:r>
                  <a:rPr lang="zh-CN" altLang="en-US" sz="1400" dirty="0" smtClean="0">
                    <a:solidFill>
                      <a:sysClr val="window" lastClr="FFFFFF"/>
                    </a:solidFill>
                    <a:latin typeface="微软雅黑" panose="020B0503020204020204" charset="-122"/>
                    <a:ea typeface="微软雅黑" panose="020B0503020204020204" charset="-122"/>
                  </a:rPr>
                  <a:t>                  全国学校共青团研究中心</a:t>
                </a:r>
              </a:p>
            </p:txBody>
          </p:sp>
        </p:grpSp>
        <p:sp>
          <p:nvSpPr>
            <p:cNvPr id="213" name="椭圆 212"/>
            <p:cNvSpPr/>
            <p:nvPr/>
          </p:nvSpPr>
          <p:spPr>
            <a:xfrm>
              <a:off x="109855" y="2893695"/>
              <a:ext cx="2736215" cy="2736215"/>
            </a:xfrm>
            <a:prstGeom prst="ellipse">
              <a:avLst/>
            </a:prstGeom>
            <a:solidFill>
              <a:srgbClr val="FFFFFF"/>
            </a:solidFill>
            <a:ln w="28575" cap="flat" cmpd="sng" algn="ctr">
              <a:solidFill>
                <a:srgbClr val="BD0000"/>
              </a:solidFill>
              <a:prstDash val="solid"/>
            </a:ln>
            <a:effectLst/>
          </p:spPr>
          <p:style>
            <a:lnRef idx="2">
              <a:srgbClr val="40464A">
                <a:shade val="50000"/>
              </a:srgbClr>
            </a:lnRef>
            <a:fillRef idx="1">
              <a:srgbClr val="40464A"/>
            </a:fillRef>
            <a:effectRef idx="0">
              <a:srgbClr val="40464A"/>
            </a:effectRef>
            <a:fontRef idx="minor">
              <a:sysClr val="window" lastClr="FFFFFF"/>
            </a:fontRef>
          </p:style>
          <p:txBody>
            <a:bodyPr rtlCol="0" anchor="ctr"/>
            <a:lstStyle/>
            <a:p>
              <a:pPr algn="ctr"/>
              <a:endParaRPr lang="zh-CN" altLang="en-US"/>
            </a:p>
          </p:txBody>
        </p:sp>
        <p:pic>
          <p:nvPicPr>
            <p:cNvPr id="214" name="图片 213" descr="9657447e4fa5579"/>
            <p:cNvPicPr>
              <a:picLocks noChangeAspect="1"/>
            </p:cNvPicPr>
            <p:nvPr/>
          </p:nvPicPr>
          <p:blipFill>
            <a:blip r:embed="rId3"/>
            <a:stretch>
              <a:fillRect/>
            </a:stretch>
          </p:blipFill>
          <p:spPr>
            <a:xfrm>
              <a:off x="402590" y="3607435"/>
              <a:ext cx="2151380" cy="1452245"/>
            </a:xfrm>
            <a:prstGeom prst="rect">
              <a:avLst/>
            </a:prstGeom>
          </p:spPr>
        </p:pic>
      </p:grpSp>
      <p:pic>
        <p:nvPicPr>
          <p:cNvPr id="45" name="图片 44" descr="东方财富logo-02"/>
          <p:cNvPicPr>
            <a:picLocks noChangeAspect="1"/>
          </p:cNvPicPr>
          <p:nvPr/>
        </p:nvPicPr>
        <p:blipFill>
          <a:blip r:embed="rId4"/>
          <a:stretch>
            <a:fillRect/>
          </a:stretch>
        </p:blipFill>
        <p:spPr>
          <a:xfrm>
            <a:off x="10083630" y="142852"/>
            <a:ext cx="1680070" cy="642942"/>
          </a:xfrm>
          <a:prstGeom prst="rect">
            <a:avLst/>
          </a:prstGeom>
        </p:spPr>
      </p:pic>
      <p:pic>
        <p:nvPicPr>
          <p:cNvPr id="47" name="Picture 3" descr="C:\Users\Administrator\Desktop\微信图片_20180426133214.png"/>
          <p:cNvPicPr>
            <a:picLocks noChangeAspect="1" noChangeArrowheads="1"/>
          </p:cNvPicPr>
          <p:nvPr/>
        </p:nvPicPr>
        <p:blipFill>
          <a:blip r:embed="rId5" cstate="print"/>
          <a:srcRect/>
          <a:stretch>
            <a:fillRect/>
          </a:stretch>
        </p:blipFill>
        <p:spPr bwMode="auto">
          <a:xfrm>
            <a:off x="3762320" y="5373396"/>
            <a:ext cx="1087754" cy="1087754"/>
          </a:xfrm>
          <a:prstGeom prst="rect">
            <a:avLst/>
          </a:prstGeom>
          <a:noFill/>
        </p:spPr>
      </p:pic>
      <p:pic>
        <p:nvPicPr>
          <p:cNvPr id="48" name="图片 47" descr="东方财富logo-02"/>
          <p:cNvPicPr>
            <a:picLocks noChangeAspect="1"/>
          </p:cNvPicPr>
          <p:nvPr/>
        </p:nvPicPr>
        <p:blipFill>
          <a:blip r:embed="rId6" cstate="print"/>
          <a:stretch>
            <a:fillRect/>
          </a:stretch>
        </p:blipFill>
        <p:spPr>
          <a:xfrm>
            <a:off x="4964605" y="5446534"/>
            <a:ext cx="2020054" cy="773051"/>
          </a:xfrm>
          <a:prstGeom prst="rect">
            <a:avLst/>
          </a:prstGeom>
        </p:spPr>
      </p:pic>
      <p:pic>
        <p:nvPicPr>
          <p:cNvPr id="4" name="图片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20962" y="5347470"/>
            <a:ext cx="1077669" cy="1094334"/>
          </a:xfrm>
          <a:prstGeom prst="rect">
            <a:avLst/>
          </a:prstGeom>
        </p:spPr>
      </p:pic>
    </p:spTree>
    <p:extLst>
      <p:ext uri="{BB962C8B-B14F-4D97-AF65-F5344CB8AC3E}">
        <p14:creationId xmlns:p14="http://schemas.microsoft.com/office/powerpoint/2010/main" val="7646968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209821" y="-1448973"/>
            <a:ext cx="956603" cy="1280160"/>
          </a:xfrm>
          <a:prstGeom prst="rect">
            <a:avLst/>
          </a:prstGeom>
          <a:solidFill>
            <a:srgbClr val="DA1D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7656" y="383345"/>
            <a:ext cx="1804433" cy="708036"/>
            <a:chOff x="-7656" y="383345"/>
            <a:chExt cx="1353399" cy="531056"/>
          </a:xfrm>
          <a:solidFill>
            <a:srgbClr val="DA1D27"/>
          </a:solidFill>
        </p:grpSpPr>
        <p:sp>
          <p:nvSpPr>
            <p:cNvPr id="11" name="任意多边形 10"/>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文本框 18"/>
          <p:cNvSpPr>
            <a:spLocks noChangeArrowheads="1"/>
          </p:cNvSpPr>
          <p:nvPr/>
        </p:nvSpPr>
        <p:spPr bwMode="auto">
          <a:xfrm>
            <a:off x="2433622" y="412841"/>
            <a:ext cx="521208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lang="zh-CN" altLang="en-US" sz="4400" b="1" dirty="0">
                <a:solidFill>
                  <a:srgbClr val="DA1D27"/>
                </a:solidFill>
                <a:latin typeface="微软雅黑" panose="020B0503020204020204" charset="-122"/>
                <a:ea typeface="微软雅黑" panose="020B0503020204020204" charset="-122"/>
                <a:sym typeface="微软雅黑" panose="020B0503020204020204" charset="-122"/>
              </a:rPr>
              <a:t>风云再起，战火重燃</a:t>
            </a:r>
          </a:p>
        </p:txBody>
      </p:sp>
      <p:sp>
        <p:nvSpPr>
          <p:cNvPr id="7" name="圆角矩形 6"/>
          <p:cNvSpPr/>
          <p:nvPr/>
        </p:nvSpPr>
        <p:spPr>
          <a:xfrm>
            <a:off x="557971" y="2063629"/>
            <a:ext cx="1534886" cy="963385"/>
          </a:xfrm>
          <a:prstGeom prst="roundRect">
            <a:avLst/>
          </a:prstGeom>
          <a:solidFill>
            <a:srgbClr val="DA1D27"/>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2873830" y="3529925"/>
            <a:ext cx="1534886" cy="963385"/>
          </a:xfrm>
          <a:prstGeom prst="roundRect">
            <a:avLst/>
          </a:prstGeom>
          <a:solidFill>
            <a:srgbClr val="DA1D27"/>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5189850" y="4941711"/>
            <a:ext cx="1534886" cy="963385"/>
          </a:xfrm>
          <a:prstGeom prst="roundRect">
            <a:avLst/>
          </a:prstGeom>
          <a:solidFill>
            <a:srgbClr val="DA1D27"/>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直角上箭头 12"/>
          <p:cNvSpPr/>
          <p:nvPr/>
        </p:nvSpPr>
        <p:spPr>
          <a:xfrm rot="5400000">
            <a:off x="1857224" y="3071258"/>
            <a:ext cx="728241" cy="1015307"/>
          </a:xfrm>
          <a:prstGeom prst="bentUp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上箭头 13"/>
          <p:cNvSpPr/>
          <p:nvPr/>
        </p:nvSpPr>
        <p:spPr>
          <a:xfrm rot="5400000">
            <a:off x="4136506" y="4502643"/>
            <a:ext cx="728241" cy="1015307"/>
          </a:xfrm>
          <a:prstGeom prst="bentUp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a:grpSpLocks noChangeAspect="1"/>
          </p:cNvGrpSpPr>
          <p:nvPr/>
        </p:nvGrpSpPr>
        <p:grpSpPr>
          <a:xfrm>
            <a:off x="1157605" y="2147570"/>
            <a:ext cx="335915" cy="376555"/>
            <a:chOff x="5999255" y="3275006"/>
            <a:chExt cx="402656" cy="450303"/>
          </a:xfrm>
          <a:solidFill>
            <a:schemeClr val="bg1"/>
          </a:solidFill>
        </p:grpSpPr>
        <p:sp>
          <p:nvSpPr>
            <p:cNvPr id="17"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2" name="组合 21"/>
          <p:cNvGrpSpPr/>
          <p:nvPr/>
        </p:nvGrpSpPr>
        <p:grpSpPr>
          <a:xfrm>
            <a:off x="3457575" y="3616960"/>
            <a:ext cx="384175" cy="305435"/>
            <a:chOff x="6967126" y="4092464"/>
            <a:chExt cx="453105" cy="448433"/>
          </a:xfrm>
          <a:solidFill>
            <a:schemeClr val="bg1"/>
          </a:solidFill>
        </p:grpSpPr>
        <p:sp>
          <p:nvSpPr>
            <p:cNvPr id="23" name="Freeform 136"/>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26" name="Freeform 154"/>
          <p:cNvSpPr/>
          <p:nvPr/>
        </p:nvSpPr>
        <p:spPr bwMode="auto">
          <a:xfrm>
            <a:off x="3623945" y="3887470"/>
            <a:ext cx="33020" cy="34290"/>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 name="Freeform 156"/>
          <p:cNvSpPr>
            <a:spLocks noEditPoints="1"/>
          </p:cNvSpPr>
          <p:nvPr/>
        </p:nvSpPr>
        <p:spPr bwMode="auto">
          <a:xfrm>
            <a:off x="5843905" y="5004435"/>
            <a:ext cx="170815" cy="192405"/>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 name="Freeform 157"/>
          <p:cNvSpPr>
            <a:spLocks noEditPoints="1"/>
          </p:cNvSpPr>
          <p:nvPr/>
        </p:nvSpPr>
        <p:spPr bwMode="auto">
          <a:xfrm>
            <a:off x="5846445" y="5004435"/>
            <a:ext cx="221615" cy="370205"/>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 name="Freeform 158"/>
          <p:cNvSpPr>
            <a:spLocks noEditPoints="1"/>
          </p:cNvSpPr>
          <p:nvPr/>
        </p:nvSpPr>
        <p:spPr bwMode="auto">
          <a:xfrm>
            <a:off x="5942965" y="5196840"/>
            <a:ext cx="125095" cy="140335"/>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 name="TextBox 30"/>
          <p:cNvSpPr txBox="1"/>
          <p:nvPr/>
        </p:nvSpPr>
        <p:spPr>
          <a:xfrm>
            <a:off x="616585" y="2524125"/>
            <a:ext cx="1451610" cy="430530"/>
          </a:xfrm>
          <a:prstGeom prst="rect">
            <a:avLst/>
          </a:prstGeom>
          <a:noFill/>
        </p:spPr>
        <p:txBody>
          <a:bodyPr wrap="square" lIns="0" tIns="0" rIns="0" bIns="0" rtlCol="0">
            <a:spAutoFit/>
          </a:bodyPr>
          <a:lstStyle/>
          <a:p>
            <a:pPr algn="ctr"/>
            <a:r>
              <a:rPr lang="zh-CN" altLang="en-US" sz="2800" b="1" dirty="0" smtClean="0">
                <a:solidFill>
                  <a:schemeClr val="bg1"/>
                </a:solidFill>
                <a:latin typeface="微软雅黑" panose="020B0503020204020204" charset="-122"/>
                <a:ea typeface="微软雅黑" panose="020B0503020204020204" charset="-122"/>
              </a:rPr>
              <a:t>智能模块</a:t>
            </a:r>
            <a:endParaRPr lang="zh-CN" altLang="en-US" sz="2800" b="1" dirty="0">
              <a:solidFill>
                <a:schemeClr val="bg1"/>
              </a:solidFill>
              <a:latin typeface="微软雅黑" panose="020B0503020204020204" charset="-122"/>
              <a:ea typeface="微软雅黑" panose="020B0503020204020204" charset="-122"/>
            </a:endParaRPr>
          </a:p>
        </p:txBody>
      </p:sp>
      <p:sp>
        <p:nvSpPr>
          <p:cNvPr id="4" name="TextBox 29"/>
          <p:cNvSpPr txBox="1"/>
          <p:nvPr/>
        </p:nvSpPr>
        <p:spPr>
          <a:xfrm>
            <a:off x="2715260" y="2185670"/>
            <a:ext cx="4930140" cy="768985"/>
          </a:xfrm>
          <a:prstGeom prst="rect">
            <a:avLst/>
          </a:prstGeom>
          <a:noFill/>
        </p:spPr>
        <p:txBody>
          <a:bodyPr wrap="square" lIns="0" tIns="0" rIns="0" bIns="0" rtlCol="0">
            <a:spAutoFit/>
          </a:bodyPr>
          <a:lstStyle/>
          <a:p>
            <a:pPr algn="just">
              <a:lnSpc>
                <a:spcPts val="2000"/>
              </a:lnSpc>
            </a:pPr>
            <a:r>
              <a:rPr lang="zh-CN" altLang="en-US" sz="1600" dirty="0" smtClean="0">
                <a:latin typeface="微软雅黑" panose="020B0503020204020204" charset="-122"/>
                <a:ea typeface="微软雅黑" panose="020B0503020204020204" charset="-122"/>
              </a:rPr>
              <a:t>不仅为全国高校大学生提供</a:t>
            </a:r>
            <a:r>
              <a:rPr lang="zh-CN" altLang="en-US" sz="1600" b="1" dirty="0" smtClean="0">
                <a:solidFill>
                  <a:srgbClr val="B70002"/>
                </a:solidFill>
                <a:latin typeface="微软雅黑" panose="020B0503020204020204" charset="-122"/>
                <a:ea typeface="微软雅黑" panose="020B0503020204020204" charset="-122"/>
              </a:rPr>
              <a:t>金融实践</a:t>
            </a:r>
            <a:r>
              <a:rPr lang="zh-CN" altLang="en-US" sz="1600" dirty="0" smtClean="0">
                <a:latin typeface="微软雅黑" panose="020B0503020204020204" charset="-122"/>
                <a:ea typeface="微软雅黑" panose="020B0503020204020204" charset="-122"/>
              </a:rPr>
              <a:t>平台，还提供相关的资讯、产品和服务，</a:t>
            </a:r>
            <a:r>
              <a:rPr lang="zh-CN" altLang="en-US" sz="1600" b="1" dirty="0">
                <a:solidFill>
                  <a:srgbClr val="B70002"/>
                </a:solidFill>
                <a:latin typeface="微软雅黑" panose="020B0503020204020204" charset="-122"/>
                <a:ea typeface="微软雅黑" panose="020B0503020204020204" charset="-122"/>
              </a:rPr>
              <a:t>智能选股</a:t>
            </a:r>
            <a:r>
              <a:rPr lang="zh-CN" altLang="en-US" sz="1600" dirty="0" smtClean="0">
                <a:latin typeface="微软雅黑" panose="020B0503020204020204" charset="-122"/>
                <a:ea typeface="微软雅黑" panose="020B0503020204020204" charset="-122"/>
              </a:rPr>
              <a:t>，多元模块设计，使学生更加深入地了解和掌握投资的相关知识与操作技巧。</a:t>
            </a:r>
            <a:endParaRPr lang="en-US" altLang="zh-CN" sz="1600" dirty="0">
              <a:latin typeface="微软雅黑" panose="020B0503020204020204" charset="-122"/>
              <a:ea typeface="微软雅黑" panose="020B0503020204020204" charset="-122"/>
            </a:endParaRPr>
          </a:p>
        </p:txBody>
      </p:sp>
      <p:sp>
        <p:nvSpPr>
          <p:cNvPr id="5" name="TextBox 30"/>
          <p:cNvSpPr txBox="1"/>
          <p:nvPr/>
        </p:nvSpPr>
        <p:spPr>
          <a:xfrm>
            <a:off x="2922905" y="3943350"/>
            <a:ext cx="1433830" cy="430530"/>
          </a:xfrm>
          <a:prstGeom prst="rect">
            <a:avLst/>
          </a:prstGeom>
          <a:noFill/>
        </p:spPr>
        <p:txBody>
          <a:bodyPr wrap="square" lIns="0" tIns="0" rIns="0" bIns="0" rtlCol="0">
            <a:spAutoFit/>
          </a:bodyPr>
          <a:lstStyle/>
          <a:p>
            <a:pPr algn="ctr"/>
            <a:r>
              <a:rPr lang="zh-CN" altLang="en-US" sz="2800" b="1" dirty="0" smtClean="0">
                <a:solidFill>
                  <a:schemeClr val="bg1"/>
                </a:solidFill>
                <a:latin typeface="微软雅黑" panose="020B0503020204020204" charset="-122"/>
                <a:ea typeface="微软雅黑" panose="020B0503020204020204" charset="-122"/>
              </a:rPr>
              <a:t>赛制纷呈</a:t>
            </a:r>
            <a:endParaRPr lang="zh-CN" altLang="en-US" sz="2800" b="1" dirty="0">
              <a:solidFill>
                <a:schemeClr val="bg1"/>
              </a:solidFill>
              <a:latin typeface="微软雅黑" panose="020B0503020204020204" charset="-122"/>
              <a:ea typeface="微软雅黑" panose="020B0503020204020204" charset="-122"/>
            </a:endParaRPr>
          </a:p>
        </p:txBody>
      </p:sp>
      <p:sp>
        <p:nvSpPr>
          <p:cNvPr id="6" name="TextBox 30"/>
          <p:cNvSpPr txBox="1"/>
          <p:nvPr/>
        </p:nvSpPr>
        <p:spPr>
          <a:xfrm>
            <a:off x="5116830" y="5374640"/>
            <a:ext cx="1681480" cy="430530"/>
          </a:xfrm>
          <a:prstGeom prst="rect">
            <a:avLst/>
          </a:prstGeom>
          <a:noFill/>
        </p:spPr>
        <p:txBody>
          <a:bodyPr wrap="square" lIns="0" tIns="0" rIns="0" bIns="0" rtlCol="0">
            <a:spAutoFit/>
          </a:bodyPr>
          <a:lstStyle/>
          <a:p>
            <a:pPr algn="ctr"/>
            <a:r>
              <a:rPr lang="zh-CN" altLang="en-US" sz="2800" b="1" dirty="0" smtClean="0">
                <a:solidFill>
                  <a:schemeClr val="bg1"/>
                </a:solidFill>
                <a:latin typeface="微软雅黑" panose="020B0503020204020204" charset="-122"/>
                <a:ea typeface="微软雅黑" panose="020B0503020204020204" charset="-122"/>
              </a:rPr>
              <a:t>奖励升级</a:t>
            </a:r>
            <a:endParaRPr lang="zh-CN" altLang="en-US" sz="2800" b="1" dirty="0">
              <a:solidFill>
                <a:schemeClr val="bg1"/>
              </a:solidFill>
              <a:latin typeface="微软雅黑" panose="020B0503020204020204" charset="-122"/>
              <a:ea typeface="微软雅黑" panose="020B0503020204020204" charset="-122"/>
            </a:endParaRPr>
          </a:p>
        </p:txBody>
      </p:sp>
      <p:sp>
        <p:nvSpPr>
          <p:cNvPr id="34" name="TextBox 29"/>
          <p:cNvSpPr txBox="1"/>
          <p:nvPr/>
        </p:nvSpPr>
        <p:spPr>
          <a:xfrm>
            <a:off x="5008245" y="3498850"/>
            <a:ext cx="4282440" cy="1282402"/>
          </a:xfrm>
          <a:prstGeom prst="rect">
            <a:avLst/>
          </a:prstGeom>
          <a:noFill/>
        </p:spPr>
        <p:txBody>
          <a:bodyPr wrap="square" lIns="0" tIns="0" rIns="0" bIns="0" rtlCol="0">
            <a:spAutoFit/>
          </a:bodyPr>
          <a:lstStyle/>
          <a:p>
            <a:pPr algn="just">
              <a:lnSpc>
                <a:spcPts val="2000"/>
              </a:lnSpc>
            </a:pPr>
            <a:r>
              <a:rPr lang="zh-CN" altLang="en-US" sz="1600" b="1" dirty="0" smtClean="0">
                <a:solidFill>
                  <a:srgbClr val="C00000"/>
                </a:solidFill>
                <a:latin typeface="微软雅黑" panose="020B0503020204020204" charset="-122"/>
                <a:ea typeface="微软雅黑" panose="020B0503020204020204" charset="-122"/>
              </a:rPr>
              <a:t>赛制优化，惊喜不断</a:t>
            </a:r>
            <a:r>
              <a:rPr lang="zh-CN" altLang="en-US" sz="1600" dirty="0" smtClean="0">
                <a:solidFill>
                  <a:schemeClr val="tx1">
                    <a:lumMod val="65000"/>
                    <a:lumOff val="35000"/>
                  </a:schemeClr>
                </a:solidFill>
                <a:latin typeface="微软雅黑" panose="020B0503020204020204" charset="-122"/>
                <a:ea typeface="微软雅黑" panose="020B0503020204020204" charset="-122"/>
              </a:rPr>
              <a:t>。</a:t>
            </a:r>
            <a:r>
              <a:rPr lang="zh-CN" altLang="en-US" sz="1600" dirty="0">
                <a:latin typeface="微软雅黑" panose="020B0503020204020204" charset="-122"/>
                <a:ea typeface="微软雅黑" panose="020B0503020204020204" charset="-122"/>
              </a:rPr>
              <a:t>新增</a:t>
            </a:r>
            <a:r>
              <a:rPr lang="zh-CN" altLang="en-US" sz="1600" b="1" dirty="0">
                <a:latin typeface="微软雅黑" panose="020B0503020204020204" charset="-122"/>
                <a:ea typeface="微软雅黑" panose="020B0503020204020204" charset="-122"/>
              </a:rPr>
              <a:t>金融知识竞赛</a:t>
            </a:r>
            <a:r>
              <a:rPr lang="zh-CN" altLang="en-US" sz="1600" dirty="0">
                <a:latin typeface="微软雅黑" panose="020B0503020204020204" charset="-122"/>
                <a:ea typeface="微软雅黑" panose="020B0503020204020204" charset="-122"/>
              </a:rPr>
              <a:t>，</a:t>
            </a:r>
            <a:r>
              <a:rPr lang="zh-CN" altLang="en-US" sz="1600" dirty="0" smtClean="0">
                <a:latin typeface="微软雅黑" panose="020B0503020204020204" charset="-122"/>
                <a:ea typeface="微软雅黑" panose="020B0503020204020204" charset="-122"/>
              </a:rPr>
              <a:t>通过丰富有趣的活动形式，传递正确投资理念，激发同学关注现实经济问题、学习经济理论的兴趣，提高专业素养。</a:t>
            </a:r>
          </a:p>
          <a:p>
            <a:pPr algn="just">
              <a:lnSpc>
                <a:spcPts val="2000"/>
              </a:lnSpc>
            </a:pP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sp>
        <p:nvSpPr>
          <p:cNvPr id="35" name="TextBox 29"/>
          <p:cNvSpPr txBox="1"/>
          <p:nvPr/>
        </p:nvSpPr>
        <p:spPr>
          <a:xfrm>
            <a:off x="7361879" y="5038734"/>
            <a:ext cx="4420258" cy="769441"/>
          </a:xfrm>
          <a:prstGeom prst="rect">
            <a:avLst/>
          </a:prstGeom>
          <a:noFill/>
        </p:spPr>
        <p:txBody>
          <a:bodyPr wrap="square" lIns="0" tIns="0" rIns="0" bIns="0" rtlCol="0">
            <a:spAutoFit/>
          </a:bodyPr>
          <a:lstStyle/>
          <a:p>
            <a:pPr algn="just">
              <a:lnSpc>
                <a:spcPts val="2000"/>
              </a:lnSpc>
            </a:pPr>
            <a:r>
              <a:rPr lang="zh-CN" altLang="en-US" sz="1600" dirty="0" smtClean="0">
                <a:latin typeface="微软雅黑" panose="020B0503020204020204" charset="-122"/>
                <a:ea typeface="微软雅黑" panose="020B0503020204020204" charset="-122"/>
              </a:rPr>
              <a:t>大赛奖项</a:t>
            </a:r>
            <a:r>
              <a:rPr lang="zh-CN" altLang="en-US" sz="1600" b="1" dirty="0" smtClean="0">
                <a:solidFill>
                  <a:srgbClr val="C00000"/>
                </a:solidFill>
                <a:latin typeface="微软雅黑" panose="020B0503020204020204" charset="-122"/>
                <a:ea typeface="微软雅黑" panose="020B0503020204020204" charset="-122"/>
              </a:rPr>
              <a:t>覆盖广泛，好礼多多</a:t>
            </a:r>
            <a:r>
              <a:rPr lang="zh-CN" altLang="en-US" sz="1600" dirty="0" smtClean="0">
                <a:solidFill>
                  <a:schemeClr val="tx1">
                    <a:lumMod val="65000"/>
                    <a:lumOff val="35000"/>
                  </a:schemeClr>
                </a:solidFill>
                <a:latin typeface="微软雅黑" panose="020B0503020204020204" charset="-122"/>
                <a:ea typeface="微软雅黑" panose="020B0503020204020204" charset="-122"/>
              </a:rPr>
              <a:t>，</a:t>
            </a:r>
            <a:r>
              <a:rPr lang="zh-CN" altLang="en-US" sz="1600" dirty="0" smtClean="0">
                <a:latin typeface="微软雅黑" panose="020B0503020204020204" charset="-122"/>
                <a:ea typeface="微软雅黑" panose="020B0503020204020204" charset="-122"/>
              </a:rPr>
              <a:t>满足多元化需求，提高用户参与积极性。</a:t>
            </a:r>
          </a:p>
          <a:p>
            <a:pPr algn="just">
              <a:lnSpc>
                <a:spcPts val="2000"/>
              </a:lnSpc>
            </a:pP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pic>
        <p:nvPicPr>
          <p:cNvPr id="31" name="图片 30" descr="东方财富logo-02"/>
          <p:cNvPicPr>
            <a:picLocks noChangeAspect="1"/>
          </p:cNvPicPr>
          <p:nvPr/>
        </p:nvPicPr>
        <p:blipFill>
          <a:blip r:embed="rId3"/>
          <a:stretch>
            <a:fillRect/>
          </a:stretch>
        </p:blipFill>
        <p:spPr>
          <a:xfrm>
            <a:off x="10083630" y="142852"/>
            <a:ext cx="1680070" cy="642942"/>
          </a:xfrm>
          <a:prstGeom prst="rect">
            <a:avLst/>
          </a:prstGeom>
        </p:spPr>
      </p:pic>
    </p:spTree>
    <p:extLst>
      <p:ext uri="{BB962C8B-B14F-4D97-AF65-F5344CB8AC3E}">
        <p14:creationId xmlns:p14="http://schemas.microsoft.com/office/powerpoint/2010/main" val="3597783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8" fill="hold" grpId="0" nodeType="withEffect">
                                  <p:stCondLst>
                                    <p:cond delay="350"/>
                                  </p:stCondLst>
                                  <p:childTnLst>
                                    <p:set>
                                      <p:cBhvr>
                                        <p:cTn id="9" dur="1" fill="hold">
                                          <p:stCondLst>
                                            <p:cond delay="0"/>
                                          </p:stCondLst>
                                        </p:cTn>
                                        <p:tgtEl>
                                          <p:spTgt spid="34"/>
                                        </p:tgtEl>
                                        <p:attrNameLst>
                                          <p:attrName>style.visibility</p:attrName>
                                        </p:attrNameLst>
                                      </p:cBhvr>
                                      <p:to>
                                        <p:strVal val="visible"/>
                                      </p:to>
                                    </p:set>
                                    <p:animEffect transition="in" filter="wipe(left)">
                                      <p:cBhvr>
                                        <p:cTn id="10" dur="500"/>
                                        <p:tgtEl>
                                          <p:spTgt spid="34"/>
                                        </p:tgtEl>
                                      </p:cBhvr>
                                    </p:animEffect>
                                  </p:childTnLst>
                                </p:cTn>
                              </p:par>
                              <p:par>
                                <p:cTn id="11" presetID="22" presetClass="entr" presetSubtype="8" fill="hold" grpId="0" nodeType="withEffect">
                                  <p:stCondLst>
                                    <p:cond delay="700"/>
                                  </p:stCondLst>
                                  <p:childTnLst>
                                    <p:set>
                                      <p:cBhvr>
                                        <p:cTn id="12" dur="1" fill="hold">
                                          <p:stCondLst>
                                            <p:cond delay="0"/>
                                          </p:stCondLst>
                                        </p:cTn>
                                        <p:tgtEl>
                                          <p:spTgt spid="35"/>
                                        </p:tgtEl>
                                        <p:attrNameLst>
                                          <p:attrName>style.visibility</p:attrName>
                                        </p:attrNameLst>
                                      </p:cBhvr>
                                      <p:to>
                                        <p:strVal val="visible"/>
                                      </p:to>
                                    </p:set>
                                    <p:animEffect transition="in" filter="wipe(left)">
                                      <p:cBhvr>
                                        <p:cTn id="1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4" grpId="0"/>
      <p:bldP spid="3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209821" y="-1448973"/>
            <a:ext cx="956603" cy="1280160"/>
          </a:xfrm>
          <a:prstGeom prst="rect">
            <a:avLst/>
          </a:prstGeom>
          <a:solidFill>
            <a:srgbClr val="DA1D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7"/>
          <p:cNvSpPr txBox="1">
            <a:spLocks noChangeArrowheads="1"/>
          </p:cNvSpPr>
          <p:nvPr/>
        </p:nvSpPr>
        <p:spPr bwMode="auto">
          <a:xfrm>
            <a:off x="3459906" y="2154116"/>
            <a:ext cx="416011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6000" b="1" dirty="0">
                <a:solidFill>
                  <a:srgbClr val="DA1D27"/>
                </a:solidFill>
                <a:latin typeface="Kartika" panose="02020503030404060203" pitchFamily="18" charset="0"/>
                <a:ea typeface="方正姚体" panose="02010601030101010101" pitchFamily="2" charset="-122"/>
                <a:cs typeface="Kartika" panose="02020503030404060203" pitchFamily="18" charset="0"/>
              </a:rPr>
              <a:t>PART    </a:t>
            </a:r>
            <a:r>
              <a:rPr lang="en-US" altLang="zh-CN" sz="6000" b="1" dirty="0" smtClean="0">
                <a:solidFill>
                  <a:srgbClr val="DA1D27"/>
                </a:solidFill>
                <a:latin typeface="Kartika" panose="02020503030404060203" pitchFamily="18" charset="0"/>
                <a:ea typeface="方正姚体" panose="02010601030101010101" pitchFamily="2" charset="-122"/>
                <a:cs typeface="Kartika" panose="02020503030404060203" pitchFamily="18" charset="0"/>
              </a:rPr>
              <a:t>03</a:t>
            </a:r>
            <a:endParaRPr lang="zh-CN" altLang="en-US" sz="6000" b="1" dirty="0">
              <a:solidFill>
                <a:srgbClr val="DA1D27"/>
              </a:solidFill>
              <a:latin typeface="Kartika" panose="02020503030404060203" pitchFamily="18" charset="0"/>
              <a:ea typeface="方正姚体" panose="02010601030101010101" pitchFamily="2" charset="-122"/>
              <a:cs typeface="Kartika" panose="02020503030404060203" pitchFamily="18" charset="0"/>
            </a:endParaRPr>
          </a:p>
        </p:txBody>
      </p:sp>
      <p:grpSp>
        <p:nvGrpSpPr>
          <p:cNvPr id="2" name="组合 1"/>
          <p:cNvGrpSpPr/>
          <p:nvPr/>
        </p:nvGrpSpPr>
        <p:grpSpPr>
          <a:xfrm flipH="1">
            <a:off x="2798929" y="3176219"/>
            <a:ext cx="4821090" cy="1685177"/>
            <a:chOff x="2728452" y="3169781"/>
            <a:chExt cx="4821090" cy="1685177"/>
          </a:xfrm>
        </p:grpSpPr>
        <p:sp>
          <p:nvSpPr>
            <p:cNvPr id="5" name="平行四边形 4"/>
            <p:cNvSpPr/>
            <p:nvPr/>
          </p:nvSpPr>
          <p:spPr>
            <a:xfrm rot="10800000" flipV="1">
              <a:off x="4785631" y="3169782"/>
              <a:ext cx="2763911" cy="1685176"/>
            </a:xfrm>
            <a:prstGeom prst="parallelogram">
              <a:avLst>
                <a:gd name="adj" fmla="val 43841"/>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平行四边形 9"/>
            <p:cNvSpPr/>
            <p:nvPr/>
          </p:nvSpPr>
          <p:spPr>
            <a:xfrm rot="10800000" flipV="1">
              <a:off x="2728452" y="3169781"/>
              <a:ext cx="2763911" cy="1685176"/>
            </a:xfrm>
            <a:prstGeom prst="parallelogram">
              <a:avLst>
                <a:gd name="adj" fmla="val 43841"/>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文本框 16"/>
          <p:cNvSpPr>
            <a:spLocks noChangeArrowheads="1"/>
          </p:cNvSpPr>
          <p:nvPr/>
        </p:nvSpPr>
        <p:spPr bwMode="auto">
          <a:xfrm>
            <a:off x="8117578" y="3460293"/>
            <a:ext cx="326243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6000" b="1" dirty="0" smtClean="0">
                <a:solidFill>
                  <a:srgbClr val="DA1D27"/>
                </a:solidFill>
                <a:latin typeface="微软雅黑" panose="020B0503020204020204" pitchFamily="34" charset="-122"/>
                <a:ea typeface="微软雅黑" panose="020B0503020204020204" pitchFamily="34" charset="-122"/>
                <a:sym typeface="微软雅黑" panose="020B0503020204020204" pitchFamily="34" charset="-122"/>
              </a:rPr>
              <a:t>赛事规则</a:t>
            </a:r>
            <a:endParaRPr lang="en-US" altLang="en-US" sz="6000" b="1" dirty="0">
              <a:solidFill>
                <a:srgbClr val="DA1D27"/>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15" name="直接连接符 14"/>
          <p:cNvCxnSpPr/>
          <p:nvPr/>
        </p:nvCxnSpPr>
        <p:spPr>
          <a:xfrm>
            <a:off x="1" y="4854957"/>
            <a:ext cx="6804000" cy="0"/>
          </a:xfrm>
          <a:prstGeom prst="line">
            <a:avLst/>
          </a:prstGeom>
          <a:ln w="38100">
            <a:solidFill>
              <a:srgbClr val="DA1D27"/>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7786326" y="4590084"/>
            <a:ext cx="3924935" cy="724326"/>
            <a:chOff x="6976798" y="4563580"/>
            <a:chExt cx="3924935" cy="724326"/>
          </a:xfrm>
        </p:grpSpPr>
        <p:sp>
          <p:nvSpPr>
            <p:cNvPr id="12" name="文本框 9"/>
            <p:cNvSpPr txBox="1"/>
            <p:nvPr/>
          </p:nvSpPr>
          <p:spPr>
            <a:xfrm>
              <a:off x="8263943" y="4568660"/>
              <a:ext cx="1276350" cy="287020"/>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865" dirty="0" smtClean="0">
                  <a:solidFill>
                    <a:schemeClr val="tx1">
                      <a:lumMod val="65000"/>
                      <a:lumOff val="35000"/>
                    </a:schemeClr>
                  </a:solidFill>
                  <a:latin typeface="微软雅黑" panose="020B0503020204020204" charset="-122"/>
                  <a:ea typeface="微软雅黑" panose="020B0503020204020204" charset="-122"/>
                </a:rPr>
                <a:t>比赛标的</a:t>
              </a:r>
              <a:endParaRPr lang="zh-CN" altLang="en-US" sz="1865" dirty="0">
                <a:solidFill>
                  <a:schemeClr val="tx1">
                    <a:lumMod val="65000"/>
                    <a:lumOff val="35000"/>
                  </a:schemeClr>
                </a:solidFill>
                <a:latin typeface="微软雅黑" panose="020B0503020204020204" charset="-122"/>
                <a:ea typeface="微软雅黑" panose="020B0503020204020204" charset="-122"/>
              </a:endParaRPr>
            </a:p>
          </p:txBody>
        </p:sp>
        <p:sp>
          <p:nvSpPr>
            <p:cNvPr id="13" name="文本框 9"/>
            <p:cNvSpPr txBox="1"/>
            <p:nvPr/>
          </p:nvSpPr>
          <p:spPr>
            <a:xfrm>
              <a:off x="6976798" y="4563580"/>
              <a:ext cx="1572895" cy="287020"/>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865" dirty="0" smtClean="0">
                  <a:solidFill>
                    <a:schemeClr val="tx1">
                      <a:lumMod val="65000"/>
                      <a:lumOff val="35000"/>
                    </a:schemeClr>
                  </a:solidFill>
                  <a:latin typeface="微软雅黑" panose="020B0503020204020204" charset="-122"/>
                  <a:ea typeface="微软雅黑" panose="020B0503020204020204" charset="-122"/>
                </a:rPr>
                <a:t>流程安排</a:t>
              </a:r>
              <a:endParaRPr lang="zh-CN" altLang="en-US" sz="1865" dirty="0">
                <a:solidFill>
                  <a:schemeClr val="tx1">
                    <a:lumMod val="65000"/>
                    <a:lumOff val="35000"/>
                  </a:schemeClr>
                </a:solidFill>
                <a:latin typeface="微软雅黑" panose="020B0503020204020204" charset="-122"/>
                <a:ea typeface="微软雅黑" panose="020B0503020204020204" charset="-122"/>
              </a:endParaRPr>
            </a:p>
          </p:txBody>
        </p:sp>
        <p:sp>
          <p:nvSpPr>
            <p:cNvPr id="16" name="文本框 9"/>
            <p:cNvSpPr txBox="1"/>
            <p:nvPr/>
          </p:nvSpPr>
          <p:spPr>
            <a:xfrm>
              <a:off x="9625383" y="4574375"/>
              <a:ext cx="1276350" cy="287020"/>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865" dirty="0" smtClean="0">
                  <a:solidFill>
                    <a:schemeClr val="tx1">
                      <a:lumMod val="65000"/>
                      <a:lumOff val="35000"/>
                    </a:schemeClr>
                  </a:solidFill>
                  <a:latin typeface="微软雅黑" panose="020B0503020204020204" charset="-122"/>
                  <a:ea typeface="微软雅黑" panose="020B0503020204020204" charset="-122"/>
                </a:rPr>
                <a:t>特殊情况</a:t>
              </a:r>
              <a:endParaRPr lang="zh-CN" altLang="en-US" sz="1865" dirty="0">
                <a:solidFill>
                  <a:schemeClr val="tx1">
                    <a:lumMod val="65000"/>
                    <a:lumOff val="35000"/>
                  </a:schemeClr>
                </a:solidFill>
                <a:latin typeface="微软雅黑" panose="020B0503020204020204" charset="-122"/>
                <a:ea typeface="微软雅黑" panose="020B0503020204020204" charset="-122"/>
              </a:endParaRPr>
            </a:p>
          </p:txBody>
        </p:sp>
        <p:sp>
          <p:nvSpPr>
            <p:cNvPr id="17" name="文本框 9"/>
            <p:cNvSpPr txBox="1"/>
            <p:nvPr/>
          </p:nvSpPr>
          <p:spPr>
            <a:xfrm>
              <a:off x="6976798" y="5000904"/>
              <a:ext cx="1533967" cy="287002"/>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865" dirty="0" smtClean="0">
                  <a:solidFill>
                    <a:schemeClr val="tx1">
                      <a:lumMod val="65000"/>
                      <a:lumOff val="35000"/>
                    </a:schemeClr>
                  </a:solidFill>
                  <a:latin typeface="微软雅黑" panose="020B0503020204020204" charset="-122"/>
                  <a:ea typeface="微软雅黑" panose="020B0503020204020204" charset="-122"/>
                </a:rPr>
                <a:t>培训与答疑</a:t>
              </a:r>
              <a:endParaRPr lang="zh-CN" altLang="en-US" sz="1865" dirty="0">
                <a:solidFill>
                  <a:schemeClr val="tx1">
                    <a:lumMod val="65000"/>
                    <a:lumOff val="35000"/>
                  </a:schemeClr>
                </a:solidFill>
                <a:latin typeface="微软雅黑" panose="020B0503020204020204" charset="-122"/>
                <a:ea typeface="微软雅黑" panose="020B0503020204020204" charset="-122"/>
              </a:endParaRP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矩形 8"/>
          <p:cNvSpPr/>
          <p:nvPr/>
        </p:nvSpPr>
        <p:spPr>
          <a:xfrm>
            <a:off x="1209821" y="-1448973"/>
            <a:ext cx="956603" cy="1280160"/>
          </a:xfrm>
          <a:prstGeom prst="rect">
            <a:avLst/>
          </a:prstGeom>
          <a:solidFill>
            <a:srgbClr val="DA1D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7656" y="383345"/>
            <a:ext cx="1804433" cy="708036"/>
            <a:chOff x="-7656" y="383345"/>
            <a:chExt cx="1353399" cy="531056"/>
          </a:xfrm>
          <a:solidFill>
            <a:srgbClr val="DA1D27"/>
          </a:solidFill>
        </p:grpSpPr>
        <p:sp>
          <p:nvSpPr>
            <p:cNvPr id="11" name="任意多边形 10"/>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文本框 18"/>
          <p:cNvSpPr>
            <a:spLocks noChangeArrowheads="1"/>
          </p:cNvSpPr>
          <p:nvPr/>
        </p:nvSpPr>
        <p:spPr bwMode="auto">
          <a:xfrm>
            <a:off x="2433622" y="412841"/>
            <a:ext cx="241808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400" b="1" dirty="0">
                <a:solidFill>
                  <a:srgbClr val="DA1D27"/>
                </a:solidFill>
                <a:latin typeface="微软雅黑" panose="020B0503020204020204" charset="-122"/>
                <a:ea typeface="微软雅黑" panose="020B0503020204020204" charset="-122"/>
                <a:sym typeface="微软雅黑" panose="020B0503020204020204" charset="-122"/>
              </a:rPr>
              <a:t>大赛流程</a:t>
            </a:r>
          </a:p>
        </p:txBody>
      </p:sp>
      <p:sp>
        <p:nvSpPr>
          <p:cNvPr id="7" name="任意多边形 6"/>
          <p:cNvSpPr/>
          <p:nvPr/>
        </p:nvSpPr>
        <p:spPr>
          <a:xfrm>
            <a:off x="3128790" y="2440847"/>
            <a:ext cx="6290632" cy="4125206"/>
          </a:xfrm>
          <a:custGeom>
            <a:avLst/>
            <a:gdLst>
              <a:gd name="connsiteX0" fmla="*/ 0 w 6290632"/>
              <a:gd name="connsiteY0" fmla="*/ 330506 h 4109292"/>
              <a:gd name="connsiteX1" fmla="*/ 0 w 6290632"/>
              <a:gd name="connsiteY1" fmla="*/ 0 h 4109292"/>
              <a:gd name="connsiteX2" fmla="*/ 2886420 w 6290632"/>
              <a:gd name="connsiteY2" fmla="*/ 253388 h 4109292"/>
              <a:gd name="connsiteX3" fmla="*/ 1740665 w 6290632"/>
              <a:gd name="connsiteY3" fmla="*/ 859316 h 4109292"/>
              <a:gd name="connsiteX4" fmla="*/ 4109292 w 6290632"/>
              <a:gd name="connsiteY4" fmla="*/ 1443210 h 4109292"/>
              <a:gd name="connsiteX5" fmla="*/ 2203374 w 6290632"/>
              <a:gd name="connsiteY5" fmla="*/ 2533880 h 4109292"/>
              <a:gd name="connsiteX6" fmla="*/ 6290632 w 6290632"/>
              <a:gd name="connsiteY6" fmla="*/ 2974555 h 4109292"/>
              <a:gd name="connsiteX7" fmla="*/ 6290632 w 6290632"/>
              <a:gd name="connsiteY7" fmla="*/ 4109292 h 4109292"/>
              <a:gd name="connsiteX8" fmla="*/ 947451 w 6290632"/>
              <a:gd name="connsiteY8" fmla="*/ 2655066 h 4109292"/>
              <a:gd name="connsiteX9" fmla="*/ 2765234 w 6290632"/>
              <a:gd name="connsiteY9" fmla="*/ 1564396 h 4109292"/>
              <a:gd name="connsiteX10" fmla="*/ 771181 w 6290632"/>
              <a:gd name="connsiteY10" fmla="*/ 991519 h 4109292"/>
              <a:gd name="connsiteX11" fmla="*/ 2214391 w 6290632"/>
              <a:gd name="connsiteY11" fmla="*/ 308473 h 4109292"/>
              <a:gd name="connsiteX12" fmla="*/ 0 w 6290632"/>
              <a:gd name="connsiteY12" fmla="*/ 330506 h 4109292"/>
              <a:gd name="connsiteX0-1" fmla="*/ 0 w 6290632"/>
              <a:gd name="connsiteY0-2" fmla="*/ 330506 h 4109292"/>
              <a:gd name="connsiteX1-3" fmla="*/ 0 w 6290632"/>
              <a:gd name="connsiteY1-4" fmla="*/ 0 h 4109292"/>
              <a:gd name="connsiteX2-5" fmla="*/ 2886420 w 6290632"/>
              <a:gd name="connsiteY2-6" fmla="*/ 253388 h 4109292"/>
              <a:gd name="connsiteX3-7" fmla="*/ 1740665 w 6290632"/>
              <a:gd name="connsiteY3-8" fmla="*/ 859316 h 4109292"/>
              <a:gd name="connsiteX4-9" fmla="*/ 4109292 w 6290632"/>
              <a:gd name="connsiteY4-10" fmla="*/ 1443210 h 4109292"/>
              <a:gd name="connsiteX5-11" fmla="*/ 2203374 w 6290632"/>
              <a:gd name="connsiteY5-12" fmla="*/ 2533880 h 4109292"/>
              <a:gd name="connsiteX6-13" fmla="*/ 6290632 w 6290632"/>
              <a:gd name="connsiteY6-14" fmla="*/ 2974555 h 4109292"/>
              <a:gd name="connsiteX7-15" fmla="*/ 6290632 w 6290632"/>
              <a:gd name="connsiteY7-16" fmla="*/ 4109292 h 4109292"/>
              <a:gd name="connsiteX8-17" fmla="*/ 947451 w 6290632"/>
              <a:gd name="connsiteY8-18" fmla="*/ 2655066 h 4109292"/>
              <a:gd name="connsiteX9-19" fmla="*/ 2765234 w 6290632"/>
              <a:gd name="connsiteY9-20" fmla="*/ 1564396 h 4109292"/>
              <a:gd name="connsiteX10-21" fmla="*/ 771181 w 6290632"/>
              <a:gd name="connsiteY10-22" fmla="*/ 991519 h 4109292"/>
              <a:gd name="connsiteX11-23" fmla="*/ 2214391 w 6290632"/>
              <a:gd name="connsiteY11-24" fmla="*/ 308473 h 4109292"/>
              <a:gd name="connsiteX12-25" fmla="*/ 0 w 6290632"/>
              <a:gd name="connsiteY12-26" fmla="*/ 330506 h 4109292"/>
              <a:gd name="connsiteX0-27" fmla="*/ 0 w 6290632"/>
              <a:gd name="connsiteY0-28" fmla="*/ 330506 h 4109292"/>
              <a:gd name="connsiteX1-29" fmla="*/ 0 w 6290632"/>
              <a:gd name="connsiteY1-30" fmla="*/ 0 h 4109292"/>
              <a:gd name="connsiteX2-31" fmla="*/ 2886420 w 6290632"/>
              <a:gd name="connsiteY2-32" fmla="*/ 253388 h 4109292"/>
              <a:gd name="connsiteX3-33" fmla="*/ 1740665 w 6290632"/>
              <a:gd name="connsiteY3-34" fmla="*/ 859316 h 4109292"/>
              <a:gd name="connsiteX4-35" fmla="*/ 4109292 w 6290632"/>
              <a:gd name="connsiteY4-36" fmla="*/ 1443210 h 4109292"/>
              <a:gd name="connsiteX5-37" fmla="*/ 2203374 w 6290632"/>
              <a:gd name="connsiteY5-38" fmla="*/ 2533880 h 4109292"/>
              <a:gd name="connsiteX6-39" fmla="*/ 6290632 w 6290632"/>
              <a:gd name="connsiteY6-40" fmla="*/ 2974555 h 4109292"/>
              <a:gd name="connsiteX7-41" fmla="*/ 6290632 w 6290632"/>
              <a:gd name="connsiteY7-42" fmla="*/ 4109292 h 4109292"/>
              <a:gd name="connsiteX8-43" fmla="*/ 947451 w 6290632"/>
              <a:gd name="connsiteY8-44" fmla="*/ 2655066 h 4109292"/>
              <a:gd name="connsiteX9-45" fmla="*/ 2765234 w 6290632"/>
              <a:gd name="connsiteY9-46" fmla="*/ 1564396 h 4109292"/>
              <a:gd name="connsiteX10-47" fmla="*/ 771181 w 6290632"/>
              <a:gd name="connsiteY10-48" fmla="*/ 991519 h 4109292"/>
              <a:gd name="connsiteX11-49" fmla="*/ 2214391 w 6290632"/>
              <a:gd name="connsiteY11-50" fmla="*/ 308473 h 4109292"/>
              <a:gd name="connsiteX12-51" fmla="*/ 0 w 6290632"/>
              <a:gd name="connsiteY12-52" fmla="*/ 330506 h 4109292"/>
              <a:gd name="connsiteX0-53" fmla="*/ 0 w 6290632"/>
              <a:gd name="connsiteY0-54" fmla="*/ 354602 h 4133388"/>
              <a:gd name="connsiteX1-55" fmla="*/ 0 w 6290632"/>
              <a:gd name="connsiteY1-56" fmla="*/ 24096 h 4133388"/>
              <a:gd name="connsiteX2-57" fmla="*/ 2886420 w 6290632"/>
              <a:gd name="connsiteY2-58" fmla="*/ 277484 h 4133388"/>
              <a:gd name="connsiteX3-59" fmla="*/ 1740665 w 6290632"/>
              <a:gd name="connsiteY3-60" fmla="*/ 883412 h 4133388"/>
              <a:gd name="connsiteX4-61" fmla="*/ 4109292 w 6290632"/>
              <a:gd name="connsiteY4-62" fmla="*/ 1467306 h 4133388"/>
              <a:gd name="connsiteX5-63" fmla="*/ 2203374 w 6290632"/>
              <a:gd name="connsiteY5-64" fmla="*/ 2557976 h 4133388"/>
              <a:gd name="connsiteX6-65" fmla="*/ 6290632 w 6290632"/>
              <a:gd name="connsiteY6-66" fmla="*/ 2998651 h 4133388"/>
              <a:gd name="connsiteX7-67" fmla="*/ 6290632 w 6290632"/>
              <a:gd name="connsiteY7-68" fmla="*/ 4133388 h 4133388"/>
              <a:gd name="connsiteX8-69" fmla="*/ 947451 w 6290632"/>
              <a:gd name="connsiteY8-70" fmla="*/ 2679162 h 4133388"/>
              <a:gd name="connsiteX9-71" fmla="*/ 2765234 w 6290632"/>
              <a:gd name="connsiteY9-72" fmla="*/ 1588492 h 4133388"/>
              <a:gd name="connsiteX10-73" fmla="*/ 771181 w 6290632"/>
              <a:gd name="connsiteY10-74" fmla="*/ 1015615 h 4133388"/>
              <a:gd name="connsiteX11-75" fmla="*/ 2214391 w 6290632"/>
              <a:gd name="connsiteY11-76" fmla="*/ 332569 h 4133388"/>
              <a:gd name="connsiteX12-77" fmla="*/ 0 w 6290632"/>
              <a:gd name="connsiteY12-78" fmla="*/ 354602 h 4133388"/>
              <a:gd name="connsiteX0-79" fmla="*/ 0 w 6290632"/>
              <a:gd name="connsiteY0-80" fmla="*/ 354602 h 4133388"/>
              <a:gd name="connsiteX1-81" fmla="*/ 0 w 6290632"/>
              <a:gd name="connsiteY1-82" fmla="*/ 24096 h 4133388"/>
              <a:gd name="connsiteX2-83" fmla="*/ 2886420 w 6290632"/>
              <a:gd name="connsiteY2-84" fmla="*/ 277484 h 4133388"/>
              <a:gd name="connsiteX3-85" fmla="*/ 1740665 w 6290632"/>
              <a:gd name="connsiteY3-86" fmla="*/ 883412 h 4133388"/>
              <a:gd name="connsiteX4-87" fmla="*/ 4109292 w 6290632"/>
              <a:gd name="connsiteY4-88" fmla="*/ 1467306 h 4133388"/>
              <a:gd name="connsiteX5-89" fmla="*/ 2203374 w 6290632"/>
              <a:gd name="connsiteY5-90" fmla="*/ 2557976 h 4133388"/>
              <a:gd name="connsiteX6-91" fmla="*/ 6290632 w 6290632"/>
              <a:gd name="connsiteY6-92" fmla="*/ 2998651 h 4133388"/>
              <a:gd name="connsiteX7-93" fmla="*/ 6290632 w 6290632"/>
              <a:gd name="connsiteY7-94" fmla="*/ 4133388 h 4133388"/>
              <a:gd name="connsiteX8-95" fmla="*/ 947451 w 6290632"/>
              <a:gd name="connsiteY8-96" fmla="*/ 2679162 h 4133388"/>
              <a:gd name="connsiteX9-97" fmla="*/ 2765234 w 6290632"/>
              <a:gd name="connsiteY9-98" fmla="*/ 1588492 h 4133388"/>
              <a:gd name="connsiteX10-99" fmla="*/ 771181 w 6290632"/>
              <a:gd name="connsiteY10-100" fmla="*/ 1015615 h 4133388"/>
              <a:gd name="connsiteX11-101" fmla="*/ 2214391 w 6290632"/>
              <a:gd name="connsiteY11-102" fmla="*/ 332569 h 4133388"/>
              <a:gd name="connsiteX12-103" fmla="*/ 0 w 6290632"/>
              <a:gd name="connsiteY12-104" fmla="*/ 354602 h 4133388"/>
              <a:gd name="connsiteX0-105" fmla="*/ 0 w 6290632"/>
              <a:gd name="connsiteY0-106" fmla="*/ 354602 h 4133388"/>
              <a:gd name="connsiteX1-107" fmla="*/ 0 w 6290632"/>
              <a:gd name="connsiteY1-108" fmla="*/ 24096 h 4133388"/>
              <a:gd name="connsiteX2-109" fmla="*/ 2886420 w 6290632"/>
              <a:gd name="connsiteY2-110" fmla="*/ 277484 h 4133388"/>
              <a:gd name="connsiteX3-111" fmla="*/ 1740665 w 6290632"/>
              <a:gd name="connsiteY3-112" fmla="*/ 883412 h 4133388"/>
              <a:gd name="connsiteX4-113" fmla="*/ 4109292 w 6290632"/>
              <a:gd name="connsiteY4-114" fmla="*/ 1467306 h 4133388"/>
              <a:gd name="connsiteX5-115" fmla="*/ 2203374 w 6290632"/>
              <a:gd name="connsiteY5-116" fmla="*/ 2557976 h 4133388"/>
              <a:gd name="connsiteX6-117" fmla="*/ 6290632 w 6290632"/>
              <a:gd name="connsiteY6-118" fmla="*/ 2998651 h 4133388"/>
              <a:gd name="connsiteX7-119" fmla="*/ 6290632 w 6290632"/>
              <a:gd name="connsiteY7-120" fmla="*/ 4133388 h 4133388"/>
              <a:gd name="connsiteX8-121" fmla="*/ 947451 w 6290632"/>
              <a:gd name="connsiteY8-122" fmla="*/ 2679162 h 4133388"/>
              <a:gd name="connsiteX9-123" fmla="*/ 2765234 w 6290632"/>
              <a:gd name="connsiteY9-124" fmla="*/ 1588492 h 4133388"/>
              <a:gd name="connsiteX10-125" fmla="*/ 771181 w 6290632"/>
              <a:gd name="connsiteY10-126" fmla="*/ 1015615 h 4133388"/>
              <a:gd name="connsiteX11-127" fmla="*/ 2214391 w 6290632"/>
              <a:gd name="connsiteY11-128" fmla="*/ 332569 h 4133388"/>
              <a:gd name="connsiteX12-129" fmla="*/ 0 w 6290632"/>
              <a:gd name="connsiteY12-130" fmla="*/ 354602 h 4133388"/>
              <a:gd name="connsiteX0-131" fmla="*/ 0 w 6290632"/>
              <a:gd name="connsiteY0-132" fmla="*/ 354602 h 4133388"/>
              <a:gd name="connsiteX1-133" fmla="*/ 0 w 6290632"/>
              <a:gd name="connsiteY1-134" fmla="*/ 24096 h 4133388"/>
              <a:gd name="connsiteX2-135" fmla="*/ 2886420 w 6290632"/>
              <a:gd name="connsiteY2-136" fmla="*/ 277484 h 4133388"/>
              <a:gd name="connsiteX3-137" fmla="*/ 1740665 w 6290632"/>
              <a:gd name="connsiteY3-138" fmla="*/ 883412 h 4133388"/>
              <a:gd name="connsiteX4-139" fmla="*/ 4109292 w 6290632"/>
              <a:gd name="connsiteY4-140" fmla="*/ 1467306 h 4133388"/>
              <a:gd name="connsiteX5-141" fmla="*/ 2203374 w 6290632"/>
              <a:gd name="connsiteY5-142" fmla="*/ 2557976 h 4133388"/>
              <a:gd name="connsiteX6-143" fmla="*/ 6290632 w 6290632"/>
              <a:gd name="connsiteY6-144" fmla="*/ 2998651 h 4133388"/>
              <a:gd name="connsiteX7-145" fmla="*/ 6290632 w 6290632"/>
              <a:gd name="connsiteY7-146" fmla="*/ 4133388 h 4133388"/>
              <a:gd name="connsiteX8-147" fmla="*/ 947451 w 6290632"/>
              <a:gd name="connsiteY8-148" fmla="*/ 2679162 h 4133388"/>
              <a:gd name="connsiteX9-149" fmla="*/ 2765234 w 6290632"/>
              <a:gd name="connsiteY9-150" fmla="*/ 1588492 h 4133388"/>
              <a:gd name="connsiteX10-151" fmla="*/ 771181 w 6290632"/>
              <a:gd name="connsiteY10-152" fmla="*/ 1015615 h 4133388"/>
              <a:gd name="connsiteX11-153" fmla="*/ 2214391 w 6290632"/>
              <a:gd name="connsiteY11-154" fmla="*/ 332569 h 4133388"/>
              <a:gd name="connsiteX12-155" fmla="*/ 0 w 6290632"/>
              <a:gd name="connsiteY12-156" fmla="*/ 354602 h 4133388"/>
              <a:gd name="connsiteX0-157" fmla="*/ 0 w 6290632"/>
              <a:gd name="connsiteY0-158" fmla="*/ 354602 h 4133388"/>
              <a:gd name="connsiteX1-159" fmla="*/ 0 w 6290632"/>
              <a:gd name="connsiteY1-160" fmla="*/ 24096 h 4133388"/>
              <a:gd name="connsiteX2-161" fmla="*/ 2886420 w 6290632"/>
              <a:gd name="connsiteY2-162" fmla="*/ 277484 h 4133388"/>
              <a:gd name="connsiteX3-163" fmla="*/ 1740665 w 6290632"/>
              <a:gd name="connsiteY3-164" fmla="*/ 883412 h 4133388"/>
              <a:gd name="connsiteX4-165" fmla="*/ 4109292 w 6290632"/>
              <a:gd name="connsiteY4-166" fmla="*/ 1467306 h 4133388"/>
              <a:gd name="connsiteX5-167" fmla="*/ 2203374 w 6290632"/>
              <a:gd name="connsiteY5-168" fmla="*/ 2557976 h 4133388"/>
              <a:gd name="connsiteX6-169" fmla="*/ 6290632 w 6290632"/>
              <a:gd name="connsiteY6-170" fmla="*/ 2998651 h 4133388"/>
              <a:gd name="connsiteX7-171" fmla="*/ 6290632 w 6290632"/>
              <a:gd name="connsiteY7-172" fmla="*/ 4133388 h 4133388"/>
              <a:gd name="connsiteX8-173" fmla="*/ 947451 w 6290632"/>
              <a:gd name="connsiteY8-174" fmla="*/ 2679162 h 4133388"/>
              <a:gd name="connsiteX9-175" fmla="*/ 2765234 w 6290632"/>
              <a:gd name="connsiteY9-176" fmla="*/ 1588492 h 4133388"/>
              <a:gd name="connsiteX10-177" fmla="*/ 771181 w 6290632"/>
              <a:gd name="connsiteY10-178" fmla="*/ 1015615 h 4133388"/>
              <a:gd name="connsiteX11-179" fmla="*/ 2214391 w 6290632"/>
              <a:gd name="connsiteY11-180" fmla="*/ 332569 h 4133388"/>
              <a:gd name="connsiteX12-181" fmla="*/ 0 w 6290632"/>
              <a:gd name="connsiteY12-182" fmla="*/ 354602 h 4133388"/>
              <a:gd name="connsiteX0-183" fmla="*/ 0 w 6290632"/>
              <a:gd name="connsiteY0-184" fmla="*/ 354602 h 4133388"/>
              <a:gd name="connsiteX1-185" fmla="*/ 0 w 6290632"/>
              <a:gd name="connsiteY1-186" fmla="*/ 24096 h 4133388"/>
              <a:gd name="connsiteX2-187" fmla="*/ 2886420 w 6290632"/>
              <a:gd name="connsiteY2-188" fmla="*/ 277484 h 4133388"/>
              <a:gd name="connsiteX3-189" fmla="*/ 1740665 w 6290632"/>
              <a:gd name="connsiteY3-190" fmla="*/ 883412 h 4133388"/>
              <a:gd name="connsiteX4-191" fmla="*/ 4109292 w 6290632"/>
              <a:gd name="connsiteY4-192" fmla="*/ 1467306 h 4133388"/>
              <a:gd name="connsiteX5-193" fmla="*/ 2203374 w 6290632"/>
              <a:gd name="connsiteY5-194" fmla="*/ 2557976 h 4133388"/>
              <a:gd name="connsiteX6-195" fmla="*/ 6290632 w 6290632"/>
              <a:gd name="connsiteY6-196" fmla="*/ 2998651 h 4133388"/>
              <a:gd name="connsiteX7-197" fmla="*/ 6290632 w 6290632"/>
              <a:gd name="connsiteY7-198" fmla="*/ 4133388 h 4133388"/>
              <a:gd name="connsiteX8-199" fmla="*/ 947451 w 6290632"/>
              <a:gd name="connsiteY8-200" fmla="*/ 2679162 h 4133388"/>
              <a:gd name="connsiteX9-201" fmla="*/ 2765234 w 6290632"/>
              <a:gd name="connsiteY9-202" fmla="*/ 1588492 h 4133388"/>
              <a:gd name="connsiteX10-203" fmla="*/ 771181 w 6290632"/>
              <a:gd name="connsiteY10-204" fmla="*/ 1015615 h 4133388"/>
              <a:gd name="connsiteX11-205" fmla="*/ 2214391 w 6290632"/>
              <a:gd name="connsiteY11-206" fmla="*/ 332569 h 4133388"/>
              <a:gd name="connsiteX12-207" fmla="*/ 0 w 6290632"/>
              <a:gd name="connsiteY12-208" fmla="*/ 354602 h 4133388"/>
              <a:gd name="connsiteX0-209" fmla="*/ 0 w 6290632"/>
              <a:gd name="connsiteY0-210" fmla="*/ 354602 h 4133388"/>
              <a:gd name="connsiteX1-211" fmla="*/ 0 w 6290632"/>
              <a:gd name="connsiteY1-212" fmla="*/ 24096 h 4133388"/>
              <a:gd name="connsiteX2-213" fmla="*/ 2886420 w 6290632"/>
              <a:gd name="connsiteY2-214" fmla="*/ 277484 h 4133388"/>
              <a:gd name="connsiteX3-215" fmla="*/ 1740665 w 6290632"/>
              <a:gd name="connsiteY3-216" fmla="*/ 883412 h 4133388"/>
              <a:gd name="connsiteX4-217" fmla="*/ 4109292 w 6290632"/>
              <a:gd name="connsiteY4-218" fmla="*/ 1467306 h 4133388"/>
              <a:gd name="connsiteX5-219" fmla="*/ 2203374 w 6290632"/>
              <a:gd name="connsiteY5-220" fmla="*/ 2557976 h 4133388"/>
              <a:gd name="connsiteX6-221" fmla="*/ 6290632 w 6290632"/>
              <a:gd name="connsiteY6-222" fmla="*/ 2998651 h 4133388"/>
              <a:gd name="connsiteX7-223" fmla="*/ 6290632 w 6290632"/>
              <a:gd name="connsiteY7-224" fmla="*/ 4133388 h 4133388"/>
              <a:gd name="connsiteX8-225" fmla="*/ 947451 w 6290632"/>
              <a:gd name="connsiteY8-226" fmla="*/ 2679162 h 4133388"/>
              <a:gd name="connsiteX9-227" fmla="*/ 2765234 w 6290632"/>
              <a:gd name="connsiteY9-228" fmla="*/ 1588492 h 4133388"/>
              <a:gd name="connsiteX10-229" fmla="*/ 771181 w 6290632"/>
              <a:gd name="connsiteY10-230" fmla="*/ 1015615 h 4133388"/>
              <a:gd name="connsiteX11-231" fmla="*/ 2214391 w 6290632"/>
              <a:gd name="connsiteY11-232" fmla="*/ 332569 h 4133388"/>
              <a:gd name="connsiteX12-233" fmla="*/ 0 w 6290632"/>
              <a:gd name="connsiteY12-234" fmla="*/ 354602 h 4133388"/>
              <a:gd name="connsiteX0-235" fmla="*/ 0 w 6290632"/>
              <a:gd name="connsiteY0-236" fmla="*/ 354602 h 4133388"/>
              <a:gd name="connsiteX1-237" fmla="*/ 0 w 6290632"/>
              <a:gd name="connsiteY1-238" fmla="*/ 24096 h 4133388"/>
              <a:gd name="connsiteX2-239" fmla="*/ 2886420 w 6290632"/>
              <a:gd name="connsiteY2-240" fmla="*/ 277484 h 4133388"/>
              <a:gd name="connsiteX3-241" fmla="*/ 1740665 w 6290632"/>
              <a:gd name="connsiteY3-242" fmla="*/ 883412 h 4133388"/>
              <a:gd name="connsiteX4-243" fmla="*/ 4109292 w 6290632"/>
              <a:gd name="connsiteY4-244" fmla="*/ 1467306 h 4133388"/>
              <a:gd name="connsiteX5-245" fmla="*/ 2203374 w 6290632"/>
              <a:gd name="connsiteY5-246" fmla="*/ 2557976 h 4133388"/>
              <a:gd name="connsiteX6-247" fmla="*/ 6290632 w 6290632"/>
              <a:gd name="connsiteY6-248" fmla="*/ 2998651 h 4133388"/>
              <a:gd name="connsiteX7-249" fmla="*/ 6290632 w 6290632"/>
              <a:gd name="connsiteY7-250" fmla="*/ 4133388 h 4133388"/>
              <a:gd name="connsiteX8-251" fmla="*/ 947451 w 6290632"/>
              <a:gd name="connsiteY8-252" fmla="*/ 2679162 h 4133388"/>
              <a:gd name="connsiteX9-253" fmla="*/ 2765234 w 6290632"/>
              <a:gd name="connsiteY9-254" fmla="*/ 1588492 h 4133388"/>
              <a:gd name="connsiteX10-255" fmla="*/ 771181 w 6290632"/>
              <a:gd name="connsiteY10-256" fmla="*/ 1015615 h 4133388"/>
              <a:gd name="connsiteX11-257" fmla="*/ 2214391 w 6290632"/>
              <a:gd name="connsiteY11-258" fmla="*/ 332569 h 4133388"/>
              <a:gd name="connsiteX12-259" fmla="*/ 0 w 6290632"/>
              <a:gd name="connsiteY12-260" fmla="*/ 354602 h 4133388"/>
              <a:gd name="connsiteX0-261" fmla="*/ 0 w 6290632"/>
              <a:gd name="connsiteY0-262" fmla="*/ 354602 h 4133388"/>
              <a:gd name="connsiteX1-263" fmla="*/ 0 w 6290632"/>
              <a:gd name="connsiteY1-264" fmla="*/ 24096 h 4133388"/>
              <a:gd name="connsiteX2-265" fmla="*/ 2886420 w 6290632"/>
              <a:gd name="connsiteY2-266" fmla="*/ 277484 h 4133388"/>
              <a:gd name="connsiteX3-267" fmla="*/ 1740665 w 6290632"/>
              <a:gd name="connsiteY3-268" fmla="*/ 883412 h 4133388"/>
              <a:gd name="connsiteX4-269" fmla="*/ 4109292 w 6290632"/>
              <a:gd name="connsiteY4-270" fmla="*/ 1467306 h 4133388"/>
              <a:gd name="connsiteX5-271" fmla="*/ 2203374 w 6290632"/>
              <a:gd name="connsiteY5-272" fmla="*/ 2557976 h 4133388"/>
              <a:gd name="connsiteX6-273" fmla="*/ 6290632 w 6290632"/>
              <a:gd name="connsiteY6-274" fmla="*/ 2998651 h 4133388"/>
              <a:gd name="connsiteX7-275" fmla="*/ 6290632 w 6290632"/>
              <a:gd name="connsiteY7-276" fmla="*/ 4133388 h 4133388"/>
              <a:gd name="connsiteX8-277" fmla="*/ 947451 w 6290632"/>
              <a:gd name="connsiteY8-278" fmla="*/ 2679162 h 4133388"/>
              <a:gd name="connsiteX9-279" fmla="*/ 2765234 w 6290632"/>
              <a:gd name="connsiteY9-280" fmla="*/ 1588492 h 4133388"/>
              <a:gd name="connsiteX10-281" fmla="*/ 771181 w 6290632"/>
              <a:gd name="connsiteY10-282" fmla="*/ 1015615 h 4133388"/>
              <a:gd name="connsiteX11-283" fmla="*/ 2214391 w 6290632"/>
              <a:gd name="connsiteY11-284" fmla="*/ 332569 h 4133388"/>
              <a:gd name="connsiteX12-285" fmla="*/ 0 w 6290632"/>
              <a:gd name="connsiteY12-286" fmla="*/ 354602 h 4133388"/>
              <a:gd name="connsiteX0-287" fmla="*/ 0 w 6290632"/>
              <a:gd name="connsiteY0-288" fmla="*/ 354602 h 4133388"/>
              <a:gd name="connsiteX1-289" fmla="*/ 0 w 6290632"/>
              <a:gd name="connsiteY1-290" fmla="*/ 24096 h 4133388"/>
              <a:gd name="connsiteX2-291" fmla="*/ 2886420 w 6290632"/>
              <a:gd name="connsiteY2-292" fmla="*/ 277484 h 4133388"/>
              <a:gd name="connsiteX3-293" fmla="*/ 1740665 w 6290632"/>
              <a:gd name="connsiteY3-294" fmla="*/ 883412 h 4133388"/>
              <a:gd name="connsiteX4-295" fmla="*/ 4109292 w 6290632"/>
              <a:gd name="connsiteY4-296" fmla="*/ 1467306 h 4133388"/>
              <a:gd name="connsiteX5-297" fmla="*/ 2203374 w 6290632"/>
              <a:gd name="connsiteY5-298" fmla="*/ 2557976 h 4133388"/>
              <a:gd name="connsiteX6-299" fmla="*/ 6290632 w 6290632"/>
              <a:gd name="connsiteY6-300" fmla="*/ 2998651 h 4133388"/>
              <a:gd name="connsiteX7-301" fmla="*/ 6290632 w 6290632"/>
              <a:gd name="connsiteY7-302" fmla="*/ 4133388 h 4133388"/>
              <a:gd name="connsiteX8-303" fmla="*/ 947451 w 6290632"/>
              <a:gd name="connsiteY8-304" fmla="*/ 2679162 h 4133388"/>
              <a:gd name="connsiteX9-305" fmla="*/ 2765234 w 6290632"/>
              <a:gd name="connsiteY9-306" fmla="*/ 1588492 h 4133388"/>
              <a:gd name="connsiteX10-307" fmla="*/ 771181 w 6290632"/>
              <a:gd name="connsiteY10-308" fmla="*/ 1015615 h 4133388"/>
              <a:gd name="connsiteX11-309" fmla="*/ 2214391 w 6290632"/>
              <a:gd name="connsiteY11-310" fmla="*/ 332569 h 4133388"/>
              <a:gd name="connsiteX12-311" fmla="*/ 0 w 6290632"/>
              <a:gd name="connsiteY12-312" fmla="*/ 354602 h 4133388"/>
              <a:gd name="connsiteX0-313" fmla="*/ 0 w 6290632"/>
              <a:gd name="connsiteY0-314" fmla="*/ 354602 h 4133388"/>
              <a:gd name="connsiteX1-315" fmla="*/ 0 w 6290632"/>
              <a:gd name="connsiteY1-316" fmla="*/ 24096 h 4133388"/>
              <a:gd name="connsiteX2-317" fmla="*/ 2886420 w 6290632"/>
              <a:gd name="connsiteY2-318" fmla="*/ 277484 h 4133388"/>
              <a:gd name="connsiteX3-319" fmla="*/ 1740665 w 6290632"/>
              <a:gd name="connsiteY3-320" fmla="*/ 883412 h 4133388"/>
              <a:gd name="connsiteX4-321" fmla="*/ 4109292 w 6290632"/>
              <a:gd name="connsiteY4-322" fmla="*/ 1467306 h 4133388"/>
              <a:gd name="connsiteX5-323" fmla="*/ 2203374 w 6290632"/>
              <a:gd name="connsiteY5-324" fmla="*/ 2557976 h 4133388"/>
              <a:gd name="connsiteX6-325" fmla="*/ 6290632 w 6290632"/>
              <a:gd name="connsiteY6-326" fmla="*/ 2998651 h 4133388"/>
              <a:gd name="connsiteX7-327" fmla="*/ 6290632 w 6290632"/>
              <a:gd name="connsiteY7-328" fmla="*/ 4133388 h 4133388"/>
              <a:gd name="connsiteX8-329" fmla="*/ 947451 w 6290632"/>
              <a:gd name="connsiteY8-330" fmla="*/ 2679162 h 4133388"/>
              <a:gd name="connsiteX9-331" fmla="*/ 2765234 w 6290632"/>
              <a:gd name="connsiteY9-332" fmla="*/ 1588492 h 4133388"/>
              <a:gd name="connsiteX10-333" fmla="*/ 771181 w 6290632"/>
              <a:gd name="connsiteY10-334" fmla="*/ 1015615 h 4133388"/>
              <a:gd name="connsiteX11-335" fmla="*/ 2214391 w 6290632"/>
              <a:gd name="connsiteY11-336" fmla="*/ 332569 h 4133388"/>
              <a:gd name="connsiteX12-337" fmla="*/ 0 w 6290632"/>
              <a:gd name="connsiteY12-338" fmla="*/ 354602 h 4133388"/>
              <a:gd name="connsiteX0-339" fmla="*/ 0 w 6290632"/>
              <a:gd name="connsiteY0-340" fmla="*/ 354602 h 4133388"/>
              <a:gd name="connsiteX1-341" fmla="*/ 0 w 6290632"/>
              <a:gd name="connsiteY1-342" fmla="*/ 24096 h 4133388"/>
              <a:gd name="connsiteX2-343" fmla="*/ 2886420 w 6290632"/>
              <a:gd name="connsiteY2-344" fmla="*/ 277484 h 4133388"/>
              <a:gd name="connsiteX3-345" fmla="*/ 1740665 w 6290632"/>
              <a:gd name="connsiteY3-346" fmla="*/ 883412 h 4133388"/>
              <a:gd name="connsiteX4-347" fmla="*/ 4109292 w 6290632"/>
              <a:gd name="connsiteY4-348" fmla="*/ 1467306 h 4133388"/>
              <a:gd name="connsiteX5-349" fmla="*/ 2203374 w 6290632"/>
              <a:gd name="connsiteY5-350" fmla="*/ 2557976 h 4133388"/>
              <a:gd name="connsiteX6-351" fmla="*/ 6290632 w 6290632"/>
              <a:gd name="connsiteY6-352" fmla="*/ 2998651 h 4133388"/>
              <a:gd name="connsiteX7-353" fmla="*/ 6290632 w 6290632"/>
              <a:gd name="connsiteY7-354" fmla="*/ 4133388 h 4133388"/>
              <a:gd name="connsiteX8-355" fmla="*/ 947451 w 6290632"/>
              <a:gd name="connsiteY8-356" fmla="*/ 2679162 h 4133388"/>
              <a:gd name="connsiteX9-357" fmla="*/ 2765234 w 6290632"/>
              <a:gd name="connsiteY9-358" fmla="*/ 1588492 h 4133388"/>
              <a:gd name="connsiteX10-359" fmla="*/ 771181 w 6290632"/>
              <a:gd name="connsiteY10-360" fmla="*/ 1015615 h 4133388"/>
              <a:gd name="connsiteX11-361" fmla="*/ 2214391 w 6290632"/>
              <a:gd name="connsiteY11-362" fmla="*/ 332569 h 4133388"/>
              <a:gd name="connsiteX12-363" fmla="*/ 0 w 6290632"/>
              <a:gd name="connsiteY12-364" fmla="*/ 354602 h 4133388"/>
              <a:gd name="connsiteX0-365" fmla="*/ 0 w 6290632"/>
              <a:gd name="connsiteY0-366" fmla="*/ 354602 h 4133388"/>
              <a:gd name="connsiteX1-367" fmla="*/ 0 w 6290632"/>
              <a:gd name="connsiteY1-368" fmla="*/ 24096 h 4133388"/>
              <a:gd name="connsiteX2-369" fmla="*/ 2886420 w 6290632"/>
              <a:gd name="connsiteY2-370" fmla="*/ 277484 h 4133388"/>
              <a:gd name="connsiteX3-371" fmla="*/ 1740665 w 6290632"/>
              <a:gd name="connsiteY3-372" fmla="*/ 883412 h 4133388"/>
              <a:gd name="connsiteX4-373" fmla="*/ 4109292 w 6290632"/>
              <a:gd name="connsiteY4-374" fmla="*/ 1467306 h 4133388"/>
              <a:gd name="connsiteX5-375" fmla="*/ 2203374 w 6290632"/>
              <a:gd name="connsiteY5-376" fmla="*/ 2557976 h 4133388"/>
              <a:gd name="connsiteX6-377" fmla="*/ 6290632 w 6290632"/>
              <a:gd name="connsiteY6-378" fmla="*/ 2998651 h 4133388"/>
              <a:gd name="connsiteX7-379" fmla="*/ 6290632 w 6290632"/>
              <a:gd name="connsiteY7-380" fmla="*/ 4133388 h 4133388"/>
              <a:gd name="connsiteX8-381" fmla="*/ 947451 w 6290632"/>
              <a:gd name="connsiteY8-382" fmla="*/ 2679162 h 4133388"/>
              <a:gd name="connsiteX9-383" fmla="*/ 2765234 w 6290632"/>
              <a:gd name="connsiteY9-384" fmla="*/ 1588492 h 4133388"/>
              <a:gd name="connsiteX10-385" fmla="*/ 771181 w 6290632"/>
              <a:gd name="connsiteY10-386" fmla="*/ 1015615 h 4133388"/>
              <a:gd name="connsiteX11-387" fmla="*/ 2214391 w 6290632"/>
              <a:gd name="connsiteY11-388" fmla="*/ 332569 h 4133388"/>
              <a:gd name="connsiteX12-389" fmla="*/ 0 w 6290632"/>
              <a:gd name="connsiteY12-390" fmla="*/ 354602 h 4133388"/>
              <a:gd name="connsiteX0-391" fmla="*/ 0 w 6290632"/>
              <a:gd name="connsiteY0-392" fmla="*/ 354602 h 4133388"/>
              <a:gd name="connsiteX1-393" fmla="*/ 0 w 6290632"/>
              <a:gd name="connsiteY1-394" fmla="*/ 24096 h 4133388"/>
              <a:gd name="connsiteX2-395" fmla="*/ 2886420 w 6290632"/>
              <a:gd name="connsiteY2-396" fmla="*/ 277484 h 4133388"/>
              <a:gd name="connsiteX3-397" fmla="*/ 1740665 w 6290632"/>
              <a:gd name="connsiteY3-398" fmla="*/ 883412 h 4133388"/>
              <a:gd name="connsiteX4-399" fmla="*/ 4109292 w 6290632"/>
              <a:gd name="connsiteY4-400" fmla="*/ 1467306 h 4133388"/>
              <a:gd name="connsiteX5-401" fmla="*/ 2203374 w 6290632"/>
              <a:gd name="connsiteY5-402" fmla="*/ 2557976 h 4133388"/>
              <a:gd name="connsiteX6-403" fmla="*/ 6290632 w 6290632"/>
              <a:gd name="connsiteY6-404" fmla="*/ 2998651 h 4133388"/>
              <a:gd name="connsiteX7-405" fmla="*/ 6290632 w 6290632"/>
              <a:gd name="connsiteY7-406" fmla="*/ 4133388 h 4133388"/>
              <a:gd name="connsiteX8-407" fmla="*/ 947451 w 6290632"/>
              <a:gd name="connsiteY8-408" fmla="*/ 2679162 h 4133388"/>
              <a:gd name="connsiteX9-409" fmla="*/ 2765234 w 6290632"/>
              <a:gd name="connsiteY9-410" fmla="*/ 1588492 h 4133388"/>
              <a:gd name="connsiteX10-411" fmla="*/ 771181 w 6290632"/>
              <a:gd name="connsiteY10-412" fmla="*/ 1015615 h 4133388"/>
              <a:gd name="connsiteX11-413" fmla="*/ 2214391 w 6290632"/>
              <a:gd name="connsiteY11-414" fmla="*/ 332569 h 4133388"/>
              <a:gd name="connsiteX12-415" fmla="*/ 0 w 6290632"/>
              <a:gd name="connsiteY12-416" fmla="*/ 354602 h 4133388"/>
              <a:gd name="connsiteX0-417" fmla="*/ 0 w 6290632"/>
              <a:gd name="connsiteY0-418" fmla="*/ 354602 h 4133388"/>
              <a:gd name="connsiteX1-419" fmla="*/ 0 w 6290632"/>
              <a:gd name="connsiteY1-420" fmla="*/ 24096 h 4133388"/>
              <a:gd name="connsiteX2-421" fmla="*/ 2886420 w 6290632"/>
              <a:gd name="connsiteY2-422" fmla="*/ 277484 h 4133388"/>
              <a:gd name="connsiteX3-423" fmla="*/ 1740665 w 6290632"/>
              <a:gd name="connsiteY3-424" fmla="*/ 883412 h 4133388"/>
              <a:gd name="connsiteX4-425" fmla="*/ 4109292 w 6290632"/>
              <a:gd name="connsiteY4-426" fmla="*/ 1467306 h 4133388"/>
              <a:gd name="connsiteX5-427" fmla="*/ 2203374 w 6290632"/>
              <a:gd name="connsiteY5-428" fmla="*/ 2557976 h 4133388"/>
              <a:gd name="connsiteX6-429" fmla="*/ 6290632 w 6290632"/>
              <a:gd name="connsiteY6-430" fmla="*/ 2998651 h 4133388"/>
              <a:gd name="connsiteX7-431" fmla="*/ 6290632 w 6290632"/>
              <a:gd name="connsiteY7-432" fmla="*/ 4133388 h 4133388"/>
              <a:gd name="connsiteX8-433" fmla="*/ 947451 w 6290632"/>
              <a:gd name="connsiteY8-434" fmla="*/ 2679162 h 4133388"/>
              <a:gd name="connsiteX9-435" fmla="*/ 2765234 w 6290632"/>
              <a:gd name="connsiteY9-436" fmla="*/ 1588492 h 4133388"/>
              <a:gd name="connsiteX10-437" fmla="*/ 771181 w 6290632"/>
              <a:gd name="connsiteY10-438" fmla="*/ 1015615 h 4133388"/>
              <a:gd name="connsiteX11-439" fmla="*/ 2214391 w 6290632"/>
              <a:gd name="connsiteY11-440" fmla="*/ 332569 h 4133388"/>
              <a:gd name="connsiteX12-441" fmla="*/ 0 w 6290632"/>
              <a:gd name="connsiteY12-442" fmla="*/ 354602 h 4133388"/>
              <a:gd name="connsiteX0-443" fmla="*/ 0 w 6290632"/>
              <a:gd name="connsiteY0-444" fmla="*/ 354602 h 4133388"/>
              <a:gd name="connsiteX1-445" fmla="*/ 0 w 6290632"/>
              <a:gd name="connsiteY1-446" fmla="*/ 24096 h 4133388"/>
              <a:gd name="connsiteX2-447" fmla="*/ 2886420 w 6290632"/>
              <a:gd name="connsiteY2-448" fmla="*/ 277484 h 4133388"/>
              <a:gd name="connsiteX3-449" fmla="*/ 1740665 w 6290632"/>
              <a:gd name="connsiteY3-450" fmla="*/ 883412 h 4133388"/>
              <a:gd name="connsiteX4-451" fmla="*/ 4109292 w 6290632"/>
              <a:gd name="connsiteY4-452" fmla="*/ 1467306 h 4133388"/>
              <a:gd name="connsiteX5-453" fmla="*/ 2203374 w 6290632"/>
              <a:gd name="connsiteY5-454" fmla="*/ 2557976 h 4133388"/>
              <a:gd name="connsiteX6-455" fmla="*/ 6290632 w 6290632"/>
              <a:gd name="connsiteY6-456" fmla="*/ 2998651 h 4133388"/>
              <a:gd name="connsiteX7-457" fmla="*/ 6290632 w 6290632"/>
              <a:gd name="connsiteY7-458" fmla="*/ 4133388 h 4133388"/>
              <a:gd name="connsiteX8-459" fmla="*/ 947451 w 6290632"/>
              <a:gd name="connsiteY8-460" fmla="*/ 2679162 h 4133388"/>
              <a:gd name="connsiteX9-461" fmla="*/ 2765234 w 6290632"/>
              <a:gd name="connsiteY9-462" fmla="*/ 1588492 h 4133388"/>
              <a:gd name="connsiteX10-463" fmla="*/ 771181 w 6290632"/>
              <a:gd name="connsiteY10-464" fmla="*/ 1015615 h 4133388"/>
              <a:gd name="connsiteX11-465" fmla="*/ 2214391 w 6290632"/>
              <a:gd name="connsiteY11-466" fmla="*/ 332569 h 4133388"/>
              <a:gd name="connsiteX12-467" fmla="*/ 0 w 6290632"/>
              <a:gd name="connsiteY12-468" fmla="*/ 354602 h 4133388"/>
              <a:gd name="connsiteX0-469" fmla="*/ 0 w 6290632"/>
              <a:gd name="connsiteY0-470" fmla="*/ 346420 h 4125206"/>
              <a:gd name="connsiteX1-471" fmla="*/ 0 w 6290632"/>
              <a:gd name="connsiteY1-472" fmla="*/ 15914 h 4125206"/>
              <a:gd name="connsiteX2-473" fmla="*/ 2886420 w 6290632"/>
              <a:gd name="connsiteY2-474" fmla="*/ 269302 h 4125206"/>
              <a:gd name="connsiteX3-475" fmla="*/ 1740665 w 6290632"/>
              <a:gd name="connsiteY3-476" fmla="*/ 875230 h 4125206"/>
              <a:gd name="connsiteX4-477" fmla="*/ 4109292 w 6290632"/>
              <a:gd name="connsiteY4-478" fmla="*/ 1459124 h 4125206"/>
              <a:gd name="connsiteX5-479" fmla="*/ 2203374 w 6290632"/>
              <a:gd name="connsiteY5-480" fmla="*/ 2549794 h 4125206"/>
              <a:gd name="connsiteX6-481" fmla="*/ 6290632 w 6290632"/>
              <a:gd name="connsiteY6-482" fmla="*/ 2990469 h 4125206"/>
              <a:gd name="connsiteX7-483" fmla="*/ 6290632 w 6290632"/>
              <a:gd name="connsiteY7-484" fmla="*/ 4125206 h 4125206"/>
              <a:gd name="connsiteX8-485" fmla="*/ 947451 w 6290632"/>
              <a:gd name="connsiteY8-486" fmla="*/ 2670980 h 4125206"/>
              <a:gd name="connsiteX9-487" fmla="*/ 2765234 w 6290632"/>
              <a:gd name="connsiteY9-488" fmla="*/ 1580310 h 4125206"/>
              <a:gd name="connsiteX10-489" fmla="*/ 771181 w 6290632"/>
              <a:gd name="connsiteY10-490" fmla="*/ 1007433 h 4125206"/>
              <a:gd name="connsiteX11-491" fmla="*/ 2214391 w 6290632"/>
              <a:gd name="connsiteY11-492" fmla="*/ 324387 h 4125206"/>
              <a:gd name="connsiteX12-493" fmla="*/ 0 w 6290632"/>
              <a:gd name="connsiteY12-494" fmla="*/ 346420 h 4125206"/>
              <a:gd name="connsiteX0-495" fmla="*/ 0 w 6290632"/>
              <a:gd name="connsiteY0-496" fmla="*/ 346420 h 4125206"/>
              <a:gd name="connsiteX1-497" fmla="*/ 0 w 6290632"/>
              <a:gd name="connsiteY1-498" fmla="*/ 15914 h 4125206"/>
              <a:gd name="connsiteX2-499" fmla="*/ 2886420 w 6290632"/>
              <a:gd name="connsiteY2-500" fmla="*/ 269302 h 4125206"/>
              <a:gd name="connsiteX3-501" fmla="*/ 1740665 w 6290632"/>
              <a:gd name="connsiteY3-502" fmla="*/ 875230 h 4125206"/>
              <a:gd name="connsiteX4-503" fmla="*/ 4109292 w 6290632"/>
              <a:gd name="connsiteY4-504" fmla="*/ 1459124 h 4125206"/>
              <a:gd name="connsiteX5-505" fmla="*/ 2203374 w 6290632"/>
              <a:gd name="connsiteY5-506" fmla="*/ 2549794 h 4125206"/>
              <a:gd name="connsiteX6-507" fmla="*/ 6290632 w 6290632"/>
              <a:gd name="connsiteY6-508" fmla="*/ 2990469 h 4125206"/>
              <a:gd name="connsiteX7-509" fmla="*/ 6290632 w 6290632"/>
              <a:gd name="connsiteY7-510" fmla="*/ 4125206 h 4125206"/>
              <a:gd name="connsiteX8-511" fmla="*/ 947451 w 6290632"/>
              <a:gd name="connsiteY8-512" fmla="*/ 2670980 h 4125206"/>
              <a:gd name="connsiteX9-513" fmla="*/ 2765234 w 6290632"/>
              <a:gd name="connsiteY9-514" fmla="*/ 1580310 h 4125206"/>
              <a:gd name="connsiteX10-515" fmla="*/ 771181 w 6290632"/>
              <a:gd name="connsiteY10-516" fmla="*/ 1007433 h 4125206"/>
              <a:gd name="connsiteX11-517" fmla="*/ 2214391 w 6290632"/>
              <a:gd name="connsiteY11-518" fmla="*/ 324387 h 4125206"/>
              <a:gd name="connsiteX12-519" fmla="*/ 0 w 6290632"/>
              <a:gd name="connsiteY12-520" fmla="*/ 346420 h 4125206"/>
              <a:gd name="connsiteX0-521" fmla="*/ 0 w 6290632"/>
              <a:gd name="connsiteY0-522" fmla="*/ 346420 h 4125206"/>
              <a:gd name="connsiteX1-523" fmla="*/ 0 w 6290632"/>
              <a:gd name="connsiteY1-524" fmla="*/ 15914 h 4125206"/>
              <a:gd name="connsiteX2-525" fmla="*/ 2886420 w 6290632"/>
              <a:gd name="connsiteY2-526" fmla="*/ 269302 h 4125206"/>
              <a:gd name="connsiteX3-527" fmla="*/ 1740665 w 6290632"/>
              <a:gd name="connsiteY3-528" fmla="*/ 875230 h 4125206"/>
              <a:gd name="connsiteX4-529" fmla="*/ 4109292 w 6290632"/>
              <a:gd name="connsiteY4-530" fmla="*/ 1459124 h 4125206"/>
              <a:gd name="connsiteX5-531" fmla="*/ 2203374 w 6290632"/>
              <a:gd name="connsiteY5-532" fmla="*/ 2549794 h 4125206"/>
              <a:gd name="connsiteX6-533" fmla="*/ 6290632 w 6290632"/>
              <a:gd name="connsiteY6-534" fmla="*/ 2990469 h 4125206"/>
              <a:gd name="connsiteX7-535" fmla="*/ 6290632 w 6290632"/>
              <a:gd name="connsiteY7-536" fmla="*/ 4125206 h 4125206"/>
              <a:gd name="connsiteX8-537" fmla="*/ 947451 w 6290632"/>
              <a:gd name="connsiteY8-538" fmla="*/ 2670980 h 4125206"/>
              <a:gd name="connsiteX9-539" fmla="*/ 2765234 w 6290632"/>
              <a:gd name="connsiteY9-540" fmla="*/ 1580310 h 4125206"/>
              <a:gd name="connsiteX10-541" fmla="*/ 771181 w 6290632"/>
              <a:gd name="connsiteY10-542" fmla="*/ 1007433 h 4125206"/>
              <a:gd name="connsiteX11-543" fmla="*/ 2214391 w 6290632"/>
              <a:gd name="connsiteY11-544" fmla="*/ 324387 h 4125206"/>
              <a:gd name="connsiteX12-545" fmla="*/ 0 w 6290632"/>
              <a:gd name="connsiteY12-546" fmla="*/ 346420 h 4125206"/>
              <a:gd name="connsiteX0-547" fmla="*/ 0 w 6290632"/>
              <a:gd name="connsiteY0-548" fmla="*/ 346420 h 4125206"/>
              <a:gd name="connsiteX1-549" fmla="*/ 0 w 6290632"/>
              <a:gd name="connsiteY1-550" fmla="*/ 15914 h 4125206"/>
              <a:gd name="connsiteX2-551" fmla="*/ 2886420 w 6290632"/>
              <a:gd name="connsiteY2-552" fmla="*/ 269302 h 4125206"/>
              <a:gd name="connsiteX3-553" fmla="*/ 1740665 w 6290632"/>
              <a:gd name="connsiteY3-554" fmla="*/ 875230 h 4125206"/>
              <a:gd name="connsiteX4-555" fmla="*/ 4109292 w 6290632"/>
              <a:gd name="connsiteY4-556" fmla="*/ 1459124 h 4125206"/>
              <a:gd name="connsiteX5-557" fmla="*/ 2203374 w 6290632"/>
              <a:gd name="connsiteY5-558" fmla="*/ 2549794 h 4125206"/>
              <a:gd name="connsiteX6-559" fmla="*/ 6290632 w 6290632"/>
              <a:gd name="connsiteY6-560" fmla="*/ 2990469 h 4125206"/>
              <a:gd name="connsiteX7-561" fmla="*/ 6290632 w 6290632"/>
              <a:gd name="connsiteY7-562" fmla="*/ 4125206 h 4125206"/>
              <a:gd name="connsiteX8-563" fmla="*/ 947451 w 6290632"/>
              <a:gd name="connsiteY8-564" fmla="*/ 2670980 h 4125206"/>
              <a:gd name="connsiteX9-565" fmla="*/ 2765234 w 6290632"/>
              <a:gd name="connsiteY9-566" fmla="*/ 1580310 h 4125206"/>
              <a:gd name="connsiteX10-567" fmla="*/ 771181 w 6290632"/>
              <a:gd name="connsiteY10-568" fmla="*/ 1007433 h 4125206"/>
              <a:gd name="connsiteX11-569" fmla="*/ 2214391 w 6290632"/>
              <a:gd name="connsiteY11-570" fmla="*/ 324387 h 4125206"/>
              <a:gd name="connsiteX12-571" fmla="*/ 0 w 6290632"/>
              <a:gd name="connsiteY12-572" fmla="*/ 346420 h 41252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6290632" h="4125206">
                <a:moveTo>
                  <a:pt x="0" y="346420"/>
                </a:moveTo>
                <a:lnTo>
                  <a:pt x="0" y="15914"/>
                </a:lnTo>
                <a:cubicBezTo>
                  <a:pt x="984174" y="1225"/>
                  <a:pt x="2893765" y="-68549"/>
                  <a:pt x="2886420" y="269302"/>
                </a:cubicBezTo>
                <a:cubicBezTo>
                  <a:pt x="2868059" y="515344"/>
                  <a:pt x="1736993" y="684271"/>
                  <a:pt x="1740665" y="875230"/>
                </a:cubicBezTo>
                <a:cubicBezTo>
                  <a:pt x="1748010" y="1036811"/>
                  <a:pt x="4090931" y="1143308"/>
                  <a:pt x="4109292" y="1459124"/>
                </a:cubicBezTo>
                <a:cubicBezTo>
                  <a:pt x="4101947" y="1701495"/>
                  <a:pt x="2188685" y="2208270"/>
                  <a:pt x="2203374" y="2549794"/>
                </a:cubicBezTo>
                <a:cubicBezTo>
                  <a:pt x="2221736" y="2740753"/>
                  <a:pt x="4035847" y="3074931"/>
                  <a:pt x="6290632" y="2990469"/>
                </a:cubicBezTo>
                <a:lnTo>
                  <a:pt x="6290632" y="4125206"/>
                </a:lnTo>
                <a:cubicBezTo>
                  <a:pt x="2702806" y="4103172"/>
                  <a:pt x="965812" y="3475211"/>
                  <a:pt x="947451" y="2670980"/>
                </a:cubicBezTo>
                <a:cubicBezTo>
                  <a:pt x="980502" y="2020984"/>
                  <a:pt x="2754217" y="1723530"/>
                  <a:pt x="2765234" y="1580310"/>
                </a:cubicBezTo>
                <a:cubicBezTo>
                  <a:pt x="2761562" y="1411385"/>
                  <a:pt x="785870" y="1264493"/>
                  <a:pt x="771181" y="1007433"/>
                </a:cubicBezTo>
                <a:cubicBezTo>
                  <a:pt x="778526" y="779751"/>
                  <a:pt x="1733321" y="552069"/>
                  <a:pt x="2214391" y="324387"/>
                </a:cubicBezTo>
                <a:lnTo>
                  <a:pt x="0" y="34642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任意多边形 7"/>
          <p:cNvSpPr/>
          <p:nvPr/>
        </p:nvSpPr>
        <p:spPr>
          <a:xfrm>
            <a:off x="3117773" y="2606257"/>
            <a:ext cx="6290632" cy="3442003"/>
          </a:xfrm>
          <a:custGeom>
            <a:avLst/>
            <a:gdLst>
              <a:gd name="connsiteX0" fmla="*/ 0 w 6290632"/>
              <a:gd name="connsiteY0" fmla="*/ 4741 h 3442003"/>
              <a:gd name="connsiteX1" fmla="*/ 2577947 w 6290632"/>
              <a:gd name="connsiteY1" fmla="*/ 114909 h 3442003"/>
              <a:gd name="connsiteX2" fmla="*/ 1112704 w 6290632"/>
              <a:gd name="connsiteY2" fmla="*/ 775921 h 3442003"/>
              <a:gd name="connsiteX3" fmla="*/ 3470314 w 6290632"/>
              <a:gd name="connsiteY3" fmla="*/ 1293714 h 3442003"/>
              <a:gd name="connsiteX4" fmla="*/ 1564396 w 6290632"/>
              <a:gd name="connsiteY4" fmla="*/ 2571671 h 3442003"/>
              <a:gd name="connsiteX5" fmla="*/ 6290632 w 6290632"/>
              <a:gd name="connsiteY5" fmla="*/ 3442003 h 3442003"/>
              <a:gd name="connsiteX0-1" fmla="*/ 0 w 6290632"/>
              <a:gd name="connsiteY0-2" fmla="*/ 4741 h 3442003"/>
              <a:gd name="connsiteX1-3" fmla="*/ 2577947 w 6290632"/>
              <a:gd name="connsiteY1-4" fmla="*/ 114909 h 3442003"/>
              <a:gd name="connsiteX2-5" fmla="*/ 1112704 w 6290632"/>
              <a:gd name="connsiteY2-6" fmla="*/ 775921 h 3442003"/>
              <a:gd name="connsiteX3-7" fmla="*/ 3470314 w 6290632"/>
              <a:gd name="connsiteY3-8" fmla="*/ 1293714 h 3442003"/>
              <a:gd name="connsiteX4-9" fmla="*/ 1564396 w 6290632"/>
              <a:gd name="connsiteY4-10" fmla="*/ 2571671 h 3442003"/>
              <a:gd name="connsiteX5-11" fmla="*/ 6290632 w 6290632"/>
              <a:gd name="connsiteY5-12" fmla="*/ 3442003 h 344200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6290632" h="3442003">
                <a:moveTo>
                  <a:pt x="0" y="4741"/>
                </a:moveTo>
                <a:cubicBezTo>
                  <a:pt x="1196248" y="-4440"/>
                  <a:pt x="2392496" y="-13621"/>
                  <a:pt x="2577947" y="114909"/>
                </a:cubicBezTo>
                <a:cubicBezTo>
                  <a:pt x="2763398" y="243439"/>
                  <a:pt x="963976" y="579454"/>
                  <a:pt x="1112704" y="775921"/>
                </a:cubicBezTo>
                <a:cubicBezTo>
                  <a:pt x="1261432" y="972388"/>
                  <a:pt x="3395032" y="994422"/>
                  <a:pt x="3470314" y="1293714"/>
                </a:cubicBezTo>
                <a:cubicBezTo>
                  <a:pt x="3545596" y="1593006"/>
                  <a:pt x="1094343" y="1960235"/>
                  <a:pt x="1564396" y="2571671"/>
                </a:cubicBezTo>
                <a:cubicBezTo>
                  <a:pt x="2034449" y="3183107"/>
                  <a:pt x="4162540" y="3185861"/>
                  <a:pt x="6290632" y="3442003"/>
                </a:cubicBezTo>
              </a:path>
            </a:pathLst>
          </a:custGeom>
          <a:no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6" name="组合 15"/>
          <p:cNvGrpSpPr/>
          <p:nvPr/>
        </p:nvGrpSpPr>
        <p:grpSpPr>
          <a:xfrm>
            <a:off x="6401435" y="2387311"/>
            <a:ext cx="1193608" cy="1529241"/>
            <a:chOff x="7524517" y="4087255"/>
            <a:chExt cx="1465246" cy="1877262"/>
          </a:xfrm>
        </p:grpSpPr>
        <p:sp>
          <p:nvSpPr>
            <p:cNvPr id="17" name="任意多边形 16"/>
            <p:cNvSpPr/>
            <p:nvPr/>
          </p:nvSpPr>
          <p:spPr>
            <a:xfrm>
              <a:off x="7524517" y="4087255"/>
              <a:ext cx="1465246" cy="1877262"/>
            </a:xfrm>
            <a:custGeom>
              <a:avLst/>
              <a:gdLst>
                <a:gd name="connsiteX0" fmla="*/ 732623 w 1465246"/>
                <a:gd name="connsiteY0" fmla="*/ 0 h 1877262"/>
                <a:gd name="connsiteX1" fmla="*/ 1465246 w 1465246"/>
                <a:gd name="connsiteY1" fmla="*/ 732623 h 1877262"/>
                <a:gd name="connsiteX2" fmla="*/ 1340126 w 1465246"/>
                <a:gd name="connsiteY2" fmla="*/ 1142240 h 1877262"/>
                <a:gd name="connsiteX3" fmla="*/ 1300533 w 1465246"/>
                <a:gd name="connsiteY3" fmla="*/ 1190227 h 1877262"/>
                <a:gd name="connsiteX4" fmla="*/ 1302729 w 1465246"/>
                <a:gd name="connsiteY4" fmla="*/ 1189968 h 1877262"/>
                <a:gd name="connsiteX5" fmla="*/ 1285462 w 1465246"/>
                <a:gd name="connsiteY5" fmla="*/ 1208493 h 1877262"/>
                <a:gd name="connsiteX6" fmla="*/ 1250666 w 1465246"/>
                <a:gd name="connsiteY6" fmla="*/ 1250666 h 1877262"/>
                <a:gd name="connsiteX7" fmla="*/ 1231119 w 1465246"/>
                <a:gd name="connsiteY7" fmla="*/ 1266794 h 1877262"/>
                <a:gd name="connsiteX8" fmla="*/ 1182207 w 1465246"/>
                <a:gd name="connsiteY8" fmla="*/ 1319268 h 1877262"/>
                <a:gd name="connsiteX9" fmla="*/ 466023 w 1465246"/>
                <a:gd name="connsiteY9" fmla="*/ 1877262 h 1877262"/>
                <a:gd name="connsiteX10" fmla="*/ 364330 w 1465246"/>
                <a:gd name="connsiteY10" fmla="*/ 1413618 h 1877262"/>
                <a:gd name="connsiteX11" fmla="*/ 288079 w 1465246"/>
                <a:gd name="connsiteY11" fmla="*/ 1311308 h 1877262"/>
                <a:gd name="connsiteX12" fmla="*/ 214580 w 1465246"/>
                <a:gd name="connsiteY12" fmla="*/ 1250666 h 1877262"/>
                <a:gd name="connsiteX13" fmla="*/ 0 w 1465246"/>
                <a:gd name="connsiteY13" fmla="*/ 732623 h 1877262"/>
                <a:gd name="connsiteX14" fmla="*/ 732623 w 1465246"/>
                <a:gd name="connsiteY14" fmla="*/ 0 h 1877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5246" h="1877262">
                  <a:moveTo>
                    <a:pt x="732623" y="0"/>
                  </a:moveTo>
                  <a:cubicBezTo>
                    <a:pt x="1137240" y="0"/>
                    <a:pt x="1465246" y="328006"/>
                    <a:pt x="1465246" y="732623"/>
                  </a:cubicBezTo>
                  <a:cubicBezTo>
                    <a:pt x="1465246" y="884355"/>
                    <a:pt x="1419120" y="1025313"/>
                    <a:pt x="1340126" y="1142240"/>
                  </a:cubicBezTo>
                  <a:lnTo>
                    <a:pt x="1300533" y="1190227"/>
                  </a:lnTo>
                  <a:lnTo>
                    <a:pt x="1302729" y="1189968"/>
                  </a:lnTo>
                  <a:lnTo>
                    <a:pt x="1285462" y="1208493"/>
                  </a:lnTo>
                  <a:lnTo>
                    <a:pt x="1250666" y="1250666"/>
                  </a:lnTo>
                  <a:lnTo>
                    <a:pt x="1231119" y="1266794"/>
                  </a:lnTo>
                  <a:lnTo>
                    <a:pt x="1182207" y="1319268"/>
                  </a:lnTo>
                  <a:cubicBezTo>
                    <a:pt x="910305" y="1597924"/>
                    <a:pt x="699604" y="1723866"/>
                    <a:pt x="466023" y="1877262"/>
                  </a:cubicBezTo>
                  <a:cubicBezTo>
                    <a:pt x="501882" y="1654638"/>
                    <a:pt x="440250" y="1522782"/>
                    <a:pt x="364330" y="1413618"/>
                  </a:cubicBezTo>
                  <a:lnTo>
                    <a:pt x="288079" y="1311308"/>
                  </a:lnTo>
                  <a:lnTo>
                    <a:pt x="214580" y="1250666"/>
                  </a:lnTo>
                  <a:cubicBezTo>
                    <a:pt x="82002" y="1118087"/>
                    <a:pt x="0" y="934932"/>
                    <a:pt x="0" y="732623"/>
                  </a:cubicBezTo>
                  <a:cubicBezTo>
                    <a:pt x="0" y="328006"/>
                    <a:pt x="328006" y="0"/>
                    <a:pt x="732623" y="0"/>
                  </a:cubicBezTo>
                  <a:close/>
                </a:path>
              </a:pathLst>
            </a:custGeom>
            <a:solidFill>
              <a:srgbClr val="DA1F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椭圆 17"/>
            <p:cNvSpPr/>
            <p:nvPr/>
          </p:nvSpPr>
          <p:spPr>
            <a:xfrm>
              <a:off x="7734372" y="4295572"/>
              <a:ext cx="1031852" cy="103185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9" name="组合 18"/>
          <p:cNvGrpSpPr/>
          <p:nvPr/>
        </p:nvGrpSpPr>
        <p:grpSpPr>
          <a:xfrm flipH="1">
            <a:off x="4177992" y="3749846"/>
            <a:ext cx="1385526" cy="1775125"/>
            <a:chOff x="7524517" y="4087255"/>
            <a:chExt cx="1465246" cy="1877262"/>
          </a:xfrm>
        </p:grpSpPr>
        <p:sp>
          <p:nvSpPr>
            <p:cNvPr id="20" name="任意多边形 19"/>
            <p:cNvSpPr/>
            <p:nvPr/>
          </p:nvSpPr>
          <p:spPr>
            <a:xfrm>
              <a:off x="7524517" y="4087255"/>
              <a:ext cx="1465246" cy="1877262"/>
            </a:xfrm>
            <a:custGeom>
              <a:avLst/>
              <a:gdLst>
                <a:gd name="connsiteX0" fmla="*/ 732623 w 1465246"/>
                <a:gd name="connsiteY0" fmla="*/ 0 h 1877262"/>
                <a:gd name="connsiteX1" fmla="*/ 1465246 w 1465246"/>
                <a:gd name="connsiteY1" fmla="*/ 732623 h 1877262"/>
                <a:gd name="connsiteX2" fmla="*/ 1340126 w 1465246"/>
                <a:gd name="connsiteY2" fmla="*/ 1142240 h 1877262"/>
                <a:gd name="connsiteX3" fmla="*/ 1300533 w 1465246"/>
                <a:gd name="connsiteY3" fmla="*/ 1190227 h 1877262"/>
                <a:gd name="connsiteX4" fmla="*/ 1302729 w 1465246"/>
                <a:gd name="connsiteY4" fmla="*/ 1189968 h 1877262"/>
                <a:gd name="connsiteX5" fmla="*/ 1285462 w 1465246"/>
                <a:gd name="connsiteY5" fmla="*/ 1208493 h 1877262"/>
                <a:gd name="connsiteX6" fmla="*/ 1250666 w 1465246"/>
                <a:gd name="connsiteY6" fmla="*/ 1250666 h 1877262"/>
                <a:gd name="connsiteX7" fmla="*/ 1231119 w 1465246"/>
                <a:gd name="connsiteY7" fmla="*/ 1266794 h 1877262"/>
                <a:gd name="connsiteX8" fmla="*/ 1182207 w 1465246"/>
                <a:gd name="connsiteY8" fmla="*/ 1319268 h 1877262"/>
                <a:gd name="connsiteX9" fmla="*/ 466023 w 1465246"/>
                <a:gd name="connsiteY9" fmla="*/ 1877262 h 1877262"/>
                <a:gd name="connsiteX10" fmla="*/ 364330 w 1465246"/>
                <a:gd name="connsiteY10" fmla="*/ 1413618 h 1877262"/>
                <a:gd name="connsiteX11" fmla="*/ 288079 w 1465246"/>
                <a:gd name="connsiteY11" fmla="*/ 1311308 h 1877262"/>
                <a:gd name="connsiteX12" fmla="*/ 214580 w 1465246"/>
                <a:gd name="connsiteY12" fmla="*/ 1250666 h 1877262"/>
                <a:gd name="connsiteX13" fmla="*/ 0 w 1465246"/>
                <a:gd name="connsiteY13" fmla="*/ 732623 h 1877262"/>
                <a:gd name="connsiteX14" fmla="*/ 732623 w 1465246"/>
                <a:gd name="connsiteY14" fmla="*/ 0 h 1877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5246" h="1877262">
                  <a:moveTo>
                    <a:pt x="732623" y="0"/>
                  </a:moveTo>
                  <a:cubicBezTo>
                    <a:pt x="1137240" y="0"/>
                    <a:pt x="1465246" y="328006"/>
                    <a:pt x="1465246" y="732623"/>
                  </a:cubicBezTo>
                  <a:cubicBezTo>
                    <a:pt x="1465246" y="884355"/>
                    <a:pt x="1419120" y="1025313"/>
                    <a:pt x="1340126" y="1142240"/>
                  </a:cubicBezTo>
                  <a:lnTo>
                    <a:pt x="1300533" y="1190227"/>
                  </a:lnTo>
                  <a:lnTo>
                    <a:pt x="1302729" y="1189968"/>
                  </a:lnTo>
                  <a:lnTo>
                    <a:pt x="1285462" y="1208493"/>
                  </a:lnTo>
                  <a:lnTo>
                    <a:pt x="1250666" y="1250666"/>
                  </a:lnTo>
                  <a:lnTo>
                    <a:pt x="1231119" y="1266794"/>
                  </a:lnTo>
                  <a:lnTo>
                    <a:pt x="1182207" y="1319268"/>
                  </a:lnTo>
                  <a:cubicBezTo>
                    <a:pt x="910305" y="1597924"/>
                    <a:pt x="699604" y="1723866"/>
                    <a:pt x="466023" y="1877262"/>
                  </a:cubicBezTo>
                  <a:cubicBezTo>
                    <a:pt x="501882" y="1654638"/>
                    <a:pt x="440250" y="1522782"/>
                    <a:pt x="364330" y="1413618"/>
                  </a:cubicBezTo>
                  <a:lnTo>
                    <a:pt x="288079" y="1311308"/>
                  </a:lnTo>
                  <a:lnTo>
                    <a:pt x="214580" y="1250666"/>
                  </a:lnTo>
                  <a:cubicBezTo>
                    <a:pt x="82002" y="1118087"/>
                    <a:pt x="0" y="934932"/>
                    <a:pt x="0" y="732623"/>
                  </a:cubicBezTo>
                  <a:cubicBezTo>
                    <a:pt x="0" y="328006"/>
                    <a:pt x="328006" y="0"/>
                    <a:pt x="732623" y="0"/>
                  </a:cubicBezTo>
                  <a:close/>
                </a:path>
              </a:pathLst>
            </a:custGeom>
            <a:solidFill>
              <a:srgbClr val="DA1F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椭圆 20"/>
            <p:cNvSpPr/>
            <p:nvPr/>
          </p:nvSpPr>
          <p:spPr>
            <a:xfrm>
              <a:off x="7734372" y="4295572"/>
              <a:ext cx="1031852" cy="103185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34" name="组合 33"/>
          <p:cNvGrpSpPr/>
          <p:nvPr/>
        </p:nvGrpSpPr>
        <p:grpSpPr>
          <a:xfrm>
            <a:off x="2794282" y="1395186"/>
            <a:ext cx="876935" cy="1225550"/>
            <a:chOff x="6647582" y="743308"/>
            <a:chExt cx="876935" cy="1225550"/>
          </a:xfrm>
        </p:grpSpPr>
        <p:grpSp>
          <p:nvGrpSpPr>
            <p:cNvPr id="22" name="组合 21"/>
            <p:cNvGrpSpPr/>
            <p:nvPr/>
          </p:nvGrpSpPr>
          <p:grpSpPr>
            <a:xfrm flipH="1">
              <a:off x="6647582" y="743308"/>
              <a:ext cx="876935" cy="1225550"/>
              <a:chOff x="7524517" y="4087255"/>
              <a:chExt cx="1465246" cy="1877262"/>
            </a:xfrm>
          </p:grpSpPr>
          <p:sp>
            <p:nvSpPr>
              <p:cNvPr id="23" name="任意多边形 22"/>
              <p:cNvSpPr/>
              <p:nvPr/>
            </p:nvSpPr>
            <p:spPr>
              <a:xfrm>
                <a:off x="7524517" y="4087255"/>
                <a:ext cx="1465246" cy="1877262"/>
              </a:xfrm>
              <a:custGeom>
                <a:avLst/>
                <a:gdLst>
                  <a:gd name="connsiteX0" fmla="*/ 732623 w 1465246"/>
                  <a:gd name="connsiteY0" fmla="*/ 0 h 1877262"/>
                  <a:gd name="connsiteX1" fmla="*/ 1465246 w 1465246"/>
                  <a:gd name="connsiteY1" fmla="*/ 732623 h 1877262"/>
                  <a:gd name="connsiteX2" fmla="*/ 1340126 w 1465246"/>
                  <a:gd name="connsiteY2" fmla="*/ 1142240 h 1877262"/>
                  <a:gd name="connsiteX3" fmla="*/ 1300533 w 1465246"/>
                  <a:gd name="connsiteY3" fmla="*/ 1190227 h 1877262"/>
                  <a:gd name="connsiteX4" fmla="*/ 1302729 w 1465246"/>
                  <a:gd name="connsiteY4" fmla="*/ 1189968 h 1877262"/>
                  <a:gd name="connsiteX5" fmla="*/ 1285462 w 1465246"/>
                  <a:gd name="connsiteY5" fmla="*/ 1208493 h 1877262"/>
                  <a:gd name="connsiteX6" fmla="*/ 1250666 w 1465246"/>
                  <a:gd name="connsiteY6" fmla="*/ 1250666 h 1877262"/>
                  <a:gd name="connsiteX7" fmla="*/ 1231119 w 1465246"/>
                  <a:gd name="connsiteY7" fmla="*/ 1266794 h 1877262"/>
                  <a:gd name="connsiteX8" fmla="*/ 1182207 w 1465246"/>
                  <a:gd name="connsiteY8" fmla="*/ 1319268 h 1877262"/>
                  <a:gd name="connsiteX9" fmla="*/ 466023 w 1465246"/>
                  <a:gd name="connsiteY9" fmla="*/ 1877262 h 1877262"/>
                  <a:gd name="connsiteX10" fmla="*/ 364330 w 1465246"/>
                  <a:gd name="connsiteY10" fmla="*/ 1413618 h 1877262"/>
                  <a:gd name="connsiteX11" fmla="*/ 288079 w 1465246"/>
                  <a:gd name="connsiteY11" fmla="*/ 1311308 h 1877262"/>
                  <a:gd name="connsiteX12" fmla="*/ 214580 w 1465246"/>
                  <a:gd name="connsiteY12" fmla="*/ 1250666 h 1877262"/>
                  <a:gd name="connsiteX13" fmla="*/ 0 w 1465246"/>
                  <a:gd name="connsiteY13" fmla="*/ 732623 h 1877262"/>
                  <a:gd name="connsiteX14" fmla="*/ 732623 w 1465246"/>
                  <a:gd name="connsiteY14" fmla="*/ 0 h 1877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5246" h="1877262">
                    <a:moveTo>
                      <a:pt x="732623" y="0"/>
                    </a:moveTo>
                    <a:cubicBezTo>
                      <a:pt x="1137240" y="0"/>
                      <a:pt x="1465246" y="328006"/>
                      <a:pt x="1465246" y="732623"/>
                    </a:cubicBezTo>
                    <a:cubicBezTo>
                      <a:pt x="1465246" y="884355"/>
                      <a:pt x="1419120" y="1025313"/>
                      <a:pt x="1340126" y="1142240"/>
                    </a:cubicBezTo>
                    <a:lnTo>
                      <a:pt x="1300533" y="1190227"/>
                    </a:lnTo>
                    <a:lnTo>
                      <a:pt x="1302729" y="1189968"/>
                    </a:lnTo>
                    <a:lnTo>
                      <a:pt x="1285462" y="1208493"/>
                    </a:lnTo>
                    <a:lnTo>
                      <a:pt x="1250666" y="1250666"/>
                    </a:lnTo>
                    <a:lnTo>
                      <a:pt x="1231119" y="1266794"/>
                    </a:lnTo>
                    <a:lnTo>
                      <a:pt x="1182207" y="1319268"/>
                    </a:lnTo>
                    <a:cubicBezTo>
                      <a:pt x="910305" y="1597924"/>
                      <a:pt x="699604" y="1723866"/>
                      <a:pt x="466023" y="1877262"/>
                    </a:cubicBezTo>
                    <a:cubicBezTo>
                      <a:pt x="501882" y="1654638"/>
                      <a:pt x="440250" y="1522782"/>
                      <a:pt x="364330" y="1413618"/>
                    </a:cubicBezTo>
                    <a:lnTo>
                      <a:pt x="288079" y="1311308"/>
                    </a:lnTo>
                    <a:lnTo>
                      <a:pt x="214580" y="1250666"/>
                    </a:lnTo>
                    <a:cubicBezTo>
                      <a:pt x="82002" y="1118087"/>
                      <a:pt x="0" y="934932"/>
                      <a:pt x="0" y="732623"/>
                    </a:cubicBezTo>
                    <a:cubicBezTo>
                      <a:pt x="0" y="328006"/>
                      <a:pt x="328006" y="0"/>
                      <a:pt x="732623" y="0"/>
                    </a:cubicBezTo>
                    <a:close/>
                  </a:path>
                </a:pathLst>
              </a:custGeom>
              <a:solidFill>
                <a:srgbClr val="DA1F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椭圆 23"/>
              <p:cNvSpPr/>
              <p:nvPr/>
            </p:nvSpPr>
            <p:spPr>
              <a:xfrm>
                <a:off x="7734372" y="4295572"/>
                <a:ext cx="1031852" cy="103185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5" name="矩形 24"/>
            <p:cNvSpPr/>
            <p:nvPr/>
          </p:nvSpPr>
          <p:spPr>
            <a:xfrm>
              <a:off x="6713803" y="1016731"/>
              <a:ext cx="744491" cy="398780"/>
            </a:xfrm>
            <a:prstGeom prst="rect">
              <a:avLst/>
            </a:prstGeom>
          </p:spPr>
          <p:txBody>
            <a:bodyPr wrap="square">
              <a:spAutoFit/>
            </a:bodyPr>
            <a:lstStyle/>
            <a:p>
              <a:pPr algn="ctr"/>
              <a:r>
                <a:rPr lang="en-US" altLang="zh-CN" sz="2000" b="1" dirty="0">
                  <a:solidFill>
                    <a:srgbClr val="DA1F28"/>
                  </a:solidFill>
                  <a:latin typeface="方正姚体" panose="02010601030101010101" pitchFamily="2" charset="-122"/>
                  <a:ea typeface="方正姚体" panose="02010601030101010101" pitchFamily="2" charset="-122"/>
                </a:rPr>
                <a:t>01</a:t>
              </a:r>
            </a:p>
          </p:txBody>
        </p:sp>
      </p:grpSp>
      <p:sp>
        <p:nvSpPr>
          <p:cNvPr id="26" name="矩形 25"/>
          <p:cNvSpPr/>
          <p:nvPr/>
        </p:nvSpPr>
        <p:spPr>
          <a:xfrm>
            <a:off x="6472334" y="2746440"/>
            <a:ext cx="1039393" cy="460375"/>
          </a:xfrm>
          <a:prstGeom prst="rect">
            <a:avLst/>
          </a:prstGeom>
        </p:spPr>
        <p:txBody>
          <a:bodyPr wrap="square">
            <a:spAutoFit/>
          </a:bodyPr>
          <a:lstStyle/>
          <a:p>
            <a:pPr algn="ctr"/>
            <a:r>
              <a:rPr lang="en-US" altLang="zh-CN" sz="2400" b="1" dirty="0">
                <a:solidFill>
                  <a:srgbClr val="DA1F28"/>
                </a:solidFill>
                <a:latin typeface="方正姚体" panose="02010601030101010101" pitchFamily="2" charset="-122"/>
                <a:ea typeface="方正姚体" panose="02010601030101010101" pitchFamily="2" charset="-122"/>
              </a:rPr>
              <a:t>03</a:t>
            </a:r>
          </a:p>
        </p:txBody>
      </p:sp>
      <p:sp>
        <p:nvSpPr>
          <p:cNvPr id="27" name="矩形 26"/>
          <p:cNvSpPr/>
          <p:nvPr/>
        </p:nvSpPr>
        <p:spPr>
          <a:xfrm>
            <a:off x="4351231" y="4204225"/>
            <a:ext cx="1039393" cy="460375"/>
          </a:xfrm>
          <a:prstGeom prst="rect">
            <a:avLst/>
          </a:prstGeom>
        </p:spPr>
        <p:txBody>
          <a:bodyPr wrap="square">
            <a:spAutoFit/>
          </a:bodyPr>
          <a:lstStyle/>
          <a:p>
            <a:pPr algn="ctr"/>
            <a:r>
              <a:rPr lang="en-US" altLang="zh-CN" sz="2400" b="1" dirty="0">
                <a:solidFill>
                  <a:srgbClr val="DA1F28"/>
                </a:solidFill>
                <a:latin typeface="方正姚体" panose="02010601030101010101" pitchFamily="2" charset="-122"/>
                <a:ea typeface="方正姚体" panose="02010601030101010101" pitchFamily="2" charset="-122"/>
              </a:rPr>
              <a:t>04</a:t>
            </a:r>
          </a:p>
        </p:txBody>
      </p:sp>
      <p:sp>
        <p:nvSpPr>
          <p:cNvPr id="29" name="文本框 28"/>
          <p:cNvSpPr txBox="1"/>
          <p:nvPr/>
        </p:nvSpPr>
        <p:spPr>
          <a:xfrm>
            <a:off x="5022986" y="1373060"/>
            <a:ext cx="1549400" cy="398780"/>
          </a:xfrm>
          <a:prstGeom prst="rect">
            <a:avLst/>
          </a:prstGeom>
          <a:noFill/>
          <a:effectLst/>
        </p:spPr>
        <p:txBody>
          <a:bodyPr wrap="none" rtlCol="0">
            <a:spAutoFit/>
          </a:bodyPr>
          <a:lstStyle/>
          <a:p>
            <a:r>
              <a:rPr lang="en-US" altLang="zh-CN" sz="1400" b="1" dirty="0">
                <a:solidFill>
                  <a:srgbClr val="0DEFFA"/>
                </a:solidFill>
                <a:latin typeface="方正姚体" panose="02010601030101010101" pitchFamily="2" charset="-122"/>
                <a:ea typeface="方正姚体" panose="02010601030101010101" pitchFamily="2" charset="-122"/>
              </a:rPr>
              <a:t> </a:t>
            </a:r>
            <a:r>
              <a:rPr lang="zh-CN" altLang="en-US" sz="2000" b="1" dirty="0">
                <a:solidFill>
                  <a:srgbClr val="DA1F28"/>
                </a:solidFill>
                <a:latin typeface="方正姚体" panose="02010601030101010101" pitchFamily="2" charset="-122"/>
                <a:ea typeface="方正姚体" panose="02010601030101010101" pitchFamily="2" charset="-122"/>
              </a:rPr>
              <a:t>报名与确认</a:t>
            </a:r>
            <a:endParaRPr lang="en-US" altLang="zh-CN" sz="20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31" name="文本框 30"/>
          <p:cNvSpPr txBox="1"/>
          <p:nvPr/>
        </p:nvSpPr>
        <p:spPr>
          <a:xfrm>
            <a:off x="8489504" y="2987809"/>
            <a:ext cx="2059940" cy="398780"/>
          </a:xfrm>
          <a:prstGeom prst="rect">
            <a:avLst/>
          </a:prstGeom>
          <a:noFill/>
          <a:effectLst/>
        </p:spPr>
        <p:txBody>
          <a:bodyPr wrap="none" rtlCol="0">
            <a:spAutoFit/>
          </a:bodyPr>
          <a:lstStyle/>
          <a:p>
            <a:pPr algn="l"/>
            <a:r>
              <a:rPr lang="en-US" altLang="zh-CN" sz="1400" b="1" dirty="0">
                <a:solidFill>
                  <a:srgbClr val="0DEFFA"/>
                </a:solidFill>
                <a:latin typeface="方正姚体" panose="02010601030101010101" pitchFamily="2" charset="-122"/>
                <a:ea typeface="方正姚体" panose="02010601030101010101" pitchFamily="2" charset="-122"/>
              </a:rPr>
              <a:t> </a:t>
            </a:r>
            <a:r>
              <a:rPr lang="en-US" altLang="zh-CN" sz="2000" b="1" dirty="0">
                <a:solidFill>
                  <a:srgbClr val="DA1F28"/>
                </a:solidFill>
                <a:latin typeface="方正姚体" panose="02010601030101010101" pitchFamily="2" charset="-122"/>
                <a:ea typeface="方正姚体" panose="02010601030101010101" pitchFamily="2" charset="-122"/>
              </a:rPr>
              <a:t>校赛（个人赛）</a:t>
            </a:r>
            <a:endParaRPr lang="en-US" altLang="zh-CN" sz="2000" dirty="0">
              <a:solidFill>
                <a:schemeClr val="tx1">
                  <a:lumMod val="85000"/>
                  <a:lumOff val="15000"/>
                </a:schemeClr>
              </a:solidFill>
              <a:latin typeface="方正姚体" panose="02010601030101010101" pitchFamily="2" charset="-122"/>
              <a:ea typeface="方正姚体" panose="02010601030101010101" pitchFamily="2" charset="-122"/>
            </a:endParaRPr>
          </a:p>
        </p:txBody>
      </p:sp>
      <p:grpSp>
        <p:nvGrpSpPr>
          <p:cNvPr id="6" name="组合 5"/>
          <p:cNvGrpSpPr/>
          <p:nvPr/>
        </p:nvGrpSpPr>
        <p:grpSpPr>
          <a:xfrm>
            <a:off x="4183698" y="2246245"/>
            <a:ext cx="1055370" cy="1316990"/>
            <a:chOff x="3295861" y="2241550"/>
            <a:chExt cx="1055370" cy="1316990"/>
          </a:xfrm>
        </p:grpSpPr>
        <p:grpSp>
          <p:nvGrpSpPr>
            <p:cNvPr id="2" name="组合 1"/>
            <p:cNvGrpSpPr/>
            <p:nvPr/>
          </p:nvGrpSpPr>
          <p:grpSpPr>
            <a:xfrm flipH="1">
              <a:off x="3347085" y="2241550"/>
              <a:ext cx="970280" cy="1316990"/>
              <a:chOff x="7524517" y="4087255"/>
              <a:chExt cx="1465246" cy="1877262"/>
            </a:xfrm>
          </p:grpSpPr>
          <p:sp>
            <p:nvSpPr>
              <p:cNvPr id="4" name="任意多边形 3"/>
              <p:cNvSpPr/>
              <p:nvPr/>
            </p:nvSpPr>
            <p:spPr>
              <a:xfrm>
                <a:off x="7524517" y="4087255"/>
                <a:ext cx="1465246" cy="1877262"/>
              </a:xfrm>
              <a:custGeom>
                <a:avLst/>
                <a:gdLst>
                  <a:gd name="connsiteX0" fmla="*/ 732623 w 1465246"/>
                  <a:gd name="connsiteY0" fmla="*/ 0 h 1877262"/>
                  <a:gd name="connsiteX1" fmla="*/ 1465246 w 1465246"/>
                  <a:gd name="connsiteY1" fmla="*/ 732623 h 1877262"/>
                  <a:gd name="connsiteX2" fmla="*/ 1340126 w 1465246"/>
                  <a:gd name="connsiteY2" fmla="*/ 1142240 h 1877262"/>
                  <a:gd name="connsiteX3" fmla="*/ 1300533 w 1465246"/>
                  <a:gd name="connsiteY3" fmla="*/ 1190227 h 1877262"/>
                  <a:gd name="connsiteX4" fmla="*/ 1302729 w 1465246"/>
                  <a:gd name="connsiteY4" fmla="*/ 1189968 h 1877262"/>
                  <a:gd name="connsiteX5" fmla="*/ 1285462 w 1465246"/>
                  <a:gd name="connsiteY5" fmla="*/ 1208493 h 1877262"/>
                  <a:gd name="connsiteX6" fmla="*/ 1250666 w 1465246"/>
                  <a:gd name="connsiteY6" fmla="*/ 1250666 h 1877262"/>
                  <a:gd name="connsiteX7" fmla="*/ 1231119 w 1465246"/>
                  <a:gd name="connsiteY7" fmla="*/ 1266794 h 1877262"/>
                  <a:gd name="connsiteX8" fmla="*/ 1182207 w 1465246"/>
                  <a:gd name="connsiteY8" fmla="*/ 1319268 h 1877262"/>
                  <a:gd name="connsiteX9" fmla="*/ 466023 w 1465246"/>
                  <a:gd name="connsiteY9" fmla="*/ 1877262 h 1877262"/>
                  <a:gd name="connsiteX10" fmla="*/ 364330 w 1465246"/>
                  <a:gd name="connsiteY10" fmla="*/ 1413618 h 1877262"/>
                  <a:gd name="connsiteX11" fmla="*/ 288079 w 1465246"/>
                  <a:gd name="connsiteY11" fmla="*/ 1311308 h 1877262"/>
                  <a:gd name="connsiteX12" fmla="*/ 214580 w 1465246"/>
                  <a:gd name="connsiteY12" fmla="*/ 1250666 h 1877262"/>
                  <a:gd name="connsiteX13" fmla="*/ 0 w 1465246"/>
                  <a:gd name="connsiteY13" fmla="*/ 732623 h 1877262"/>
                  <a:gd name="connsiteX14" fmla="*/ 732623 w 1465246"/>
                  <a:gd name="connsiteY14" fmla="*/ 0 h 1877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5246" h="1877262">
                    <a:moveTo>
                      <a:pt x="732623" y="0"/>
                    </a:moveTo>
                    <a:cubicBezTo>
                      <a:pt x="1137240" y="0"/>
                      <a:pt x="1465246" y="328006"/>
                      <a:pt x="1465246" y="732623"/>
                    </a:cubicBezTo>
                    <a:cubicBezTo>
                      <a:pt x="1465246" y="884355"/>
                      <a:pt x="1419120" y="1025313"/>
                      <a:pt x="1340126" y="1142240"/>
                    </a:cubicBezTo>
                    <a:lnTo>
                      <a:pt x="1300533" y="1190227"/>
                    </a:lnTo>
                    <a:lnTo>
                      <a:pt x="1302729" y="1189968"/>
                    </a:lnTo>
                    <a:lnTo>
                      <a:pt x="1285462" y="1208493"/>
                    </a:lnTo>
                    <a:lnTo>
                      <a:pt x="1250666" y="1250666"/>
                    </a:lnTo>
                    <a:lnTo>
                      <a:pt x="1231119" y="1266794"/>
                    </a:lnTo>
                    <a:lnTo>
                      <a:pt x="1182207" y="1319268"/>
                    </a:lnTo>
                    <a:cubicBezTo>
                      <a:pt x="910305" y="1597924"/>
                      <a:pt x="699604" y="1723866"/>
                      <a:pt x="466023" y="1877262"/>
                    </a:cubicBezTo>
                    <a:cubicBezTo>
                      <a:pt x="501882" y="1654638"/>
                      <a:pt x="440250" y="1522782"/>
                      <a:pt x="364330" y="1413618"/>
                    </a:cubicBezTo>
                    <a:lnTo>
                      <a:pt x="288079" y="1311308"/>
                    </a:lnTo>
                    <a:lnTo>
                      <a:pt x="214580" y="1250666"/>
                    </a:lnTo>
                    <a:cubicBezTo>
                      <a:pt x="82002" y="1118087"/>
                      <a:pt x="0" y="934932"/>
                      <a:pt x="0" y="732623"/>
                    </a:cubicBezTo>
                    <a:cubicBezTo>
                      <a:pt x="0" y="328006"/>
                      <a:pt x="328006" y="0"/>
                      <a:pt x="732623" y="0"/>
                    </a:cubicBezTo>
                    <a:close/>
                  </a:path>
                </a:pathLst>
              </a:custGeom>
              <a:solidFill>
                <a:srgbClr val="DA1F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椭圆 4"/>
              <p:cNvSpPr/>
              <p:nvPr/>
            </p:nvSpPr>
            <p:spPr>
              <a:xfrm>
                <a:off x="7734372" y="4295572"/>
                <a:ext cx="1031852" cy="103185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3" name="矩形 32"/>
            <p:cNvSpPr/>
            <p:nvPr/>
          </p:nvSpPr>
          <p:spPr>
            <a:xfrm>
              <a:off x="3295861" y="2502946"/>
              <a:ext cx="1055370" cy="460375"/>
            </a:xfrm>
            <a:prstGeom prst="rect">
              <a:avLst/>
            </a:prstGeom>
          </p:spPr>
          <p:txBody>
            <a:bodyPr wrap="square">
              <a:spAutoFit/>
            </a:bodyPr>
            <a:lstStyle/>
            <a:p>
              <a:pPr algn="ctr"/>
              <a:r>
                <a:rPr lang="en-US" altLang="zh-CN" sz="2400" b="1" dirty="0">
                  <a:solidFill>
                    <a:srgbClr val="DA1F28"/>
                  </a:solidFill>
                  <a:latin typeface="方正姚体" panose="02010601030101010101" pitchFamily="2" charset="-122"/>
                  <a:ea typeface="方正姚体" panose="02010601030101010101" pitchFamily="2" charset="-122"/>
                </a:rPr>
                <a:t>02</a:t>
              </a:r>
            </a:p>
          </p:txBody>
        </p:sp>
      </p:grpSp>
      <p:sp>
        <p:nvSpPr>
          <p:cNvPr id="71" name="TextBox 106"/>
          <p:cNvSpPr txBox="1"/>
          <p:nvPr/>
        </p:nvSpPr>
        <p:spPr>
          <a:xfrm>
            <a:off x="4231321" y="1861137"/>
            <a:ext cx="3353088" cy="246221"/>
          </a:xfrm>
          <a:prstGeom prst="rect">
            <a:avLst/>
          </a:prstGeom>
          <a:noFill/>
        </p:spPr>
        <p:txBody>
          <a:bodyPr wrap="square" lIns="0" tIns="0" rIns="0" bIns="0" rtlCol="0">
            <a:spAutoFit/>
          </a:bodyPr>
          <a:lstStyle/>
          <a:p>
            <a:pPr algn="just"/>
            <a:r>
              <a:rPr lang="en-US" sz="1600" b="1" dirty="0">
                <a:latin typeface="微软雅黑" panose="020B0503020204020204" pitchFamily="34" charset="-122"/>
                <a:ea typeface="微软雅黑" panose="020B0503020204020204" pitchFamily="34" charset="-122"/>
              </a:rPr>
              <a:t>2019</a:t>
            </a:r>
            <a:r>
              <a:rPr lang="zh-CN" altLang="en-US" sz="1600" b="1" dirty="0">
                <a:latin typeface="微软雅黑" panose="020B0503020204020204" pitchFamily="34" charset="-122"/>
                <a:ea typeface="微软雅黑" panose="020B0503020204020204" pitchFamily="34" charset="-122"/>
              </a:rPr>
              <a:t>年</a:t>
            </a:r>
            <a:r>
              <a:rPr lang="en-US" sz="1600" b="1" dirty="0">
                <a:latin typeface="微软雅黑" panose="020B0503020204020204" pitchFamily="34" charset="-122"/>
                <a:ea typeface="微软雅黑" panose="020B0503020204020204" pitchFamily="34" charset="-122"/>
              </a:rPr>
              <a:t>4</a:t>
            </a:r>
            <a:r>
              <a:rPr lang="zh-CN" altLang="en-US" sz="1600" b="1" dirty="0" smtClean="0">
                <a:latin typeface="微软雅黑" panose="020B0503020204020204" pitchFamily="34" charset="-122"/>
                <a:ea typeface="微软雅黑" panose="020B0503020204020204" pitchFamily="34" charset="-122"/>
              </a:rPr>
              <a:t>月</a:t>
            </a:r>
            <a:r>
              <a:rPr lang="en-US" altLang="zh-CN" sz="1600" b="1" dirty="0" smtClean="0">
                <a:latin typeface="微软雅黑" panose="020B0503020204020204" pitchFamily="34" charset="-122"/>
                <a:ea typeface="微软雅黑" panose="020B0503020204020204" pitchFamily="34" charset="-122"/>
              </a:rPr>
              <a:t>15</a:t>
            </a:r>
            <a:r>
              <a:rPr lang="zh-CN" altLang="en-US" sz="1600" b="1" dirty="0" smtClean="0">
                <a:latin typeface="微软雅黑" panose="020B0503020204020204" pitchFamily="34" charset="-122"/>
                <a:ea typeface="微软雅黑" panose="020B0503020204020204" pitchFamily="34" charset="-122"/>
              </a:rPr>
              <a:t>日</a:t>
            </a:r>
            <a:r>
              <a:rPr lang="en-US" altLang="zh-CN" sz="1600" b="1" dirty="0">
                <a:latin typeface="微软雅黑" panose="020B0503020204020204" pitchFamily="34" charset="-122"/>
                <a:ea typeface="微软雅黑" panose="020B0503020204020204" pitchFamily="34" charset="-122"/>
              </a:rPr>
              <a:t>— </a:t>
            </a:r>
            <a:r>
              <a:rPr lang="en-US" sz="1600" b="1" dirty="0">
                <a:latin typeface="微软雅黑" panose="020B0503020204020204" pitchFamily="34" charset="-122"/>
                <a:ea typeface="微软雅黑" panose="020B0503020204020204" pitchFamily="34" charset="-122"/>
              </a:rPr>
              <a:t>2019</a:t>
            </a:r>
            <a:r>
              <a:rPr lang="zh-CN" altLang="en-US" sz="1600" b="1" dirty="0">
                <a:latin typeface="微软雅黑" panose="020B0503020204020204" pitchFamily="34" charset="-122"/>
                <a:ea typeface="微软雅黑" panose="020B0503020204020204" pitchFamily="34" charset="-122"/>
              </a:rPr>
              <a:t>年</a:t>
            </a:r>
            <a:r>
              <a:rPr lang="en-US" sz="1600" b="1" dirty="0">
                <a:latin typeface="微软雅黑" panose="020B0503020204020204" pitchFamily="34" charset="-122"/>
                <a:ea typeface="微软雅黑" panose="020B0503020204020204" pitchFamily="34" charset="-122"/>
              </a:rPr>
              <a:t>5</a:t>
            </a:r>
            <a:r>
              <a:rPr lang="zh-CN" altLang="en-US" sz="1600" b="1" dirty="0">
                <a:latin typeface="微软雅黑" panose="020B0503020204020204" pitchFamily="34" charset="-122"/>
                <a:ea typeface="微软雅黑" panose="020B0503020204020204" pitchFamily="34" charset="-122"/>
              </a:rPr>
              <a:t>月</a:t>
            </a:r>
            <a:r>
              <a:rPr lang="en-US" sz="1600" b="1" dirty="0">
                <a:latin typeface="微软雅黑" panose="020B0503020204020204" pitchFamily="34" charset="-122"/>
                <a:ea typeface="微软雅黑" panose="020B0503020204020204" pitchFamily="34" charset="-122"/>
              </a:rPr>
              <a:t>26</a:t>
            </a:r>
            <a:r>
              <a:rPr lang="zh-CN" altLang="en-US" sz="1600" b="1" dirty="0">
                <a:latin typeface="微软雅黑" panose="020B0503020204020204" pitchFamily="34" charset="-122"/>
                <a:ea typeface="微软雅黑" panose="020B0503020204020204" pitchFamily="34" charset="-122"/>
              </a:rPr>
              <a:t>日</a:t>
            </a:r>
          </a:p>
        </p:txBody>
      </p:sp>
      <p:sp>
        <p:nvSpPr>
          <p:cNvPr id="35" name="文本框 34"/>
          <p:cNvSpPr txBox="1"/>
          <p:nvPr/>
        </p:nvSpPr>
        <p:spPr>
          <a:xfrm>
            <a:off x="630740" y="2780884"/>
            <a:ext cx="3089307" cy="400110"/>
          </a:xfrm>
          <a:prstGeom prst="rect">
            <a:avLst/>
          </a:prstGeom>
          <a:noFill/>
          <a:effectLst/>
        </p:spPr>
        <p:txBody>
          <a:bodyPr wrap="none" rtlCol="0">
            <a:spAutoFit/>
          </a:bodyPr>
          <a:lstStyle/>
          <a:p>
            <a:r>
              <a:rPr lang="en-US" altLang="zh-CN" sz="2000" b="1" dirty="0">
                <a:solidFill>
                  <a:srgbClr val="0DEFFA"/>
                </a:solidFill>
                <a:latin typeface="方正姚体" panose="02010601030101010101" pitchFamily="2" charset="-122"/>
                <a:ea typeface="方正姚体" panose="02010601030101010101" pitchFamily="2" charset="-122"/>
              </a:rPr>
              <a:t> </a:t>
            </a:r>
            <a:r>
              <a:rPr lang="zh-CN" altLang="en-US" sz="2000" b="1" dirty="0">
                <a:solidFill>
                  <a:srgbClr val="DA1F28"/>
                </a:solidFill>
                <a:latin typeface="方正姚体" panose="02010601030101010101" pitchFamily="2" charset="-122"/>
                <a:ea typeface="方正姚体" panose="02010601030101010101" pitchFamily="2" charset="-122"/>
              </a:rPr>
              <a:t>热身</a:t>
            </a:r>
            <a:r>
              <a:rPr lang="zh-CN" altLang="en-US" sz="2000" b="1" dirty="0" smtClean="0">
                <a:solidFill>
                  <a:srgbClr val="DA1F28"/>
                </a:solidFill>
                <a:latin typeface="方正姚体" panose="02010601030101010101" pitchFamily="2" charset="-122"/>
                <a:ea typeface="方正姚体" panose="02010601030101010101" pitchFamily="2" charset="-122"/>
              </a:rPr>
              <a:t>练习（不计入成绩）</a:t>
            </a:r>
            <a:endParaRPr lang="en-US" altLang="zh-CN" sz="20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73" name="TextBox 106"/>
          <p:cNvSpPr txBox="1"/>
          <p:nvPr/>
        </p:nvSpPr>
        <p:spPr>
          <a:xfrm>
            <a:off x="632097" y="3250477"/>
            <a:ext cx="3187649" cy="246221"/>
          </a:xfrm>
          <a:prstGeom prst="rect">
            <a:avLst/>
          </a:prstGeom>
          <a:noFill/>
        </p:spPr>
        <p:txBody>
          <a:bodyPr wrap="square" lIns="0" tIns="0" rIns="0" bIns="0" rtlCol="0">
            <a:spAutoFit/>
          </a:bodyPr>
          <a:lstStyle/>
          <a:p>
            <a:pPr algn="just">
              <a:lnSpc>
                <a:spcPct val="100000"/>
              </a:lnSpc>
            </a:pPr>
            <a:r>
              <a:rPr lang="en-US" sz="1600" b="1" dirty="0">
                <a:latin typeface="微软雅黑" panose="020B0503020204020204" pitchFamily="34" charset="-122"/>
                <a:ea typeface="微软雅黑" panose="020B0503020204020204" pitchFamily="34" charset="-122"/>
              </a:rPr>
              <a:t>2019</a:t>
            </a:r>
            <a:r>
              <a:rPr lang="zh-CN" altLang="en-US" sz="1600" b="1" dirty="0">
                <a:latin typeface="微软雅黑" panose="020B0503020204020204" pitchFamily="34" charset="-122"/>
                <a:ea typeface="微软雅黑" panose="020B0503020204020204" pitchFamily="34" charset="-122"/>
              </a:rPr>
              <a:t>年</a:t>
            </a:r>
            <a:r>
              <a:rPr lang="en-US" sz="1600" b="1" dirty="0">
                <a:latin typeface="微软雅黑" panose="020B0503020204020204" pitchFamily="34" charset="-122"/>
                <a:ea typeface="微软雅黑" panose="020B0503020204020204" pitchFamily="34" charset="-122"/>
              </a:rPr>
              <a:t>4</a:t>
            </a:r>
            <a:r>
              <a:rPr lang="zh-CN" altLang="en-US" sz="1600" b="1" dirty="0" smtClean="0">
                <a:latin typeface="微软雅黑" panose="020B0503020204020204" pitchFamily="34" charset="-122"/>
                <a:ea typeface="微软雅黑" panose="020B0503020204020204" pitchFamily="34" charset="-122"/>
              </a:rPr>
              <a:t>月</a:t>
            </a:r>
            <a:r>
              <a:rPr lang="en-US" sz="1600" b="1" dirty="0" smtClean="0">
                <a:latin typeface="微软雅黑" panose="020B0503020204020204" pitchFamily="34" charset="-122"/>
                <a:ea typeface="微软雅黑" panose="020B0503020204020204" pitchFamily="34" charset="-122"/>
              </a:rPr>
              <a:t>15</a:t>
            </a:r>
            <a:r>
              <a:rPr lang="zh-CN" altLang="en-US" sz="1600" b="1" dirty="0" smtClean="0">
                <a:latin typeface="微软雅黑" panose="020B0503020204020204" pitchFamily="34" charset="-122"/>
                <a:ea typeface="微软雅黑" panose="020B0503020204020204" pitchFamily="34" charset="-122"/>
              </a:rPr>
              <a:t>日</a:t>
            </a:r>
            <a:r>
              <a:rPr lang="en-US" altLang="zh-CN" sz="1600" b="1" dirty="0">
                <a:latin typeface="微软雅黑" panose="020B0503020204020204" pitchFamily="34" charset="-122"/>
                <a:ea typeface="微软雅黑" panose="020B0503020204020204" pitchFamily="34" charset="-122"/>
              </a:rPr>
              <a:t>—</a:t>
            </a:r>
            <a:r>
              <a:rPr lang="en-US" sz="1600" b="1" dirty="0">
                <a:latin typeface="微软雅黑" panose="020B0503020204020204" pitchFamily="34" charset="-122"/>
                <a:ea typeface="微软雅黑" panose="020B0503020204020204" pitchFamily="34" charset="-122"/>
              </a:rPr>
              <a:t>2019</a:t>
            </a:r>
            <a:r>
              <a:rPr lang="zh-CN" altLang="en-US" sz="1600" b="1" dirty="0">
                <a:latin typeface="微软雅黑" panose="020B0503020204020204" pitchFamily="34" charset="-122"/>
                <a:ea typeface="微软雅黑" panose="020B0503020204020204" pitchFamily="34" charset="-122"/>
              </a:rPr>
              <a:t>年</a:t>
            </a:r>
            <a:r>
              <a:rPr lang="en-US" sz="1600" b="1" dirty="0">
                <a:latin typeface="微软雅黑" panose="020B0503020204020204" pitchFamily="34" charset="-122"/>
                <a:ea typeface="微软雅黑" panose="020B0503020204020204" pitchFamily="34" charset="-122"/>
              </a:rPr>
              <a:t>5</a:t>
            </a:r>
            <a:r>
              <a:rPr lang="zh-CN" altLang="en-US" sz="1600" b="1" dirty="0">
                <a:latin typeface="微软雅黑" panose="020B0503020204020204" pitchFamily="34" charset="-122"/>
                <a:ea typeface="微软雅黑" panose="020B0503020204020204" pitchFamily="34" charset="-122"/>
              </a:rPr>
              <a:t>月</a:t>
            </a:r>
            <a:r>
              <a:rPr lang="en-US" sz="1600" b="1" dirty="0">
                <a:latin typeface="微软雅黑" panose="020B0503020204020204" pitchFamily="34" charset="-122"/>
                <a:ea typeface="微软雅黑" panose="020B0503020204020204" pitchFamily="34" charset="-122"/>
              </a:rPr>
              <a:t>3</a:t>
            </a:r>
            <a:r>
              <a:rPr lang="zh-CN" altLang="en-US" sz="1600" b="1" dirty="0" smtClean="0">
                <a:latin typeface="微软雅黑" panose="020B0503020204020204" pitchFamily="34" charset="-122"/>
                <a:ea typeface="微软雅黑" panose="020B0503020204020204" pitchFamily="34" charset="-122"/>
              </a:rPr>
              <a:t>日</a:t>
            </a:r>
            <a:endParaRPr lang="en-US" altLang="zh-CN" sz="1600" b="1" dirty="0">
              <a:latin typeface="微软雅黑" panose="020B0503020204020204" pitchFamily="34" charset="-122"/>
              <a:ea typeface="微软雅黑" panose="020B0503020204020204" pitchFamily="34" charset="-122"/>
            </a:endParaRPr>
          </a:p>
        </p:txBody>
      </p:sp>
      <p:sp>
        <p:nvSpPr>
          <p:cNvPr id="75" name="TextBox 106"/>
          <p:cNvSpPr txBox="1"/>
          <p:nvPr/>
        </p:nvSpPr>
        <p:spPr>
          <a:xfrm>
            <a:off x="7734372" y="3520386"/>
            <a:ext cx="4714908" cy="246221"/>
          </a:xfrm>
          <a:prstGeom prst="rect">
            <a:avLst/>
          </a:prstGeom>
          <a:noFill/>
        </p:spPr>
        <p:txBody>
          <a:bodyPr wrap="square" lIns="0" tIns="0" rIns="0" bIns="0" rtlCol="0">
            <a:spAutoFit/>
          </a:bodyPr>
          <a:lstStyle/>
          <a:p>
            <a:pPr algn="just"/>
            <a:r>
              <a:rPr lang="en-US" sz="1600" b="1" dirty="0">
                <a:latin typeface="微软雅黑" panose="020B0503020204020204" pitchFamily="34" charset="-122"/>
                <a:ea typeface="微软雅黑" panose="020B0503020204020204" pitchFamily="34" charset="-122"/>
              </a:rPr>
              <a:t>2019</a:t>
            </a:r>
            <a:r>
              <a:rPr lang="zh-CN" altLang="en-US" sz="1600" b="1" dirty="0">
                <a:latin typeface="微软雅黑" panose="020B0503020204020204" pitchFamily="34" charset="-122"/>
                <a:ea typeface="微软雅黑" panose="020B0503020204020204" pitchFamily="34" charset="-122"/>
              </a:rPr>
              <a:t>年</a:t>
            </a:r>
            <a:r>
              <a:rPr lang="en-US" sz="1600" b="1" dirty="0">
                <a:latin typeface="微软雅黑" panose="020B0503020204020204" pitchFamily="34" charset="-122"/>
                <a:ea typeface="微软雅黑" panose="020B0503020204020204" pitchFamily="34" charset="-122"/>
              </a:rPr>
              <a:t>5</a:t>
            </a:r>
            <a:r>
              <a:rPr lang="zh-CN" altLang="en-US" sz="1600" b="1" dirty="0">
                <a:latin typeface="微软雅黑" panose="020B0503020204020204" pitchFamily="34" charset="-122"/>
                <a:ea typeface="微软雅黑" panose="020B0503020204020204" pitchFamily="34" charset="-122"/>
              </a:rPr>
              <a:t>月</a:t>
            </a:r>
            <a:r>
              <a:rPr lang="en-US" sz="1600" b="1" dirty="0">
                <a:latin typeface="微软雅黑" panose="020B0503020204020204" pitchFamily="34" charset="-122"/>
                <a:ea typeface="微软雅黑" panose="020B0503020204020204" pitchFamily="34" charset="-122"/>
              </a:rPr>
              <a:t>6</a:t>
            </a:r>
            <a:r>
              <a:rPr lang="zh-CN" altLang="en-US" sz="1600" b="1" dirty="0">
                <a:latin typeface="微软雅黑" panose="020B0503020204020204" pitchFamily="34" charset="-122"/>
                <a:ea typeface="微软雅黑" panose="020B0503020204020204" pitchFamily="34" charset="-122"/>
              </a:rPr>
              <a:t>日</a:t>
            </a:r>
            <a:r>
              <a:rPr lang="en-US" altLang="zh-CN" sz="1600" b="1" dirty="0">
                <a:latin typeface="微软雅黑" panose="020B0503020204020204" pitchFamily="34" charset="-122"/>
                <a:ea typeface="微软雅黑" panose="020B0503020204020204" pitchFamily="34" charset="-122"/>
              </a:rPr>
              <a:t>—</a:t>
            </a:r>
            <a:r>
              <a:rPr lang="en-US" sz="1600" b="1" dirty="0">
                <a:latin typeface="微软雅黑" panose="020B0503020204020204" pitchFamily="34" charset="-122"/>
                <a:ea typeface="微软雅黑" panose="020B0503020204020204" pitchFamily="34" charset="-122"/>
              </a:rPr>
              <a:t>2019</a:t>
            </a:r>
            <a:r>
              <a:rPr lang="zh-CN" altLang="en-US" sz="1600" b="1" dirty="0">
                <a:latin typeface="微软雅黑" panose="020B0503020204020204" pitchFamily="34" charset="-122"/>
                <a:ea typeface="微软雅黑" panose="020B0503020204020204" pitchFamily="34" charset="-122"/>
              </a:rPr>
              <a:t>年</a:t>
            </a:r>
            <a:r>
              <a:rPr lang="en-US" sz="1600" b="1" dirty="0">
                <a:latin typeface="微软雅黑" panose="020B0503020204020204" pitchFamily="34" charset="-122"/>
                <a:ea typeface="微软雅黑" panose="020B0503020204020204" pitchFamily="34" charset="-122"/>
              </a:rPr>
              <a:t>5</a:t>
            </a:r>
            <a:r>
              <a:rPr lang="zh-CN" altLang="en-US" sz="1600" b="1" dirty="0">
                <a:latin typeface="微软雅黑" panose="020B0503020204020204" pitchFamily="34" charset="-122"/>
                <a:ea typeface="微软雅黑" panose="020B0503020204020204" pitchFamily="34" charset="-122"/>
              </a:rPr>
              <a:t>月</a:t>
            </a:r>
            <a:r>
              <a:rPr lang="en-US" sz="1600" b="1" dirty="0">
                <a:latin typeface="微软雅黑" panose="020B0503020204020204" pitchFamily="34" charset="-122"/>
                <a:ea typeface="微软雅黑" panose="020B0503020204020204" pitchFamily="34" charset="-122"/>
              </a:rPr>
              <a:t>31</a:t>
            </a:r>
            <a:r>
              <a:rPr lang="zh-CN" altLang="en-US" sz="1600" b="1" dirty="0">
                <a:latin typeface="微软雅黑" panose="020B0503020204020204" pitchFamily="34" charset="-122"/>
                <a:ea typeface="微软雅黑" panose="020B0503020204020204" pitchFamily="34" charset="-122"/>
              </a:rPr>
              <a:t>日（四周）</a:t>
            </a:r>
            <a:endParaRPr lang="en-US" altLang="zh-CN" sz="1600" b="1" dirty="0">
              <a:latin typeface="微软雅黑" panose="020B0503020204020204" pitchFamily="34" charset="-122"/>
              <a:ea typeface="微软雅黑" panose="020B0503020204020204" pitchFamily="34" charset="-122"/>
            </a:endParaRPr>
          </a:p>
        </p:txBody>
      </p:sp>
      <p:grpSp>
        <p:nvGrpSpPr>
          <p:cNvPr id="36" name="组合 35"/>
          <p:cNvGrpSpPr/>
          <p:nvPr/>
        </p:nvGrpSpPr>
        <p:grpSpPr>
          <a:xfrm>
            <a:off x="207678" y="4099174"/>
            <a:ext cx="4406744" cy="730499"/>
            <a:chOff x="523117" y="4826350"/>
            <a:chExt cx="4406744" cy="730499"/>
          </a:xfrm>
        </p:grpSpPr>
        <p:sp>
          <p:nvSpPr>
            <p:cNvPr id="30" name="文本框 29"/>
            <p:cNvSpPr txBox="1"/>
            <p:nvPr/>
          </p:nvSpPr>
          <p:spPr>
            <a:xfrm>
              <a:off x="1563240" y="4826350"/>
              <a:ext cx="2098040" cy="398780"/>
            </a:xfrm>
            <a:prstGeom prst="rect">
              <a:avLst/>
            </a:prstGeom>
            <a:noFill/>
            <a:effectLst/>
          </p:spPr>
          <p:txBody>
            <a:bodyPr wrap="none" rtlCol="0">
              <a:spAutoFit/>
            </a:bodyPr>
            <a:lstStyle/>
            <a:p>
              <a:pPr algn="l"/>
              <a:r>
                <a:rPr lang="en-US" altLang="zh-CN" sz="2000" b="1" dirty="0">
                  <a:solidFill>
                    <a:srgbClr val="0DEFFA"/>
                  </a:solidFill>
                  <a:latin typeface="方正姚体" panose="02010601030101010101" pitchFamily="2" charset="-122"/>
                  <a:ea typeface="方正姚体" panose="02010601030101010101" pitchFamily="2" charset="-122"/>
                </a:rPr>
                <a:t> </a:t>
              </a:r>
              <a:r>
                <a:rPr lang="en-US" altLang="zh-CN" sz="2000" b="1" dirty="0">
                  <a:solidFill>
                    <a:srgbClr val="DA1F28"/>
                  </a:solidFill>
                  <a:latin typeface="方正姚体" panose="02010601030101010101" pitchFamily="2" charset="-122"/>
                  <a:ea typeface="方正姚体" panose="02010601030101010101" pitchFamily="2" charset="-122"/>
                </a:rPr>
                <a:t>省赛（团队赛）</a:t>
              </a:r>
              <a:endParaRPr lang="en-US" altLang="zh-CN" sz="20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79" name="TextBox 106"/>
            <p:cNvSpPr txBox="1"/>
            <p:nvPr/>
          </p:nvSpPr>
          <p:spPr>
            <a:xfrm>
              <a:off x="523117" y="5310628"/>
              <a:ext cx="4406744" cy="246221"/>
            </a:xfrm>
            <a:prstGeom prst="rect">
              <a:avLst/>
            </a:prstGeom>
            <a:noFill/>
          </p:spPr>
          <p:txBody>
            <a:bodyPr wrap="square" lIns="0" tIns="0" rIns="0" bIns="0" rtlCol="0">
              <a:spAutoFit/>
            </a:bodyPr>
            <a:lstStyle/>
            <a:p>
              <a:pPr algn="just">
                <a:lnSpc>
                  <a:spcPct val="100000"/>
                </a:lnSpc>
              </a:pPr>
              <a:r>
                <a:rPr lang="en-US" sz="1600" b="1" dirty="0">
                  <a:latin typeface="微软雅黑" panose="020B0503020204020204" pitchFamily="34" charset="-122"/>
                  <a:ea typeface="微软雅黑" panose="020B0503020204020204" pitchFamily="34" charset="-122"/>
                </a:rPr>
                <a:t>2019</a:t>
              </a:r>
              <a:r>
                <a:rPr lang="zh-CN" altLang="en-US" sz="1600" b="1" dirty="0">
                  <a:latin typeface="微软雅黑" panose="020B0503020204020204" pitchFamily="34" charset="-122"/>
                  <a:ea typeface="微软雅黑" panose="020B0503020204020204" pitchFamily="34" charset="-122"/>
                </a:rPr>
                <a:t>年</a:t>
              </a:r>
              <a:r>
                <a:rPr lang="en-US" sz="1600" b="1" dirty="0">
                  <a:latin typeface="微软雅黑" panose="020B0503020204020204" pitchFamily="34" charset="-122"/>
                  <a:ea typeface="微软雅黑" panose="020B0503020204020204" pitchFamily="34" charset="-122"/>
                </a:rPr>
                <a:t>6</a:t>
              </a:r>
              <a:r>
                <a:rPr lang="zh-CN" altLang="en-US" sz="1600" b="1" dirty="0">
                  <a:latin typeface="微软雅黑" panose="020B0503020204020204" pitchFamily="34" charset="-122"/>
                  <a:ea typeface="微软雅黑" panose="020B0503020204020204" pitchFamily="34" charset="-122"/>
                </a:rPr>
                <a:t>月</a:t>
              </a:r>
              <a:r>
                <a:rPr lang="en-US" sz="1600" b="1" dirty="0">
                  <a:latin typeface="微软雅黑" panose="020B0503020204020204" pitchFamily="34" charset="-122"/>
                  <a:ea typeface="微软雅黑" panose="020B0503020204020204" pitchFamily="34" charset="-122"/>
                </a:rPr>
                <a:t>10</a:t>
              </a:r>
              <a:r>
                <a:rPr lang="zh-CN" altLang="en-US" sz="1600" b="1" dirty="0">
                  <a:latin typeface="微软雅黑" panose="020B0503020204020204" pitchFamily="34" charset="-122"/>
                  <a:ea typeface="微软雅黑" panose="020B0503020204020204" pitchFamily="34" charset="-122"/>
                </a:rPr>
                <a:t>日</a:t>
              </a:r>
              <a:r>
                <a:rPr lang="en-US" altLang="zh-CN" sz="1600" b="1" dirty="0">
                  <a:latin typeface="微软雅黑" panose="020B0503020204020204" pitchFamily="34" charset="-122"/>
                  <a:ea typeface="微软雅黑" panose="020B0503020204020204" pitchFamily="34" charset="-122"/>
                </a:rPr>
                <a:t>—</a:t>
              </a:r>
              <a:r>
                <a:rPr lang="en-US" sz="1600" b="1" dirty="0">
                  <a:latin typeface="微软雅黑" panose="020B0503020204020204" pitchFamily="34" charset="-122"/>
                  <a:ea typeface="微软雅黑" panose="020B0503020204020204" pitchFamily="34" charset="-122"/>
                </a:rPr>
                <a:t>2019</a:t>
              </a:r>
              <a:r>
                <a:rPr lang="zh-CN" altLang="en-US" sz="1600" b="1" dirty="0">
                  <a:latin typeface="微软雅黑" panose="020B0503020204020204" pitchFamily="34" charset="-122"/>
                  <a:ea typeface="微软雅黑" panose="020B0503020204020204" pitchFamily="34" charset="-122"/>
                </a:rPr>
                <a:t>年</a:t>
              </a:r>
              <a:r>
                <a:rPr lang="en-US" sz="1600" b="1" dirty="0">
                  <a:latin typeface="微软雅黑" panose="020B0503020204020204" pitchFamily="34" charset="-122"/>
                  <a:ea typeface="微软雅黑" panose="020B0503020204020204" pitchFamily="34" charset="-122"/>
                </a:rPr>
                <a:t>7</a:t>
              </a:r>
              <a:r>
                <a:rPr lang="zh-CN" altLang="en-US" sz="1600" b="1" dirty="0">
                  <a:latin typeface="微软雅黑" panose="020B0503020204020204" pitchFamily="34" charset="-122"/>
                  <a:ea typeface="微软雅黑" panose="020B0503020204020204" pitchFamily="34" charset="-122"/>
                </a:rPr>
                <a:t>月</a:t>
              </a:r>
              <a:r>
                <a:rPr lang="en-US" sz="1600" b="1" dirty="0">
                  <a:latin typeface="微软雅黑" panose="020B0503020204020204" pitchFamily="34" charset="-122"/>
                  <a:ea typeface="微软雅黑" panose="020B0503020204020204" pitchFamily="34" charset="-122"/>
                </a:rPr>
                <a:t>5</a:t>
              </a:r>
              <a:r>
                <a:rPr lang="zh-CN" altLang="en-US" sz="1600" b="1" dirty="0">
                  <a:latin typeface="微软雅黑" panose="020B0503020204020204" pitchFamily="34" charset="-122"/>
                  <a:ea typeface="微软雅黑" panose="020B0503020204020204" pitchFamily="34" charset="-122"/>
                </a:rPr>
                <a:t>日（四周）</a:t>
              </a:r>
              <a:endParaRPr lang="en-US" altLang="zh-CN" sz="1600" b="1" dirty="0">
                <a:latin typeface="微软雅黑" panose="020B0503020204020204" pitchFamily="34" charset="-122"/>
                <a:ea typeface="微软雅黑" panose="020B0503020204020204" pitchFamily="34" charset="-122"/>
              </a:endParaRPr>
            </a:p>
          </p:txBody>
        </p:sp>
      </p:grpSp>
      <p:pic>
        <p:nvPicPr>
          <p:cNvPr id="41" name="图片 40" descr="东方财富logo-02"/>
          <p:cNvPicPr>
            <a:picLocks noChangeAspect="1"/>
          </p:cNvPicPr>
          <p:nvPr/>
        </p:nvPicPr>
        <p:blipFill>
          <a:blip r:embed="rId4"/>
          <a:stretch>
            <a:fillRect/>
          </a:stretch>
        </p:blipFill>
        <p:spPr>
          <a:xfrm>
            <a:off x="10083630" y="142852"/>
            <a:ext cx="1680070" cy="642942"/>
          </a:xfrm>
          <a:prstGeom prst="rect">
            <a:avLst/>
          </a:prstGeom>
        </p:spPr>
      </p:pic>
      <p:pic>
        <p:nvPicPr>
          <p:cNvPr id="38" name="图片 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44513" y="883260"/>
            <a:ext cx="3251795" cy="1829135"/>
          </a:xfrm>
          <a:prstGeom prst="rect">
            <a:avLst/>
          </a:prstGeom>
        </p:spPr>
      </p:pic>
      <p:pic>
        <p:nvPicPr>
          <p:cNvPr id="45" name="图片 4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3915" y="4915171"/>
            <a:ext cx="3212579" cy="1718715"/>
          </a:xfrm>
          <a:prstGeom prst="rect">
            <a:avLst/>
          </a:prstGeom>
        </p:spPr>
      </p:pic>
      <p:sp>
        <p:nvSpPr>
          <p:cNvPr id="37" name="矩形 36"/>
          <p:cNvSpPr/>
          <p:nvPr/>
        </p:nvSpPr>
        <p:spPr>
          <a:xfrm>
            <a:off x="7616926" y="5324194"/>
            <a:ext cx="3140458" cy="14072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6835473" y="4000845"/>
            <a:ext cx="1465246" cy="1877262"/>
            <a:chOff x="7524517" y="4087255"/>
            <a:chExt cx="1465246" cy="1877262"/>
          </a:xfrm>
        </p:grpSpPr>
        <p:sp>
          <p:nvSpPr>
            <p:cNvPr id="13" name="任意多边形 12"/>
            <p:cNvSpPr/>
            <p:nvPr/>
          </p:nvSpPr>
          <p:spPr>
            <a:xfrm>
              <a:off x="7524517" y="4087255"/>
              <a:ext cx="1465246" cy="1877262"/>
            </a:xfrm>
            <a:custGeom>
              <a:avLst/>
              <a:gdLst>
                <a:gd name="connsiteX0" fmla="*/ 732623 w 1465246"/>
                <a:gd name="connsiteY0" fmla="*/ 0 h 1877262"/>
                <a:gd name="connsiteX1" fmla="*/ 1465246 w 1465246"/>
                <a:gd name="connsiteY1" fmla="*/ 732623 h 1877262"/>
                <a:gd name="connsiteX2" fmla="*/ 1340126 w 1465246"/>
                <a:gd name="connsiteY2" fmla="*/ 1142240 h 1877262"/>
                <a:gd name="connsiteX3" fmla="*/ 1300533 w 1465246"/>
                <a:gd name="connsiteY3" fmla="*/ 1190227 h 1877262"/>
                <a:gd name="connsiteX4" fmla="*/ 1302729 w 1465246"/>
                <a:gd name="connsiteY4" fmla="*/ 1189968 h 1877262"/>
                <a:gd name="connsiteX5" fmla="*/ 1285462 w 1465246"/>
                <a:gd name="connsiteY5" fmla="*/ 1208493 h 1877262"/>
                <a:gd name="connsiteX6" fmla="*/ 1250666 w 1465246"/>
                <a:gd name="connsiteY6" fmla="*/ 1250666 h 1877262"/>
                <a:gd name="connsiteX7" fmla="*/ 1231119 w 1465246"/>
                <a:gd name="connsiteY7" fmla="*/ 1266794 h 1877262"/>
                <a:gd name="connsiteX8" fmla="*/ 1182207 w 1465246"/>
                <a:gd name="connsiteY8" fmla="*/ 1319268 h 1877262"/>
                <a:gd name="connsiteX9" fmla="*/ 466023 w 1465246"/>
                <a:gd name="connsiteY9" fmla="*/ 1877262 h 1877262"/>
                <a:gd name="connsiteX10" fmla="*/ 364330 w 1465246"/>
                <a:gd name="connsiteY10" fmla="*/ 1413618 h 1877262"/>
                <a:gd name="connsiteX11" fmla="*/ 288079 w 1465246"/>
                <a:gd name="connsiteY11" fmla="*/ 1311308 h 1877262"/>
                <a:gd name="connsiteX12" fmla="*/ 214580 w 1465246"/>
                <a:gd name="connsiteY12" fmla="*/ 1250666 h 1877262"/>
                <a:gd name="connsiteX13" fmla="*/ 0 w 1465246"/>
                <a:gd name="connsiteY13" fmla="*/ 732623 h 1877262"/>
                <a:gd name="connsiteX14" fmla="*/ 732623 w 1465246"/>
                <a:gd name="connsiteY14" fmla="*/ 0 h 1877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5246" h="1877262">
                  <a:moveTo>
                    <a:pt x="732623" y="0"/>
                  </a:moveTo>
                  <a:cubicBezTo>
                    <a:pt x="1137240" y="0"/>
                    <a:pt x="1465246" y="328006"/>
                    <a:pt x="1465246" y="732623"/>
                  </a:cubicBezTo>
                  <a:cubicBezTo>
                    <a:pt x="1465246" y="884355"/>
                    <a:pt x="1419120" y="1025313"/>
                    <a:pt x="1340126" y="1142240"/>
                  </a:cubicBezTo>
                  <a:lnTo>
                    <a:pt x="1300533" y="1190227"/>
                  </a:lnTo>
                  <a:lnTo>
                    <a:pt x="1302729" y="1189968"/>
                  </a:lnTo>
                  <a:lnTo>
                    <a:pt x="1285462" y="1208493"/>
                  </a:lnTo>
                  <a:lnTo>
                    <a:pt x="1250666" y="1250666"/>
                  </a:lnTo>
                  <a:lnTo>
                    <a:pt x="1231119" y="1266794"/>
                  </a:lnTo>
                  <a:lnTo>
                    <a:pt x="1182207" y="1319268"/>
                  </a:lnTo>
                  <a:cubicBezTo>
                    <a:pt x="910305" y="1597924"/>
                    <a:pt x="699604" y="1723866"/>
                    <a:pt x="466023" y="1877262"/>
                  </a:cubicBezTo>
                  <a:cubicBezTo>
                    <a:pt x="501882" y="1654638"/>
                    <a:pt x="440250" y="1522782"/>
                    <a:pt x="364330" y="1413618"/>
                  </a:cubicBezTo>
                  <a:lnTo>
                    <a:pt x="288079" y="1311308"/>
                  </a:lnTo>
                  <a:lnTo>
                    <a:pt x="214580" y="1250666"/>
                  </a:lnTo>
                  <a:cubicBezTo>
                    <a:pt x="82002" y="1118087"/>
                    <a:pt x="0" y="934932"/>
                    <a:pt x="0" y="732623"/>
                  </a:cubicBezTo>
                  <a:cubicBezTo>
                    <a:pt x="0" y="328006"/>
                    <a:pt x="328006" y="0"/>
                    <a:pt x="732623" y="0"/>
                  </a:cubicBezTo>
                  <a:close/>
                </a:path>
              </a:pathLst>
            </a:custGeom>
            <a:solidFill>
              <a:srgbClr val="DA1F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椭圆 13"/>
            <p:cNvSpPr/>
            <p:nvPr/>
          </p:nvSpPr>
          <p:spPr>
            <a:xfrm>
              <a:off x="7734372" y="4295572"/>
              <a:ext cx="1031852" cy="103185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8" name="矩形 27"/>
          <p:cNvSpPr/>
          <p:nvPr/>
        </p:nvSpPr>
        <p:spPr>
          <a:xfrm>
            <a:off x="7064712" y="4424120"/>
            <a:ext cx="1039393" cy="521970"/>
          </a:xfrm>
          <a:prstGeom prst="rect">
            <a:avLst/>
          </a:prstGeom>
        </p:spPr>
        <p:txBody>
          <a:bodyPr wrap="square">
            <a:spAutoFit/>
          </a:bodyPr>
          <a:lstStyle/>
          <a:p>
            <a:pPr algn="ctr"/>
            <a:r>
              <a:rPr lang="en-US" altLang="zh-CN" sz="2800" b="1" dirty="0">
                <a:solidFill>
                  <a:srgbClr val="DA1F28"/>
                </a:solidFill>
                <a:latin typeface="方正姚体" panose="02010601030101010101" pitchFamily="2" charset="-122"/>
                <a:ea typeface="方正姚体" panose="02010601030101010101" pitchFamily="2" charset="-122"/>
              </a:rPr>
              <a:t>05</a:t>
            </a:r>
            <a:endParaRPr lang="zh-CN" altLang="en-US" sz="2800" b="1" dirty="0">
              <a:solidFill>
                <a:srgbClr val="DA1F28"/>
              </a:solidFill>
              <a:latin typeface="方正姚体" panose="02010601030101010101" pitchFamily="2" charset="-122"/>
              <a:ea typeface="方正姚体" panose="02010601030101010101" pitchFamily="2" charset="-122"/>
            </a:endParaRPr>
          </a:p>
        </p:txBody>
      </p:sp>
      <p:sp>
        <p:nvSpPr>
          <p:cNvPr id="81" name="TextBox 106"/>
          <p:cNvSpPr txBox="1"/>
          <p:nvPr/>
        </p:nvSpPr>
        <p:spPr>
          <a:xfrm>
            <a:off x="7734372" y="5551232"/>
            <a:ext cx="4272996" cy="246221"/>
          </a:xfrm>
          <a:prstGeom prst="rect">
            <a:avLst/>
          </a:prstGeom>
          <a:noFill/>
        </p:spPr>
        <p:txBody>
          <a:bodyPr wrap="square" lIns="0" tIns="0" rIns="0" bIns="0" rtlCol="0">
            <a:spAutoFit/>
          </a:bodyPr>
          <a:lstStyle/>
          <a:p>
            <a:pPr algn="just">
              <a:lnSpc>
                <a:spcPct val="100000"/>
              </a:lnSpc>
            </a:pPr>
            <a:r>
              <a:rPr lang="en-US" sz="1600" b="1" dirty="0">
                <a:latin typeface="微软雅黑" panose="020B0503020204020204" pitchFamily="34" charset="-122"/>
                <a:ea typeface="微软雅黑" panose="020B0503020204020204" pitchFamily="34" charset="-122"/>
              </a:rPr>
              <a:t>2019</a:t>
            </a:r>
            <a:r>
              <a:rPr lang="zh-CN" altLang="en-US" sz="1600" b="1" dirty="0">
                <a:latin typeface="微软雅黑" panose="020B0503020204020204" pitchFamily="34" charset="-122"/>
                <a:ea typeface="微软雅黑" panose="020B0503020204020204" pitchFamily="34" charset="-122"/>
              </a:rPr>
              <a:t>年</a:t>
            </a:r>
            <a:r>
              <a:rPr lang="en-US" sz="1600" b="1" dirty="0">
                <a:latin typeface="微软雅黑" panose="020B0503020204020204" pitchFamily="34" charset="-122"/>
                <a:ea typeface="微软雅黑" panose="020B0503020204020204" pitchFamily="34" charset="-122"/>
              </a:rPr>
              <a:t>7</a:t>
            </a:r>
            <a:r>
              <a:rPr lang="zh-CN" altLang="en-US" sz="1600" b="1" dirty="0">
                <a:latin typeface="微软雅黑" panose="020B0503020204020204" pitchFamily="34" charset="-122"/>
                <a:ea typeface="微软雅黑" panose="020B0503020204020204" pitchFamily="34" charset="-122"/>
              </a:rPr>
              <a:t>月</a:t>
            </a:r>
            <a:r>
              <a:rPr lang="en-US" altLang="zh-CN" sz="1600" b="1" dirty="0">
                <a:latin typeface="微软雅黑" panose="020B0503020204020204" pitchFamily="34" charset="-122"/>
                <a:ea typeface="微软雅黑" panose="020B0503020204020204" pitchFamily="34" charset="-122"/>
              </a:rPr>
              <a:t>15</a:t>
            </a:r>
            <a:r>
              <a:rPr lang="zh-CN" altLang="en-US" sz="1600" b="1" dirty="0">
                <a:latin typeface="微软雅黑" panose="020B0503020204020204" pitchFamily="34" charset="-122"/>
                <a:ea typeface="微软雅黑" panose="020B0503020204020204" pitchFamily="34" charset="-122"/>
              </a:rPr>
              <a:t>日</a:t>
            </a:r>
            <a:r>
              <a:rPr lang="en-US" altLang="zh-CN" sz="1600" b="1" dirty="0">
                <a:latin typeface="微软雅黑" panose="020B0503020204020204" pitchFamily="34" charset="-122"/>
                <a:ea typeface="微软雅黑" panose="020B0503020204020204" pitchFamily="34" charset="-122"/>
              </a:rPr>
              <a:t>—</a:t>
            </a:r>
            <a:r>
              <a:rPr lang="en-US" sz="1600" b="1" dirty="0">
                <a:latin typeface="微软雅黑" panose="020B0503020204020204" pitchFamily="34" charset="-122"/>
                <a:ea typeface="微软雅黑" panose="020B0503020204020204" pitchFamily="34" charset="-122"/>
              </a:rPr>
              <a:t>2019</a:t>
            </a:r>
            <a:r>
              <a:rPr lang="zh-CN" altLang="en-US" sz="1600" b="1" dirty="0">
                <a:latin typeface="微软雅黑" panose="020B0503020204020204" pitchFamily="34" charset="-122"/>
                <a:ea typeface="微软雅黑" panose="020B0503020204020204" pitchFamily="34" charset="-122"/>
              </a:rPr>
              <a:t>年</a:t>
            </a:r>
            <a:r>
              <a:rPr lang="en-US" altLang="zh-CN" sz="1600" b="1" dirty="0">
                <a:latin typeface="微软雅黑" panose="020B0503020204020204" pitchFamily="34" charset="-122"/>
                <a:ea typeface="微软雅黑" panose="020B0503020204020204" pitchFamily="34" charset="-122"/>
              </a:rPr>
              <a:t>8</a:t>
            </a:r>
            <a:r>
              <a:rPr lang="zh-CN" altLang="en-US" sz="1600" b="1" dirty="0">
                <a:latin typeface="微软雅黑" panose="020B0503020204020204" pitchFamily="34" charset="-122"/>
                <a:ea typeface="微软雅黑" panose="020B0503020204020204" pitchFamily="34" charset="-122"/>
              </a:rPr>
              <a:t>月</a:t>
            </a:r>
            <a:r>
              <a:rPr lang="en-US" altLang="zh-CN" sz="1600" b="1" dirty="0">
                <a:latin typeface="微软雅黑" panose="020B0503020204020204" pitchFamily="34" charset="-122"/>
                <a:ea typeface="微软雅黑" panose="020B0503020204020204" pitchFamily="34" charset="-122"/>
              </a:rPr>
              <a:t>9</a:t>
            </a:r>
            <a:r>
              <a:rPr lang="zh-CN" altLang="en-US" sz="1600" b="1" dirty="0">
                <a:latin typeface="微软雅黑" panose="020B0503020204020204" pitchFamily="34" charset="-122"/>
                <a:ea typeface="微软雅黑" panose="020B0503020204020204" pitchFamily="34" charset="-122"/>
              </a:rPr>
              <a:t>日（四周）</a:t>
            </a:r>
            <a:endParaRPr lang="en-US" altLang="zh-CN" sz="1600" b="1" dirty="0">
              <a:latin typeface="微软雅黑" panose="020B0503020204020204" pitchFamily="34" charset="-122"/>
              <a:ea typeface="微软雅黑" panose="020B0503020204020204" pitchFamily="34" charset="-122"/>
            </a:endParaRPr>
          </a:p>
        </p:txBody>
      </p:sp>
      <p:sp>
        <p:nvSpPr>
          <p:cNvPr id="32" name="文本框 31"/>
          <p:cNvSpPr txBox="1"/>
          <p:nvPr/>
        </p:nvSpPr>
        <p:spPr>
          <a:xfrm>
            <a:off x="8489504" y="4990734"/>
            <a:ext cx="2059940" cy="398780"/>
          </a:xfrm>
          <a:prstGeom prst="rect">
            <a:avLst/>
          </a:prstGeom>
          <a:noFill/>
          <a:effectLst/>
        </p:spPr>
        <p:txBody>
          <a:bodyPr wrap="none" rtlCol="0">
            <a:spAutoFit/>
          </a:bodyPr>
          <a:lstStyle/>
          <a:p>
            <a:pPr algn="l"/>
            <a:r>
              <a:rPr lang="en-US" altLang="zh-CN" sz="1400" b="1" dirty="0">
                <a:solidFill>
                  <a:srgbClr val="0DEFFA"/>
                </a:solidFill>
                <a:latin typeface="方正姚体" panose="02010601030101010101" pitchFamily="2" charset="-122"/>
                <a:ea typeface="方正姚体" panose="02010601030101010101" pitchFamily="2" charset="-122"/>
              </a:rPr>
              <a:t> </a:t>
            </a:r>
            <a:r>
              <a:rPr lang="en-US" altLang="zh-CN" sz="2000" b="1" dirty="0">
                <a:solidFill>
                  <a:srgbClr val="DA1F28"/>
                </a:solidFill>
                <a:latin typeface="方正姚体" panose="02010601030101010101" pitchFamily="2" charset="-122"/>
                <a:ea typeface="方正姚体" panose="02010601030101010101" pitchFamily="2" charset="-122"/>
              </a:rPr>
              <a:t>国赛（团队赛）</a:t>
            </a:r>
          </a:p>
        </p:txBody>
      </p:sp>
    </p:spTree>
    <p:custDataLst>
      <p:tags r:id="rId1"/>
    </p:custDataLst>
    <p:extLst>
      <p:ext uri="{BB962C8B-B14F-4D97-AF65-F5344CB8AC3E}">
        <p14:creationId xmlns:p14="http://schemas.microsoft.com/office/powerpoint/2010/main" val="3864455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ipe(right)">
                                      <p:cBhvr>
                                        <p:cTn id="7" dur="500"/>
                                        <p:tgtEl>
                                          <p:spTgt spid="71"/>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3"/>
                                        </p:tgtEl>
                                        <p:attrNameLst>
                                          <p:attrName>style.visibility</p:attrName>
                                        </p:attrNameLst>
                                      </p:cBhvr>
                                      <p:to>
                                        <p:strVal val="visible"/>
                                      </p:to>
                                    </p:set>
                                    <p:animEffect transition="in" filter="wipe(left)">
                                      <p:cBhvr>
                                        <p:cTn id="10" dur="500"/>
                                        <p:tgtEl>
                                          <p:spTgt spid="73"/>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75"/>
                                        </p:tgtEl>
                                        <p:attrNameLst>
                                          <p:attrName>style.visibility</p:attrName>
                                        </p:attrNameLst>
                                      </p:cBhvr>
                                      <p:to>
                                        <p:strVal val="visible"/>
                                      </p:to>
                                    </p:set>
                                    <p:animEffect transition="in" filter="wipe(right)">
                                      <p:cBhvr>
                                        <p:cTn id="13" dur="500"/>
                                        <p:tgtEl>
                                          <p:spTgt spid="75"/>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81"/>
                                        </p:tgtEl>
                                        <p:attrNameLst>
                                          <p:attrName>style.visibility</p:attrName>
                                        </p:attrNameLst>
                                      </p:cBhvr>
                                      <p:to>
                                        <p:strVal val="visible"/>
                                      </p:to>
                                    </p:set>
                                    <p:animEffect transition="in" filter="wipe(right)">
                                      <p:cBhvr>
                                        <p:cTn id="16"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3" grpId="0"/>
      <p:bldP spid="75" grpId="0"/>
      <p:bldP spid="8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209821" y="-1448973"/>
            <a:ext cx="956603" cy="1280160"/>
          </a:xfrm>
          <a:prstGeom prst="rect">
            <a:avLst/>
          </a:prstGeom>
          <a:solidFill>
            <a:srgbClr val="DA1D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7656" y="383345"/>
            <a:ext cx="1804433" cy="708036"/>
            <a:chOff x="-7656" y="383345"/>
            <a:chExt cx="1353399" cy="531056"/>
          </a:xfrm>
          <a:solidFill>
            <a:srgbClr val="DA1D27"/>
          </a:solidFill>
        </p:grpSpPr>
        <p:sp>
          <p:nvSpPr>
            <p:cNvPr id="11" name="任意多边形 10"/>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文本框 18"/>
          <p:cNvSpPr>
            <a:spLocks noChangeArrowheads="1"/>
          </p:cNvSpPr>
          <p:nvPr/>
        </p:nvSpPr>
        <p:spPr bwMode="auto">
          <a:xfrm>
            <a:off x="2433622" y="412841"/>
            <a:ext cx="241808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400" b="1" dirty="0">
                <a:solidFill>
                  <a:srgbClr val="DA1D27"/>
                </a:solidFill>
                <a:latin typeface="微软雅黑" panose="020B0503020204020204" charset="-122"/>
                <a:ea typeface="微软雅黑" panose="020B0503020204020204" charset="-122"/>
                <a:sym typeface="微软雅黑" panose="020B0503020204020204" charset="-122"/>
              </a:rPr>
              <a:t>具体安排</a:t>
            </a:r>
          </a:p>
        </p:txBody>
      </p:sp>
      <p:pic>
        <p:nvPicPr>
          <p:cNvPr id="16" name="图片 15"/>
          <p:cNvPicPr>
            <a:picLocks noChangeArrowheads="1"/>
          </p:cNvPicPr>
          <p:nvPr/>
        </p:nvPicPr>
        <p:blipFill>
          <a:blip r:embed="rId3" cstate="print">
            <a:extLst>
              <a:ext uri="{28A0092B-C50C-407E-A947-70E740481C1C}">
                <a14:useLocalDpi xmlns:a14="http://schemas.microsoft.com/office/drawing/2010/main" val="0"/>
              </a:ext>
            </a:extLst>
          </a:blip>
          <a:srcRect t="76775"/>
          <a:stretch>
            <a:fillRect/>
          </a:stretch>
        </p:blipFill>
        <p:spPr bwMode="auto">
          <a:xfrm flipH="1">
            <a:off x="165780" y="2626205"/>
            <a:ext cx="7559675" cy="14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组合 1"/>
          <p:cNvGrpSpPr/>
          <p:nvPr/>
        </p:nvGrpSpPr>
        <p:grpSpPr>
          <a:xfrm>
            <a:off x="484364" y="1470598"/>
            <a:ext cx="2874962" cy="1085850"/>
            <a:chOff x="1687513" y="1437323"/>
            <a:chExt cx="2874962" cy="1085850"/>
          </a:xfrm>
        </p:grpSpPr>
        <p:sp>
          <p:nvSpPr>
            <p:cNvPr id="7" name="矩形 6"/>
            <p:cNvSpPr/>
            <p:nvPr/>
          </p:nvSpPr>
          <p:spPr>
            <a:xfrm>
              <a:off x="1703388" y="1437323"/>
              <a:ext cx="431800" cy="1085850"/>
            </a:xfrm>
            <a:prstGeom prst="rect">
              <a:avLst/>
            </a:prstGeom>
            <a:solidFill>
              <a:srgbClr val="DA1D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14" name="任意多边形 13"/>
            <p:cNvSpPr/>
            <p:nvPr/>
          </p:nvSpPr>
          <p:spPr>
            <a:xfrm rot="5400000">
              <a:off x="2981325" y="766763"/>
              <a:ext cx="735013" cy="2427287"/>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solidFill>
              <a:srgbClr val="DA1D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22" name="文本框 16"/>
            <p:cNvSpPr txBox="1">
              <a:spLocks noChangeArrowheads="1"/>
            </p:cNvSpPr>
            <p:nvPr/>
          </p:nvSpPr>
          <p:spPr bwMode="auto">
            <a:xfrm>
              <a:off x="1687513" y="1751648"/>
              <a:ext cx="4953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b="1" dirty="0">
                  <a:solidFill>
                    <a:srgbClr val="FFFFFF"/>
                  </a:solidFill>
                  <a:latin typeface="方正姚体" panose="02010601030101010101" pitchFamily="2" charset="-122"/>
                  <a:ea typeface="方正姚体" panose="02010601030101010101" pitchFamily="2" charset="-122"/>
                </a:rPr>
                <a:t>01</a:t>
              </a:r>
              <a:endParaRPr lang="zh-CN" altLang="en-US" sz="2400" b="1" dirty="0">
                <a:solidFill>
                  <a:srgbClr val="FFFFFF"/>
                </a:solidFill>
                <a:latin typeface="方正姚体" panose="02010601030101010101" pitchFamily="2" charset="-122"/>
                <a:ea typeface="方正姚体" panose="02010601030101010101" pitchFamily="2" charset="-122"/>
              </a:endParaRPr>
            </a:p>
          </p:txBody>
        </p:sp>
        <p:sp>
          <p:nvSpPr>
            <p:cNvPr id="49" name="文本框 43"/>
            <p:cNvSpPr txBox="1">
              <a:spLocks noChangeArrowheads="1"/>
            </p:cNvSpPr>
            <p:nvPr/>
          </p:nvSpPr>
          <p:spPr bwMode="auto">
            <a:xfrm>
              <a:off x="2300923" y="1782763"/>
              <a:ext cx="145923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dirty="0">
                  <a:solidFill>
                    <a:srgbClr val="FFFFFF"/>
                  </a:solidFill>
                  <a:latin typeface="方正姚体" panose="02010601030101010101" pitchFamily="2" charset="-122"/>
                  <a:ea typeface="方正姚体" panose="02010601030101010101" pitchFamily="2" charset="-122"/>
                </a:rPr>
                <a:t>报名与确认</a:t>
              </a:r>
            </a:p>
          </p:txBody>
        </p:sp>
      </p:grpSp>
      <p:sp>
        <p:nvSpPr>
          <p:cNvPr id="4" name="TextBox 106"/>
          <p:cNvSpPr txBox="1"/>
          <p:nvPr/>
        </p:nvSpPr>
        <p:spPr>
          <a:xfrm>
            <a:off x="498967" y="2232071"/>
            <a:ext cx="6157103" cy="1615827"/>
          </a:xfrm>
          <a:prstGeom prst="rect">
            <a:avLst/>
          </a:prstGeom>
          <a:noFill/>
        </p:spPr>
        <p:txBody>
          <a:bodyPr wrap="square" lIns="0" tIns="0" rIns="0" bIns="0" rtlCol="0">
            <a:spAutoFit/>
          </a:bodyPr>
          <a:lstStyle/>
          <a:p>
            <a:pPr indent="457200" algn="just">
              <a:lnSpc>
                <a:spcPct val="150000"/>
              </a:lnSpc>
            </a:pPr>
            <a:endParaRPr lang="zh-CN" altLang="en-US" sz="1400" b="1" dirty="0" smtClean="0">
              <a:latin typeface="微软雅黑" panose="020B0503020204020204" charset="-122"/>
              <a:ea typeface="微软雅黑" panose="020B0503020204020204" charset="-122"/>
            </a:endParaRPr>
          </a:p>
          <a:p>
            <a:pPr marL="285750" indent="-285750" algn="just">
              <a:lnSpc>
                <a:spcPct val="150000"/>
              </a:lnSpc>
              <a:buFont typeface="Arial" panose="020B0604020202020204" pitchFamily="34" charset="0"/>
              <a:buChar char="•"/>
            </a:pPr>
            <a:endParaRPr lang="en-US" altLang="zh-CN" sz="1400" b="1" dirty="0" smtClean="0">
              <a:latin typeface="微软雅黑" panose="020B0503020204020204" charset="-122"/>
              <a:ea typeface="微软雅黑" panose="020B0503020204020204" charset="-122"/>
            </a:endParaRPr>
          </a:p>
          <a:p>
            <a:pPr marL="285750" indent="-285750" algn="just">
              <a:lnSpc>
                <a:spcPct val="150000"/>
              </a:lnSpc>
              <a:buFont typeface="Arial" panose="020B0604020202020204" pitchFamily="34" charset="0"/>
              <a:buChar char="•"/>
            </a:pPr>
            <a:r>
              <a:rPr lang="zh-CN" altLang="en-US" sz="1400" b="1" dirty="0" smtClean="0">
                <a:latin typeface="微软雅黑" panose="020B0503020204020204" charset="-122"/>
                <a:ea typeface="微软雅黑" panose="020B0503020204020204" charset="-122"/>
              </a:rPr>
              <a:t>报名方式一：</a:t>
            </a:r>
            <a:endParaRPr lang="en-US" altLang="zh-CN" sz="1400" b="1" dirty="0" smtClean="0">
              <a:latin typeface="微软雅黑" panose="020B0503020204020204" charset="-122"/>
              <a:ea typeface="微软雅黑" panose="020B0503020204020204" charset="-122"/>
            </a:endParaRPr>
          </a:p>
          <a:p>
            <a:pPr marL="285750" indent="-285750" algn="just">
              <a:lnSpc>
                <a:spcPct val="150000"/>
              </a:lnSpc>
            </a:pPr>
            <a:r>
              <a:rPr lang="zh-CN" altLang="en-US" sz="1400" dirty="0" smtClean="0">
                <a:latin typeface="微软雅黑" panose="020B0503020204020204" charset="-122"/>
                <a:ea typeface="微软雅黑" panose="020B0503020204020204" charset="-122"/>
              </a:rPr>
              <a:t>     手机应用商店下载“东方财富”</a:t>
            </a:r>
            <a:r>
              <a:rPr lang="en-US" sz="1400" dirty="0" smtClean="0">
                <a:latin typeface="微软雅黑" panose="020B0503020204020204" charset="-122"/>
                <a:ea typeface="微软雅黑" panose="020B0503020204020204" charset="-122"/>
              </a:rPr>
              <a:t>APP</a:t>
            </a:r>
            <a:r>
              <a:rPr lang="zh-CN" altLang="en-US" sz="1400" dirty="0" smtClean="0">
                <a:latin typeface="微软雅黑" panose="020B0503020204020204" charset="-122"/>
                <a:ea typeface="微软雅黑" panose="020B0503020204020204" charset="-122"/>
              </a:rPr>
              <a:t>，首页点击</a:t>
            </a:r>
            <a:r>
              <a:rPr lang="zh-CN" altLang="en-US" sz="1400" b="1" dirty="0" smtClean="0">
                <a:solidFill>
                  <a:srgbClr val="C00000"/>
                </a:solidFill>
                <a:latin typeface="微软雅黑" panose="020B0503020204020204" charset="-122"/>
                <a:ea typeface="微软雅黑" panose="020B0503020204020204" charset="-122"/>
              </a:rPr>
              <a:t>左上角“头像”图标，</a:t>
            </a:r>
            <a:r>
              <a:rPr lang="zh-CN" altLang="en-US" sz="1400" dirty="0" smtClean="0">
                <a:latin typeface="微软雅黑" panose="020B0503020204020204" charset="-122"/>
                <a:ea typeface="微软雅黑" panose="020B0503020204020204" charset="-122"/>
              </a:rPr>
              <a:t>进入</a:t>
            </a:r>
            <a:r>
              <a:rPr lang="zh-CN" altLang="en-US" sz="1400" b="1" dirty="0" smtClean="0">
                <a:solidFill>
                  <a:srgbClr val="C00000"/>
                </a:solidFill>
                <a:latin typeface="微软雅黑" panose="020B0503020204020204" charset="-122"/>
                <a:ea typeface="微软雅黑" panose="020B0503020204020204" charset="-122"/>
              </a:rPr>
              <a:t>“我”页面</a:t>
            </a:r>
            <a:r>
              <a:rPr lang="zh-CN" altLang="en-US" sz="1400" dirty="0" smtClean="0">
                <a:latin typeface="微软雅黑" panose="020B0503020204020204" charset="-122"/>
                <a:ea typeface="微软雅黑" panose="020B0503020204020204" charset="-122"/>
              </a:rPr>
              <a:t>选择“</a:t>
            </a:r>
            <a:r>
              <a:rPr lang="zh-CN" altLang="en-US" sz="1400" b="1" dirty="0" smtClean="0">
                <a:solidFill>
                  <a:srgbClr val="C00000"/>
                </a:solidFill>
                <a:latin typeface="微软雅黑" panose="020B0503020204020204" charset="-122"/>
                <a:ea typeface="微软雅黑" panose="020B0503020204020204" charset="-122"/>
              </a:rPr>
              <a:t>金融挑战赛</a:t>
            </a:r>
            <a:r>
              <a:rPr lang="zh-CN" altLang="en-US" sz="1400" dirty="0" smtClean="0">
                <a:latin typeface="微软雅黑" panose="020B0503020204020204" charset="-122"/>
                <a:ea typeface="微软雅黑" panose="020B0503020204020204" charset="-122"/>
              </a:rPr>
              <a:t>”，报名参赛。</a:t>
            </a:r>
            <a:endParaRPr sz="1400" dirty="0" smtClean="0">
              <a:latin typeface="微软雅黑" panose="020B0503020204020204" charset="-122"/>
              <a:ea typeface="微软雅黑" panose="020B0503020204020204" charset="-122"/>
            </a:endParaRPr>
          </a:p>
        </p:txBody>
      </p:sp>
      <p:sp>
        <p:nvSpPr>
          <p:cNvPr id="53" name="文本框 52"/>
          <p:cNvSpPr txBox="1"/>
          <p:nvPr/>
        </p:nvSpPr>
        <p:spPr>
          <a:xfrm>
            <a:off x="1555251" y="6154804"/>
            <a:ext cx="3107910" cy="430887"/>
          </a:xfrm>
          <a:prstGeom prst="rect">
            <a:avLst/>
          </a:prstGeom>
          <a:noFill/>
        </p:spPr>
        <p:txBody>
          <a:bodyPr wrap="square" lIns="0" tIns="0" rIns="0" bIns="0" rtlCol="0">
            <a:spAutoFit/>
          </a:bodyPr>
          <a:lstStyle/>
          <a:p>
            <a:pPr algn="ctr"/>
            <a:r>
              <a:rPr lang="zh-CN" altLang="zh-CN" sz="1400" dirty="0" smtClean="0">
                <a:latin typeface="微软雅黑" panose="020B0503020204020204" charset="-122"/>
                <a:ea typeface="微软雅黑" panose="020B0503020204020204" charset="-122"/>
              </a:rPr>
              <a:t>扫一扫</a:t>
            </a:r>
            <a:r>
              <a:rPr lang="zh-CN" altLang="zh-CN" sz="1400" dirty="0">
                <a:latin typeface="微软雅黑" panose="020B0503020204020204" charset="-122"/>
                <a:ea typeface="微软雅黑" panose="020B0503020204020204" charset="-122"/>
              </a:rPr>
              <a:t>二维码，下载</a:t>
            </a:r>
            <a:r>
              <a:rPr lang="en-US" altLang="zh-CN" sz="1400" dirty="0">
                <a:latin typeface="微软雅黑" panose="020B0503020204020204" charset="-122"/>
                <a:ea typeface="微软雅黑" panose="020B0503020204020204" charset="-122"/>
              </a:rPr>
              <a:t>“</a:t>
            </a:r>
            <a:r>
              <a:rPr lang="zh-CN" altLang="zh-CN" sz="1400" dirty="0" smtClean="0">
                <a:latin typeface="微软雅黑" panose="020B0503020204020204" charset="-122"/>
                <a:ea typeface="微软雅黑" panose="020B0503020204020204" charset="-122"/>
              </a:rPr>
              <a:t>东方财富</a:t>
            </a:r>
            <a:r>
              <a:rPr lang="en-US" altLang="zh-CN" sz="1400" dirty="0">
                <a:latin typeface="微软雅黑" panose="020B0503020204020204" charset="-122"/>
                <a:ea typeface="微软雅黑" panose="020B0503020204020204" charset="-122"/>
              </a:rPr>
              <a:t>”APP</a:t>
            </a:r>
            <a:r>
              <a:rPr lang="zh-CN" altLang="zh-CN" sz="1400" dirty="0" smtClean="0">
                <a:latin typeface="微软雅黑" panose="020B0503020204020204" charset="-122"/>
                <a:ea typeface="微软雅黑" panose="020B0503020204020204" charset="-122"/>
              </a:rPr>
              <a:t>；</a:t>
            </a:r>
            <a:endParaRPr lang="en-US" altLang="zh-CN" sz="1400" dirty="0" smtClean="0">
              <a:latin typeface="微软雅黑" panose="020B0503020204020204" charset="-122"/>
              <a:ea typeface="微软雅黑" panose="020B0503020204020204" charset="-122"/>
            </a:endParaRPr>
          </a:p>
          <a:p>
            <a:pPr algn="ctr"/>
            <a:r>
              <a:rPr lang="en-US" altLang="zh-CN" sz="1400" dirty="0" smtClean="0">
                <a:latin typeface="微软雅黑" panose="020B0503020204020204" charset="-122"/>
                <a:ea typeface="微软雅黑" panose="020B0503020204020204" charset="-122"/>
              </a:rPr>
              <a:t>  </a:t>
            </a:r>
            <a:r>
              <a:rPr lang="zh-CN" altLang="zh-CN" sz="1400" dirty="0" smtClean="0">
                <a:latin typeface="微软雅黑" panose="020B0503020204020204" charset="-122"/>
                <a:ea typeface="微软雅黑" panose="020B0503020204020204" charset="-122"/>
              </a:rPr>
              <a:t>或</a:t>
            </a:r>
            <a:r>
              <a:rPr lang="zh-CN" altLang="zh-CN" sz="1400" dirty="0">
                <a:latin typeface="微软雅黑" panose="020B0503020204020204" charset="-122"/>
                <a:ea typeface="微软雅黑" panose="020B0503020204020204" charset="-122"/>
              </a:rPr>
              <a:t>应用商店搜索</a:t>
            </a:r>
            <a:r>
              <a:rPr lang="en-US" altLang="zh-CN" sz="1400" dirty="0">
                <a:latin typeface="微软雅黑" panose="020B0503020204020204" charset="-122"/>
                <a:ea typeface="微软雅黑" panose="020B0503020204020204" charset="-122"/>
              </a:rPr>
              <a:t>“</a:t>
            </a:r>
            <a:r>
              <a:rPr lang="zh-CN" altLang="zh-CN" sz="1400" dirty="0">
                <a:latin typeface="微软雅黑" panose="020B0503020204020204" charset="-122"/>
                <a:ea typeface="微软雅黑" panose="020B0503020204020204" charset="-122"/>
              </a:rPr>
              <a:t>东方财富</a:t>
            </a:r>
            <a:r>
              <a:rPr lang="en-US" altLang="zh-CN" sz="1400" dirty="0">
                <a:latin typeface="微软雅黑" panose="020B0503020204020204" charset="-122"/>
                <a:ea typeface="微软雅黑" panose="020B0503020204020204" charset="-122"/>
              </a:rPr>
              <a:t>”</a:t>
            </a:r>
            <a:r>
              <a:rPr lang="en-US" altLang="zh-CN" sz="1400" dirty="0" smtClean="0">
                <a:latin typeface="微软雅黑" panose="020B0503020204020204" charset="-122"/>
                <a:ea typeface="微软雅黑" panose="020B0503020204020204" charset="-122"/>
              </a:rPr>
              <a:t>APP</a:t>
            </a:r>
            <a:r>
              <a:rPr lang="zh-CN" altLang="en-US" sz="1400" dirty="0" smtClean="0">
                <a:latin typeface="微软雅黑" panose="020B0503020204020204" charset="-122"/>
                <a:ea typeface="微软雅黑" panose="020B0503020204020204" charset="-122"/>
              </a:rPr>
              <a:t>。</a:t>
            </a:r>
            <a:endParaRPr lang="zh-CN" altLang="en-US" sz="1400" b="1" dirty="0" smtClean="0">
              <a:solidFill>
                <a:schemeClr val="accent6"/>
              </a:solidFill>
              <a:latin typeface="微软雅黑" panose="020B0503020204020204" charset="-122"/>
              <a:ea typeface="微软雅黑" panose="020B0503020204020204" charset="-122"/>
            </a:endParaRPr>
          </a:p>
        </p:txBody>
      </p:sp>
      <p:pic>
        <p:nvPicPr>
          <p:cNvPr id="19" name="图片 18" descr="东方财富logo-02"/>
          <p:cNvPicPr>
            <a:picLocks noChangeAspect="1"/>
          </p:cNvPicPr>
          <p:nvPr/>
        </p:nvPicPr>
        <p:blipFill>
          <a:blip r:embed="rId4"/>
          <a:stretch>
            <a:fillRect/>
          </a:stretch>
        </p:blipFill>
        <p:spPr>
          <a:xfrm>
            <a:off x="10083630" y="142852"/>
            <a:ext cx="1680070" cy="642942"/>
          </a:xfrm>
          <a:prstGeom prst="rect">
            <a:avLst/>
          </a:prstGeom>
        </p:spPr>
      </p:pic>
      <p:pic>
        <p:nvPicPr>
          <p:cNvPr id="5" name="图片 4"/>
          <p:cNvPicPr>
            <a:picLocks noChangeAspect="1"/>
          </p:cNvPicPr>
          <p:nvPr/>
        </p:nvPicPr>
        <p:blipFill rotWithShape="1">
          <a:blip r:embed="rId5">
            <a:extLst>
              <a:ext uri="{28A0092B-C50C-407E-A947-70E740481C1C}">
                <a14:useLocalDpi xmlns:a14="http://schemas.microsoft.com/office/drawing/2010/main" val="0"/>
              </a:ext>
            </a:extLst>
          </a:blip>
          <a:srcRect l="13934" t="28000" r="21195" b="39902"/>
          <a:stretch/>
        </p:blipFill>
        <p:spPr>
          <a:xfrm>
            <a:off x="6989257" y="2984117"/>
            <a:ext cx="2363749" cy="3838729"/>
          </a:xfrm>
          <a:prstGeom prst="rect">
            <a:avLst/>
          </a:prstGeom>
        </p:spPr>
      </p:pic>
      <p:pic>
        <p:nvPicPr>
          <p:cNvPr id="8" name="图片 7"/>
          <p:cNvPicPr>
            <a:picLocks noChangeAspect="1"/>
          </p:cNvPicPr>
          <p:nvPr/>
        </p:nvPicPr>
        <p:blipFill rotWithShape="1">
          <a:blip r:embed="rId5">
            <a:extLst>
              <a:ext uri="{28A0092B-C50C-407E-A947-70E740481C1C}">
                <a14:useLocalDpi xmlns:a14="http://schemas.microsoft.com/office/drawing/2010/main" val="0"/>
              </a:ext>
            </a:extLst>
          </a:blip>
          <a:srcRect l="13574" t="64571" r="21012"/>
          <a:stretch/>
        </p:blipFill>
        <p:spPr>
          <a:xfrm>
            <a:off x="9569032" y="3010243"/>
            <a:ext cx="2396545" cy="3380973"/>
          </a:xfrm>
          <a:prstGeom prst="rect">
            <a:avLst/>
          </a:prstGeom>
        </p:spPr>
      </p:pic>
      <p:pic>
        <p:nvPicPr>
          <p:cNvPr id="10" name="图片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43452" y="3917403"/>
            <a:ext cx="2131507" cy="2131507"/>
          </a:xfrm>
          <a:prstGeom prst="rect">
            <a:avLst/>
          </a:prstGeom>
        </p:spPr>
      </p:pic>
    </p:spTree>
    <p:extLst>
      <p:ext uri="{BB962C8B-B14F-4D97-AF65-F5344CB8AC3E}">
        <p14:creationId xmlns:p14="http://schemas.microsoft.com/office/powerpoint/2010/main" val="18641333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06"/>
          <p:cNvSpPr txBox="1"/>
          <p:nvPr/>
        </p:nvSpPr>
        <p:spPr>
          <a:xfrm>
            <a:off x="236167" y="2592512"/>
            <a:ext cx="6157103" cy="3231654"/>
          </a:xfrm>
          <a:prstGeom prst="rect">
            <a:avLst/>
          </a:prstGeom>
          <a:noFill/>
        </p:spPr>
        <p:txBody>
          <a:bodyPr wrap="square" lIns="0" tIns="0" rIns="0" bIns="0" rtlCol="0">
            <a:spAutoFit/>
          </a:bodyPr>
          <a:lstStyle/>
          <a:p>
            <a:pPr algn="just">
              <a:lnSpc>
                <a:spcPct val="150000"/>
              </a:lnSpc>
            </a:pPr>
            <a:endParaRPr lang="en-US" altLang="zh-CN" sz="1400" b="1" dirty="0" smtClean="0">
              <a:latin typeface="微软雅黑" panose="020B0503020204020204" charset="-122"/>
              <a:ea typeface="微软雅黑" panose="020B0503020204020204" charset="-122"/>
            </a:endParaRPr>
          </a:p>
          <a:p>
            <a:pPr marL="285750" indent="-285750" algn="just">
              <a:lnSpc>
                <a:spcPct val="150000"/>
              </a:lnSpc>
              <a:buFont typeface="Arial" panose="020B0604020202020204" pitchFamily="34" charset="0"/>
              <a:buChar char="•"/>
            </a:pPr>
            <a:r>
              <a:rPr lang="zh-CN" altLang="en-US" sz="1400" b="1" dirty="0" smtClean="0">
                <a:latin typeface="微软雅黑" panose="020B0503020204020204" charset="-122"/>
                <a:ea typeface="微软雅黑" panose="020B0503020204020204" charset="-122"/>
              </a:rPr>
              <a:t>报名方式二：</a:t>
            </a:r>
            <a:endParaRPr lang="en-US" altLang="zh-CN" sz="1400" b="1" dirty="0" smtClean="0">
              <a:latin typeface="微软雅黑" panose="020B0503020204020204" charset="-122"/>
              <a:ea typeface="微软雅黑" panose="020B0503020204020204" charset="-122"/>
            </a:endParaRPr>
          </a:p>
          <a:p>
            <a:pPr marL="285750" indent="-285750" algn="just">
              <a:lnSpc>
                <a:spcPct val="150000"/>
              </a:lnSpc>
            </a:pPr>
            <a:r>
              <a:rPr lang="zh-CN" altLang="en-US" sz="1400" dirty="0" smtClean="0">
                <a:latin typeface="微软雅黑" panose="020B0503020204020204" charset="-122"/>
                <a:ea typeface="微软雅黑" panose="020B0503020204020204" charset="-122"/>
              </a:rPr>
              <a:t>     </a:t>
            </a:r>
            <a:r>
              <a:rPr lang="zh-CN" altLang="zh-CN" sz="1400" dirty="0" smtClean="0">
                <a:latin typeface="微软雅黑" panose="020B0503020204020204" charset="-122"/>
                <a:ea typeface="微软雅黑" panose="020B0503020204020204" charset="-122"/>
              </a:rPr>
              <a:t>登陆</a:t>
            </a:r>
            <a:r>
              <a:rPr lang="zh-CN" altLang="zh-CN" sz="1400" dirty="0">
                <a:latin typeface="微软雅黑" panose="020B0503020204020204" charset="-122"/>
                <a:ea typeface="微软雅黑" panose="020B0503020204020204" charset="-122"/>
              </a:rPr>
              <a:t>大赛官网：</a:t>
            </a:r>
            <a:r>
              <a:rPr lang="en-US" altLang="zh-CN" sz="1400" b="1" dirty="0">
                <a:solidFill>
                  <a:srgbClr val="C00000"/>
                </a:solidFill>
                <a:latin typeface="微软雅黑" panose="020B0503020204020204" charset="-122"/>
                <a:ea typeface="微软雅黑" panose="020B0503020204020204" charset="-122"/>
              </a:rPr>
              <a:t>young.eastmoney.com/</a:t>
            </a:r>
            <a:r>
              <a:rPr lang="en-US" altLang="zh-CN" sz="1400" b="1" dirty="0" err="1">
                <a:solidFill>
                  <a:srgbClr val="C00000"/>
                </a:solidFill>
                <a:latin typeface="微软雅黑" panose="020B0503020204020204" charset="-122"/>
                <a:ea typeface="微软雅黑" panose="020B0503020204020204" charset="-122"/>
              </a:rPr>
              <a:t>xyds</a:t>
            </a:r>
            <a:r>
              <a:rPr lang="zh-CN" altLang="zh-CN" sz="1400" dirty="0">
                <a:latin typeface="微软雅黑" panose="020B0503020204020204" charset="-122"/>
                <a:ea typeface="微软雅黑" panose="020B0503020204020204" charset="-122"/>
              </a:rPr>
              <a:t>，报名参赛</a:t>
            </a:r>
            <a:r>
              <a:rPr lang="zh-CN" altLang="zh-CN" sz="1400" dirty="0" smtClean="0">
                <a:latin typeface="微软雅黑" panose="020B0503020204020204" charset="-122"/>
                <a:ea typeface="微软雅黑" panose="020B0503020204020204" charset="-122"/>
              </a:rPr>
              <a:t>。</a:t>
            </a:r>
            <a:endParaRPr lang="en-US" altLang="zh-CN" sz="1400" dirty="0" smtClean="0">
              <a:latin typeface="微软雅黑" panose="020B0503020204020204" charset="-122"/>
              <a:ea typeface="微软雅黑" panose="020B0503020204020204" charset="-122"/>
            </a:endParaRPr>
          </a:p>
          <a:p>
            <a:pPr marL="285750" indent="-285750" algn="just">
              <a:lnSpc>
                <a:spcPct val="150000"/>
              </a:lnSpc>
              <a:buFont typeface="Arial" panose="020B0604020202020204" pitchFamily="34" charset="0"/>
              <a:buChar char="•"/>
            </a:pPr>
            <a:r>
              <a:rPr lang="zh-CN" altLang="en-US" sz="1400" b="1" dirty="0" smtClean="0">
                <a:latin typeface="微软雅黑" panose="020B0503020204020204" charset="-122"/>
                <a:ea typeface="微软雅黑" panose="020B0503020204020204" charset="-122"/>
              </a:rPr>
              <a:t>报名</a:t>
            </a:r>
            <a:r>
              <a:rPr lang="zh-CN" altLang="en-US" sz="1400" b="1" dirty="0">
                <a:latin typeface="微软雅黑" panose="020B0503020204020204" charset="-122"/>
                <a:ea typeface="微软雅黑" panose="020B0503020204020204" charset="-122"/>
              </a:rPr>
              <a:t>方式三</a:t>
            </a:r>
            <a:r>
              <a:rPr lang="zh-CN" altLang="en-US" sz="1400" b="1" dirty="0" smtClean="0">
                <a:latin typeface="微软雅黑" panose="020B0503020204020204" charset="-122"/>
                <a:ea typeface="微软雅黑" panose="020B0503020204020204" charset="-122"/>
              </a:rPr>
              <a:t>：</a:t>
            </a:r>
            <a:endParaRPr lang="en-US" altLang="zh-CN" sz="1400" b="1" dirty="0" smtClean="0">
              <a:latin typeface="微软雅黑" panose="020B0503020204020204" charset="-122"/>
              <a:ea typeface="微软雅黑" panose="020B0503020204020204" charset="-122"/>
            </a:endParaRPr>
          </a:p>
          <a:p>
            <a:pPr marL="285750" indent="-285750" algn="just">
              <a:lnSpc>
                <a:spcPct val="150000"/>
              </a:lnSpc>
            </a:pPr>
            <a:r>
              <a:rPr lang="en-US" altLang="zh-CN" sz="1400" dirty="0" smtClean="0"/>
              <a:t>       </a:t>
            </a:r>
            <a:r>
              <a:rPr lang="zh-CN" altLang="en-US" sz="1400" dirty="0">
                <a:latin typeface="微软雅黑" panose="020B0503020204020204" charset="-122"/>
                <a:ea typeface="微软雅黑" panose="020B0503020204020204" charset="-122"/>
              </a:rPr>
              <a:t>每个参赛学校设一名领队老师，</a:t>
            </a:r>
            <a:r>
              <a:rPr lang="zh-CN" altLang="zh-CN" sz="1400" dirty="0" smtClean="0">
                <a:latin typeface="微软雅黑" panose="020B0503020204020204" charset="-122"/>
                <a:ea typeface="微软雅黑" panose="020B0503020204020204" charset="-122"/>
              </a:rPr>
              <a:t>由</a:t>
            </a:r>
            <a:r>
              <a:rPr lang="zh-CN" altLang="zh-CN" sz="1400" dirty="0">
                <a:latin typeface="微软雅黑" panose="020B0503020204020204" charset="-122"/>
                <a:ea typeface="微软雅黑" panose="020B0503020204020204" charset="-122"/>
              </a:rPr>
              <a:t>领队老师负责组织收集参赛学生</a:t>
            </a:r>
            <a:r>
              <a:rPr lang="zh-CN" altLang="zh-CN" sz="1400" dirty="0" smtClean="0">
                <a:latin typeface="微软雅黑" panose="020B0503020204020204" charset="-122"/>
                <a:ea typeface="微软雅黑" panose="020B0503020204020204" charset="-122"/>
              </a:rPr>
              <a:t>填写报名表</a:t>
            </a:r>
            <a:r>
              <a:rPr lang="zh-CN" altLang="zh-CN" sz="1400" dirty="0">
                <a:latin typeface="微软雅黑" panose="020B0503020204020204" charset="-122"/>
                <a:ea typeface="微软雅黑" panose="020B0503020204020204" charset="-122"/>
              </a:rPr>
              <a:t>，报名表可到大赛官网： </a:t>
            </a:r>
            <a:r>
              <a:rPr lang="en-US" altLang="zh-CN" sz="1400" b="1" dirty="0">
                <a:solidFill>
                  <a:srgbClr val="C00000"/>
                </a:solidFill>
                <a:latin typeface="微软雅黑" panose="020B0503020204020204" charset="-122"/>
                <a:ea typeface="微软雅黑" panose="020B0503020204020204" charset="-122"/>
              </a:rPr>
              <a:t>young.eastmoney.com</a:t>
            </a:r>
            <a:r>
              <a:rPr lang="zh-CN" altLang="zh-CN" sz="1400" dirty="0">
                <a:latin typeface="微软雅黑" panose="020B0503020204020204" charset="-122"/>
                <a:ea typeface="微软雅黑" panose="020B0503020204020204" charset="-122"/>
              </a:rPr>
              <a:t>下载，填写完成后上传至领队后台：</a:t>
            </a:r>
            <a:r>
              <a:rPr lang="en-US" altLang="zh-CN" sz="1400" dirty="0">
                <a:latin typeface="微软雅黑" panose="020B0503020204020204" charset="-122"/>
                <a:ea typeface="微软雅黑" panose="020B0503020204020204" charset="-122"/>
              </a:rPr>
              <a:t>https://contestms.eastmoney.com</a:t>
            </a:r>
            <a:r>
              <a:rPr lang="zh-CN" altLang="zh-CN" sz="1400" dirty="0">
                <a:latin typeface="微软雅黑" panose="020B0503020204020204" charset="-122"/>
                <a:ea typeface="微软雅黑" panose="020B0503020204020204" charset="-122"/>
              </a:rPr>
              <a:t>。成功上传后，学生需尽快前往手机应用商店下载最新版“东方财富”</a:t>
            </a:r>
            <a:r>
              <a:rPr lang="en-US" altLang="zh-CN" sz="1400" dirty="0">
                <a:latin typeface="微软雅黑" panose="020B0503020204020204" charset="-122"/>
                <a:ea typeface="微软雅黑" panose="020B0503020204020204" charset="-122"/>
              </a:rPr>
              <a:t>APP</a:t>
            </a:r>
            <a:r>
              <a:rPr lang="zh-CN" altLang="zh-CN" sz="1400" dirty="0">
                <a:latin typeface="微软雅黑" panose="020B0503020204020204" charset="-122"/>
                <a:ea typeface="微软雅黑" panose="020B0503020204020204" charset="-122"/>
              </a:rPr>
              <a:t>，首页点击左上角“头像”图标进入“我”页面，选择“金融挑战赛”，使用报名手机号注册并登录，完成报名信息的确认。</a:t>
            </a:r>
            <a:endParaRPr lang="zh-CN" altLang="en-US" sz="1400" dirty="0">
              <a:latin typeface="微软雅黑" panose="020B0503020204020204" charset="-122"/>
              <a:ea typeface="微软雅黑" panose="020B0503020204020204" charset="-122"/>
            </a:endParaRPr>
          </a:p>
        </p:txBody>
      </p:sp>
      <p:grpSp>
        <p:nvGrpSpPr>
          <p:cNvPr id="6" name="组合 5"/>
          <p:cNvGrpSpPr/>
          <p:nvPr/>
        </p:nvGrpSpPr>
        <p:grpSpPr>
          <a:xfrm>
            <a:off x="484364" y="1470598"/>
            <a:ext cx="2874962" cy="1085850"/>
            <a:chOff x="1687513" y="1437323"/>
            <a:chExt cx="2874962" cy="1085850"/>
          </a:xfrm>
        </p:grpSpPr>
        <p:sp>
          <p:nvSpPr>
            <p:cNvPr id="7" name="矩形 6"/>
            <p:cNvSpPr/>
            <p:nvPr/>
          </p:nvSpPr>
          <p:spPr>
            <a:xfrm>
              <a:off x="1703388" y="1437323"/>
              <a:ext cx="431800" cy="1085850"/>
            </a:xfrm>
            <a:prstGeom prst="rect">
              <a:avLst/>
            </a:prstGeom>
            <a:solidFill>
              <a:srgbClr val="DA1D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8" name="任意多边形 7"/>
            <p:cNvSpPr/>
            <p:nvPr/>
          </p:nvSpPr>
          <p:spPr>
            <a:xfrm rot="5400000">
              <a:off x="2981325" y="766763"/>
              <a:ext cx="735013" cy="2427287"/>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solidFill>
              <a:srgbClr val="DA1D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9" name="文本框 16"/>
            <p:cNvSpPr txBox="1">
              <a:spLocks noChangeArrowheads="1"/>
            </p:cNvSpPr>
            <p:nvPr/>
          </p:nvSpPr>
          <p:spPr bwMode="auto">
            <a:xfrm>
              <a:off x="1687513" y="1751648"/>
              <a:ext cx="4953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b="1" dirty="0">
                  <a:solidFill>
                    <a:srgbClr val="FFFFFF"/>
                  </a:solidFill>
                  <a:latin typeface="方正姚体" panose="02010601030101010101" pitchFamily="2" charset="-122"/>
                  <a:ea typeface="方正姚体" panose="02010601030101010101" pitchFamily="2" charset="-122"/>
                </a:rPr>
                <a:t>01</a:t>
              </a:r>
              <a:endParaRPr lang="zh-CN" altLang="en-US" sz="2400" b="1" dirty="0">
                <a:solidFill>
                  <a:srgbClr val="FFFFFF"/>
                </a:solidFill>
                <a:latin typeface="方正姚体" panose="02010601030101010101" pitchFamily="2" charset="-122"/>
                <a:ea typeface="方正姚体" panose="02010601030101010101" pitchFamily="2" charset="-122"/>
              </a:endParaRPr>
            </a:p>
          </p:txBody>
        </p:sp>
        <p:sp>
          <p:nvSpPr>
            <p:cNvPr id="10" name="文本框 43"/>
            <p:cNvSpPr txBox="1">
              <a:spLocks noChangeArrowheads="1"/>
            </p:cNvSpPr>
            <p:nvPr/>
          </p:nvSpPr>
          <p:spPr bwMode="auto">
            <a:xfrm>
              <a:off x="2300923" y="1782763"/>
              <a:ext cx="145923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dirty="0">
                  <a:solidFill>
                    <a:srgbClr val="FFFFFF"/>
                  </a:solidFill>
                  <a:latin typeface="方正姚体" panose="02010601030101010101" pitchFamily="2" charset="-122"/>
                  <a:ea typeface="方正姚体" panose="02010601030101010101" pitchFamily="2" charset="-122"/>
                </a:rPr>
                <a:t>报名与确认</a:t>
              </a:r>
            </a:p>
          </p:txBody>
        </p:sp>
      </p:grpSp>
      <p:grpSp>
        <p:nvGrpSpPr>
          <p:cNvPr id="11" name="组合 10"/>
          <p:cNvGrpSpPr/>
          <p:nvPr/>
        </p:nvGrpSpPr>
        <p:grpSpPr>
          <a:xfrm>
            <a:off x="-7656" y="383345"/>
            <a:ext cx="1804433" cy="708036"/>
            <a:chOff x="-7656" y="383345"/>
            <a:chExt cx="1353399" cy="531056"/>
          </a:xfrm>
          <a:solidFill>
            <a:srgbClr val="DA1D27"/>
          </a:solidFill>
        </p:grpSpPr>
        <p:sp>
          <p:nvSpPr>
            <p:cNvPr id="12" name="任意多边形 11"/>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18"/>
          <p:cNvSpPr>
            <a:spLocks noChangeArrowheads="1"/>
          </p:cNvSpPr>
          <p:nvPr/>
        </p:nvSpPr>
        <p:spPr bwMode="auto">
          <a:xfrm>
            <a:off x="2433622" y="412841"/>
            <a:ext cx="241808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400" b="1" dirty="0">
                <a:solidFill>
                  <a:srgbClr val="DA1D27"/>
                </a:solidFill>
                <a:latin typeface="微软雅黑" panose="020B0503020204020204" charset="-122"/>
                <a:ea typeface="微软雅黑" panose="020B0503020204020204" charset="-122"/>
                <a:sym typeface="微软雅黑" panose="020B0503020204020204" charset="-122"/>
              </a:rPr>
              <a:t>具体安排</a:t>
            </a:r>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78381" y="2556448"/>
            <a:ext cx="1767311" cy="3141885"/>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20186" y="2556448"/>
            <a:ext cx="1767310" cy="3141885"/>
          </a:xfrm>
          <a:prstGeom prst="rect">
            <a:avLst/>
          </a:prstGeom>
        </p:spPr>
      </p:pic>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06803" y="2556447"/>
            <a:ext cx="1726146" cy="3141885"/>
          </a:xfrm>
          <a:prstGeom prst="rect">
            <a:avLst/>
          </a:prstGeom>
        </p:spPr>
      </p:pic>
    </p:spTree>
    <p:extLst>
      <p:ext uri="{BB962C8B-B14F-4D97-AF65-F5344CB8AC3E}">
        <p14:creationId xmlns:p14="http://schemas.microsoft.com/office/powerpoint/2010/main" val="164293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7656" y="383345"/>
            <a:ext cx="1804433" cy="708036"/>
            <a:chOff x="-7656" y="383345"/>
            <a:chExt cx="1353399" cy="531056"/>
          </a:xfrm>
          <a:solidFill>
            <a:srgbClr val="DA1D27"/>
          </a:solidFill>
        </p:grpSpPr>
        <p:sp>
          <p:nvSpPr>
            <p:cNvPr id="5" name="任意多边形 4"/>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18"/>
          <p:cNvSpPr>
            <a:spLocks noChangeArrowheads="1"/>
          </p:cNvSpPr>
          <p:nvPr/>
        </p:nvSpPr>
        <p:spPr bwMode="auto">
          <a:xfrm>
            <a:off x="2433622" y="412841"/>
            <a:ext cx="241808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400" b="1" dirty="0">
                <a:solidFill>
                  <a:srgbClr val="DA1D27"/>
                </a:solidFill>
                <a:latin typeface="微软雅黑" panose="020B0503020204020204" charset="-122"/>
                <a:ea typeface="微软雅黑" panose="020B0503020204020204" charset="-122"/>
                <a:sym typeface="微软雅黑" panose="020B0503020204020204" charset="-122"/>
              </a:rPr>
              <a:t>具体安排</a:t>
            </a:r>
          </a:p>
        </p:txBody>
      </p:sp>
      <p:pic>
        <p:nvPicPr>
          <p:cNvPr id="13" name="图片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1603" y="2726311"/>
            <a:ext cx="2517912" cy="4054246"/>
          </a:xfrm>
          <a:prstGeom prst="rect">
            <a:avLst/>
          </a:prstGeom>
        </p:spPr>
      </p:pic>
      <p:pic>
        <p:nvPicPr>
          <p:cNvPr id="14" name="图片 13"/>
          <p:cNvPicPr>
            <a:picLocks noChangeAspect="1"/>
          </p:cNvPicPr>
          <p:nvPr/>
        </p:nvPicPr>
        <p:blipFill>
          <a:blip r:embed="rId3"/>
          <a:stretch>
            <a:fillRect/>
          </a:stretch>
        </p:blipFill>
        <p:spPr>
          <a:xfrm>
            <a:off x="3018855" y="2696951"/>
            <a:ext cx="2666464" cy="4083606"/>
          </a:xfrm>
          <a:prstGeom prst="rect">
            <a:avLst/>
          </a:prstGeom>
        </p:spPr>
      </p:pic>
      <p:pic>
        <p:nvPicPr>
          <p:cNvPr id="15" name="图片 14"/>
          <p:cNvPicPr>
            <a:picLocks noChangeAspect="1"/>
          </p:cNvPicPr>
          <p:nvPr/>
        </p:nvPicPr>
        <p:blipFill>
          <a:blip r:embed="rId4"/>
          <a:stretch>
            <a:fillRect/>
          </a:stretch>
        </p:blipFill>
        <p:spPr>
          <a:xfrm>
            <a:off x="6875321" y="1763879"/>
            <a:ext cx="3935895" cy="3308518"/>
          </a:xfrm>
          <a:prstGeom prst="rect">
            <a:avLst/>
          </a:prstGeom>
        </p:spPr>
      </p:pic>
      <p:sp>
        <p:nvSpPr>
          <p:cNvPr id="17" name="文本框 16"/>
          <p:cNvSpPr txBox="1"/>
          <p:nvPr/>
        </p:nvSpPr>
        <p:spPr>
          <a:xfrm>
            <a:off x="5685320" y="5072397"/>
            <a:ext cx="6315898" cy="1708160"/>
          </a:xfrm>
          <a:prstGeom prst="rect">
            <a:avLst/>
          </a:prstGeom>
          <a:noFill/>
        </p:spPr>
        <p:txBody>
          <a:bodyPr wrap="square" rtlCol="0">
            <a:spAutoFit/>
          </a:bodyPr>
          <a:lstStyle/>
          <a:p>
            <a:pPr>
              <a:lnSpc>
                <a:spcPct val="150000"/>
              </a:lnSpc>
            </a:pPr>
            <a:r>
              <a:rPr lang="zh-CN" altLang="zh-CN" sz="1400" b="1" dirty="0">
                <a:solidFill>
                  <a:srgbClr val="C00000"/>
                </a:solidFill>
                <a:latin typeface="微软雅黑" panose="020B0503020204020204" charset="-122"/>
                <a:ea typeface="微软雅黑" panose="020B0503020204020204" charset="-122"/>
              </a:rPr>
              <a:t>所有报名</a:t>
            </a:r>
            <a:r>
              <a:rPr lang="zh-CN" altLang="en-US" sz="1400" b="1" dirty="0">
                <a:solidFill>
                  <a:srgbClr val="C00000"/>
                </a:solidFill>
                <a:latin typeface="微软雅黑" panose="020B0503020204020204" charset="-122"/>
                <a:ea typeface="微软雅黑" panose="020B0503020204020204" charset="-122"/>
              </a:rPr>
              <a:t>第五届“东方财富杯”</a:t>
            </a:r>
            <a:r>
              <a:rPr lang="zh-CN" altLang="zh-CN" sz="1400" b="1" dirty="0">
                <a:solidFill>
                  <a:srgbClr val="C00000"/>
                </a:solidFill>
                <a:latin typeface="微软雅黑" panose="020B0503020204020204" charset="-122"/>
                <a:ea typeface="微软雅黑" panose="020B0503020204020204" charset="-122"/>
              </a:rPr>
              <a:t>全国大学生金融精英挑战赛的用户在</a:t>
            </a:r>
            <a:r>
              <a:rPr lang="en-US" altLang="zh-CN" sz="1400" b="1" dirty="0">
                <a:solidFill>
                  <a:srgbClr val="C00000"/>
                </a:solidFill>
                <a:latin typeface="微软雅黑" panose="020B0503020204020204" charset="-122"/>
                <a:ea typeface="微软雅黑" panose="020B0503020204020204" charset="-122"/>
              </a:rPr>
              <a:t>APP</a:t>
            </a:r>
            <a:r>
              <a:rPr lang="zh-CN" altLang="zh-CN" sz="1400" b="1" dirty="0">
                <a:solidFill>
                  <a:srgbClr val="C00000"/>
                </a:solidFill>
                <a:latin typeface="微软雅黑" panose="020B0503020204020204" charset="-122"/>
                <a:ea typeface="微软雅黑" panose="020B0503020204020204" charset="-122"/>
              </a:rPr>
              <a:t>中</a:t>
            </a:r>
            <a:r>
              <a:rPr lang="zh-CN" altLang="en-US" sz="1400" b="1" dirty="0">
                <a:solidFill>
                  <a:srgbClr val="C00000"/>
                </a:solidFill>
                <a:latin typeface="微软雅黑" panose="020B0503020204020204" charset="-122"/>
                <a:ea typeface="微软雅黑" panose="020B0503020204020204" charset="-122"/>
              </a:rPr>
              <a:t>可参与一次抢红包，</a:t>
            </a:r>
            <a:r>
              <a:rPr lang="zh-CN" altLang="zh-CN" sz="1400" dirty="0">
                <a:latin typeface="微软雅黑" panose="020B0503020204020204" charset="-122"/>
                <a:ea typeface="微软雅黑" panose="020B0503020204020204" charset="-122"/>
              </a:rPr>
              <a:t>活动期间，</a:t>
            </a:r>
            <a:r>
              <a:rPr lang="zh-CN" altLang="en-US" sz="1400" dirty="0">
                <a:latin typeface="微软雅黑" panose="020B0503020204020204" charset="-122"/>
                <a:ea typeface="微软雅黑" panose="020B0503020204020204" charset="-122"/>
              </a:rPr>
              <a:t>报名用户</a:t>
            </a:r>
            <a:r>
              <a:rPr lang="zh-CN" altLang="zh-CN" sz="1400" dirty="0">
                <a:latin typeface="微软雅黑" panose="020B0503020204020204" charset="-122"/>
                <a:ea typeface="微软雅黑" panose="020B0503020204020204" charset="-122"/>
              </a:rPr>
              <a:t>在东方财富</a:t>
            </a:r>
            <a:r>
              <a:rPr lang="en-US" altLang="zh-CN" sz="1400" dirty="0">
                <a:latin typeface="微软雅黑" panose="020B0503020204020204" charset="-122"/>
                <a:ea typeface="微软雅黑" panose="020B0503020204020204" charset="-122"/>
              </a:rPr>
              <a:t>APP</a:t>
            </a:r>
            <a:r>
              <a:rPr lang="zh-CN" altLang="zh-CN" sz="1400" dirty="0">
                <a:latin typeface="微软雅黑" panose="020B0503020204020204" charset="-122"/>
                <a:ea typeface="微软雅黑" panose="020B0503020204020204" charset="-122"/>
              </a:rPr>
              <a:t>中将活动链接分享至外部渠道，被邀请人在分享的专属链接内留下手机号并完成金融挑战赛的报名，邀请人在</a:t>
            </a:r>
            <a:r>
              <a:rPr lang="en-US" altLang="zh-CN" sz="1400" dirty="0">
                <a:latin typeface="微软雅黑" panose="020B0503020204020204" charset="-122"/>
                <a:ea typeface="微软雅黑" panose="020B0503020204020204" charset="-122"/>
              </a:rPr>
              <a:t>APP</a:t>
            </a:r>
            <a:r>
              <a:rPr lang="zh-CN" altLang="zh-CN" sz="1400" dirty="0">
                <a:latin typeface="微软雅黑" panose="020B0503020204020204" charset="-122"/>
                <a:ea typeface="微软雅黑" panose="020B0503020204020204" charset="-122"/>
              </a:rPr>
              <a:t>中即可额外获得</a:t>
            </a:r>
            <a:r>
              <a:rPr lang="en-US" altLang="zh-CN" sz="1400" dirty="0">
                <a:latin typeface="微软雅黑" panose="020B0503020204020204" charset="-122"/>
                <a:ea typeface="微软雅黑" panose="020B0503020204020204" charset="-122"/>
              </a:rPr>
              <a:t>1</a:t>
            </a:r>
            <a:r>
              <a:rPr lang="zh-CN" altLang="zh-CN" sz="1400" dirty="0">
                <a:latin typeface="微软雅黑" panose="020B0503020204020204" charset="-122"/>
                <a:ea typeface="微软雅黑" panose="020B0503020204020204" charset="-122"/>
              </a:rPr>
              <a:t>次参与红包雨的机会，多邀多得，上不封顶！</a:t>
            </a:r>
            <a:r>
              <a:rPr lang="zh-CN" altLang="en-US" sz="1400" dirty="0">
                <a:latin typeface="微软雅黑" panose="020B0503020204020204" charset="-122"/>
                <a:ea typeface="微软雅黑" panose="020B0503020204020204" charset="-122"/>
              </a:rPr>
              <a:t>奖励丰富，心动不如行动！</a:t>
            </a:r>
            <a:endParaRPr lang="zh-CN" altLang="zh-CN" sz="1400" dirty="0">
              <a:latin typeface="微软雅黑" panose="020B0503020204020204" charset="-122"/>
              <a:ea typeface="微软雅黑" panose="020B0503020204020204" charset="-122"/>
            </a:endParaRPr>
          </a:p>
        </p:txBody>
      </p:sp>
      <p:sp>
        <p:nvSpPr>
          <p:cNvPr id="2" name="文本框 1"/>
          <p:cNvSpPr txBox="1"/>
          <p:nvPr/>
        </p:nvSpPr>
        <p:spPr>
          <a:xfrm>
            <a:off x="525528" y="1763879"/>
            <a:ext cx="4935138" cy="646331"/>
          </a:xfrm>
          <a:prstGeom prst="rect">
            <a:avLst/>
          </a:prstGeom>
          <a:noFill/>
        </p:spPr>
        <p:txBody>
          <a:bodyPr wrap="square" rtlCol="0">
            <a:spAutoFit/>
          </a:bodyPr>
          <a:lstStyle/>
          <a:p>
            <a:r>
              <a:rPr lang="zh-CN" altLang="en-US" sz="3600" b="1" dirty="0">
                <a:solidFill>
                  <a:srgbClr val="C00000"/>
                </a:solidFill>
                <a:latin typeface="微软雅黑" panose="020B0503020204020204" charset="-122"/>
                <a:ea typeface="微软雅黑" panose="020B0503020204020204" charset="-122"/>
              </a:rPr>
              <a:t>报名参赛 疯抢百万红包</a:t>
            </a:r>
          </a:p>
        </p:txBody>
      </p:sp>
    </p:spTree>
    <p:extLst>
      <p:ext uri="{BB962C8B-B14F-4D97-AF65-F5344CB8AC3E}">
        <p14:creationId xmlns:p14="http://schemas.microsoft.com/office/powerpoint/2010/main" val="41511731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209821" y="-1448973"/>
            <a:ext cx="956603" cy="1280160"/>
          </a:xfrm>
          <a:prstGeom prst="rect">
            <a:avLst/>
          </a:prstGeom>
          <a:solidFill>
            <a:srgbClr val="DA1D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8"/>
          <p:cNvSpPr>
            <a:spLocks noChangeArrowheads="1"/>
          </p:cNvSpPr>
          <p:nvPr/>
        </p:nvSpPr>
        <p:spPr bwMode="auto">
          <a:xfrm>
            <a:off x="2433622" y="412841"/>
            <a:ext cx="241808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400" b="1" dirty="0">
                <a:solidFill>
                  <a:srgbClr val="DA1D27"/>
                </a:solidFill>
                <a:latin typeface="微软雅黑" panose="020B0503020204020204" charset="-122"/>
                <a:ea typeface="微软雅黑" panose="020B0503020204020204" charset="-122"/>
                <a:sym typeface="微软雅黑" panose="020B0503020204020204" charset="-122"/>
              </a:rPr>
              <a:t>具体安排</a:t>
            </a:r>
          </a:p>
        </p:txBody>
      </p:sp>
      <p:pic>
        <p:nvPicPr>
          <p:cNvPr id="16" name="图片 15"/>
          <p:cNvPicPr>
            <a:picLocks noChangeArrowheads="1"/>
          </p:cNvPicPr>
          <p:nvPr/>
        </p:nvPicPr>
        <p:blipFill>
          <a:blip r:embed="rId3" cstate="print">
            <a:extLst>
              <a:ext uri="{28A0092B-C50C-407E-A947-70E740481C1C}">
                <a14:useLocalDpi xmlns:a14="http://schemas.microsoft.com/office/drawing/2010/main" val="0"/>
              </a:ext>
            </a:extLst>
          </a:blip>
          <a:srcRect t="76775"/>
          <a:stretch>
            <a:fillRect/>
          </a:stretch>
        </p:blipFill>
        <p:spPr bwMode="auto">
          <a:xfrm flipH="1">
            <a:off x="596583" y="2834582"/>
            <a:ext cx="7559675" cy="14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图片 12"/>
          <p:cNvPicPr>
            <a:picLocks noChangeArrowheads="1"/>
          </p:cNvPicPr>
          <p:nvPr/>
        </p:nvPicPr>
        <p:blipFill>
          <a:blip r:embed="rId3" cstate="print">
            <a:extLst>
              <a:ext uri="{28A0092B-C50C-407E-A947-70E740481C1C}">
                <a14:useLocalDpi xmlns:a14="http://schemas.microsoft.com/office/drawing/2010/main" val="0"/>
              </a:ext>
            </a:extLst>
          </a:blip>
          <a:srcRect t="76775"/>
          <a:stretch>
            <a:fillRect/>
          </a:stretch>
        </p:blipFill>
        <p:spPr bwMode="auto">
          <a:xfrm flipH="1">
            <a:off x="662623" y="4792233"/>
            <a:ext cx="7559675"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图片 14"/>
          <p:cNvPicPr>
            <a:picLocks noChangeArrowheads="1"/>
          </p:cNvPicPr>
          <p:nvPr/>
        </p:nvPicPr>
        <p:blipFill>
          <a:blip r:embed="rId3" cstate="print">
            <a:extLst>
              <a:ext uri="{28A0092B-C50C-407E-A947-70E740481C1C}">
                <a14:useLocalDpi xmlns:a14="http://schemas.microsoft.com/office/drawing/2010/main" val="0"/>
              </a:ext>
            </a:extLst>
          </a:blip>
          <a:srcRect t="76775"/>
          <a:stretch>
            <a:fillRect/>
          </a:stretch>
        </p:blipFill>
        <p:spPr bwMode="auto">
          <a:xfrm flipH="1">
            <a:off x="662623" y="5802191"/>
            <a:ext cx="7561262" cy="14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9" name="组合 18"/>
          <p:cNvGrpSpPr/>
          <p:nvPr/>
        </p:nvGrpSpPr>
        <p:grpSpPr>
          <a:xfrm>
            <a:off x="545864" y="1896694"/>
            <a:ext cx="2265998" cy="4605655"/>
            <a:chOff x="747395" y="1182688"/>
            <a:chExt cx="2265998" cy="4605655"/>
          </a:xfrm>
        </p:grpSpPr>
        <p:sp>
          <p:nvSpPr>
            <p:cNvPr id="7" name="矩形 6"/>
            <p:cNvSpPr/>
            <p:nvPr/>
          </p:nvSpPr>
          <p:spPr>
            <a:xfrm>
              <a:off x="777558" y="1182688"/>
              <a:ext cx="431800" cy="1085850"/>
            </a:xfrm>
            <a:prstGeom prst="rect">
              <a:avLst/>
            </a:prstGeom>
            <a:solidFill>
              <a:srgbClr val="DA1D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grpSp>
          <p:nvGrpSpPr>
            <p:cNvPr id="6" name="组合 5"/>
            <p:cNvGrpSpPr/>
            <p:nvPr/>
          </p:nvGrpSpPr>
          <p:grpSpPr>
            <a:xfrm>
              <a:off x="747395" y="1335088"/>
              <a:ext cx="2265998" cy="4453255"/>
              <a:chOff x="747395" y="1335088"/>
              <a:chExt cx="2265998" cy="4453255"/>
            </a:xfrm>
          </p:grpSpPr>
          <p:sp>
            <p:nvSpPr>
              <p:cNvPr id="8" name="矩形 7"/>
              <p:cNvSpPr/>
              <p:nvPr/>
            </p:nvSpPr>
            <p:spPr>
              <a:xfrm>
                <a:off x="777558" y="2268538"/>
                <a:ext cx="431800" cy="1087437"/>
              </a:xfrm>
              <a:prstGeom prst="rect">
                <a:avLst/>
              </a:prstGeom>
              <a:solidFill>
                <a:srgbClr val="DA1D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10" name="矩形 9"/>
              <p:cNvSpPr/>
              <p:nvPr/>
            </p:nvSpPr>
            <p:spPr>
              <a:xfrm>
                <a:off x="777558" y="3355975"/>
                <a:ext cx="431800" cy="1087438"/>
              </a:xfrm>
              <a:prstGeom prst="rect">
                <a:avLst/>
              </a:prstGeom>
              <a:solidFill>
                <a:srgbClr val="DA1D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13" name="矩形 12"/>
              <p:cNvSpPr/>
              <p:nvPr/>
            </p:nvSpPr>
            <p:spPr>
              <a:xfrm>
                <a:off x="777558" y="4432300"/>
                <a:ext cx="431800" cy="1087438"/>
              </a:xfrm>
              <a:prstGeom prst="rect">
                <a:avLst/>
              </a:prstGeom>
              <a:solidFill>
                <a:srgbClr val="DA1D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14" name="任意多边形 13"/>
              <p:cNvSpPr/>
              <p:nvPr/>
            </p:nvSpPr>
            <p:spPr>
              <a:xfrm rot="5400000">
                <a:off x="1720850" y="824230"/>
                <a:ext cx="735330" cy="1757045"/>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solidFill>
                <a:srgbClr val="DA1D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17" name="任意多边形 16"/>
              <p:cNvSpPr/>
              <p:nvPr/>
            </p:nvSpPr>
            <p:spPr>
              <a:xfrm rot="5400000">
                <a:off x="1744345" y="1901190"/>
                <a:ext cx="734695" cy="1803400"/>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solidFill>
                <a:srgbClr val="DA1D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22" name="文本框 16"/>
              <p:cNvSpPr txBox="1">
                <a:spLocks noChangeArrowheads="1"/>
              </p:cNvSpPr>
              <p:nvPr/>
            </p:nvSpPr>
            <p:spPr bwMode="auto">
              <a:xfrm>
                <a:off x="777558" y="1472883"/>
                <a:ext cx="49022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b="1" dirty="0">
                    <a:solidFill>
                      <a:srgbClr val="FFFFFF"/>
                    </a:solidFill>
                    <a:latin typeface="方正姚体" panose="02010601030101010101" pitchFamily="2" charset="-122"/>
                    <a:ea typeface="方正姚体" panose="02010601030101010101" pitchFamily="2" charset="-122"/>
                  </a:rPr>
                  <a:t>02</a:t>
                </a:r>
                <a:endParaRPr lang="zh-CN" altLang="en-US" sz="2400" b="1" dirty="0">
                  <a:solidFill>
                    <a:srgbClr val="FFFFFF"/>
                  </a:solidFill>
                  <a:latin typeface="方正姚体" panose="02010601030101010101" pitchFamily="2" charset="-122"/>
                  <a:ea typeface="方正姚体" panose="02010601030101010101" pitchFamily="2" charset="-122"/>
                </a:endParaRPr>
              </a:p>
            </p:txBody>
          </p:sp>
          <p:sp>
            <p:nvSpPr>
              <p:cNvPr id="23" name="文本框 17"/>
              <p:cNvSpPr txBox="1">
                <a:spLocks noChangeArrowheads="1"/>
              </p:cNvSpPr>
              <p:nvPr/>
            </p:nvSpPr>
            <p:spPr bwMode="auto">
              <a:xfrm>
                <a:off x="747395" y="2576513"/>
                <a:ext cx="49022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b="1" dirty="0">
                    <a:solidFill>
                      <a:srgbClr val="FFFFFF"/>
                    </a:solidFill>
                    <a:latin typeface="方正姚体" panose="02010601030101010101" pitchFamily="2" charset="-122"/>
                    <a:ea typeface="方正姚体" panose="02010601030101010101" pitchFamily="2" charset="-122"/>
                  </a:rPr>
                  <a:t>03</a:t>
                </a:r>
                <a:endParaRPr lang="zh-CN" altLang="en-US" sz="2400" b="1" dirty="0">
                  <a:solidFill>
                    <a:srgbClr val="FFFFFF"/>
                  </a:solidFill>
                  <a:latin typeface="方正姚体" panose="02010601030101010101" pitchFamily="2" charset="-122"/>
                  <a:ea typeface="方正姚体" panose="02010601030101010101" pitchFamily="2" charset="-122"/>
                </a:endParaRPr>
              </a:p>
            </p:txBody>
          </p:sp>
          <p:sp>
            <p:nvSpPr>
              <p:cNvPr id="49" name="文本框 43"/>
              <p:cNvSpPr txBox="1">
                <a:spLocks noChangeArrowheads="1"/>
              </p:cNvSpPr>
              <p:nvPr/>
            </p:nvSpPr>
            <p:spPr bwMode="auto">
              <a:xfrm>
                <a:off x="1436688" y="1498087"/>
                <a:ext cx="69342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dirty="0">
                    <a:solidFill>
                      <a:srgbClr val="FFFFFF"/>
                    </a:solidFill>
                    <a:latin typeface="方正姚体" panose="02010601030101010101" pitchFamily="2" charset="-122"/>
                    <a:ea typeface="方正姚体" panose="02010601030101010101" pitchFamily="2" charset="-122"/>
                  </a:rPr>
                  <a:t>校赛</a:t>
                </a:r>
                <a:endParaRPr lang="en-US" altLang="zh-CN" sz="1600" b="1" dirty="0">
                  <a:solidFill>
                    <a:srgbClr val="FFFFFF"/>
                  </a:solidFill>
                  <a:latin typeface="方正姚体" panose="02010601030101010101" pitchFamily="2" charset="-122"/>
                  <a:ea typeface="方正姚体" panose="02010601030101010101" pitchFamily="2" charset="-122"/>
                </a:endParaRPr>
              </a:p>
            </p:txBody>
          </p:sp>
          <p:sp>
            <p:nvSpPr>
              <p:cNvPr id="50" name="文本框 44"/>
              <p:cNvSpPr txBox="1">
                <a:spLocks noChangeArrowheads="1"/>
              </p:cNvSpPr>
              <p:nvPr/>
            </p:nvSpPr>
            <p:spPr bwMode="auto">
              <a:xfrm>
                <a:off x="1437005" y="2612708"/>
                <a:ext cx="69342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dirty="0">
                    <a:solidFill>
                      <a:srgbClr val="FFFFFF"/>
                    </a:solidFill>
                    <a:latin typeface="方正姚体" panose="02010601030101010101" pitchFamily="2" charset="-122"/>
                    <a:ea typeface="方正姚体" panose="02010601030101010101" pitchFamily="2" charset="-122"/>
                  </a:rPr>
                  <a:t>省赛</a:t>
                </a:r>
              </a:p>
            </p:txBody>
          </p:sp>
          <p:sp>
            <p:nvSpPr>
              <p:cNvPr id="56" name="任意多边形 55"/>
              <p:cNvSpPr/>
              <p:nvPr/>
            </p:nvSpPr>
            <p:spPr>
              <a:xfrm rot="5400000">
                <a:off x="1720215" y="3756025"/>
                <a:ext cx="735330" cy="1757045"/>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solidFill>
                <a:srgbClr val="DA1D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57" name="文本框 16"/>
              <p:cNvSpPr txBox="1">
                <a:spLocks noChangeArrowheads="1"/>
              </p:cNvSpPr>
              <p:nvPr/>
            </p:nvSpPr>
            <p:spPr bwMode="auto">
              <a:xfrm>
                <a:off x="761048" y="4428808"/>
                <a:ext cx="49022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b="1" dirty="0">
                    <a:solidFill>
                      <a:srgbClr val="FFFFFF"/>
                    </a:solidFill>
                    <a:latin typeface="方正姚体" panose="02010601030101010101" pitchFamily="2" charset="-122"/>
                    <a:ea typeface="方正姚体" panose="02010601030101010101" pitchFamily="2" charset="-122"/>
                  </a:rPr>
                  <a:t>04</a:t>
                </a:r>
                <a:endParaRPr lang="zh-CN" altLang="en-US" sz="2400" b="1" dirty="0">
                  <a:solidFill>
                    <a:srgbClr val="FFFFFF"/>
                  </a:solidFill>
                  <a:latin typeface="方正姚体" panose="02010601030101010101" pitchFamily="2" charset="-122"/>
                  <a:ea typeface="方正姚体" panose="02010601030101010101" pitchFamily="2" charset="-122"/>
                </a:endParaRPr>
              </a:p>
            </p:txBody>
          </p:sp>
          <p:sp>
            <p:nvSpPr>
              <p:cNvPr id="58" name="文本框 43"/>
              <p:cNvSpPr txBox="1">
                <a:spLocks noChangeArrowheads="1"/>
              </p:cNvSpPr>
              <p:nvPr/>
            </p:nvSpPr>
            <p:spPr bwMode="auto">
              <a:xfrm>
                <a:off x="1436053" y="4458018"/>
                <a:ext cx="69342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dirty="0">
                    <a:solidFill>
                      <a:srgbClr val="FFFFFF"/>
                    </a:solidFill>
                    <a:latin typeface="方正姚体" panose="02010601030101010101" pitchFamily="2" charset="-122"/>
                    <a:ea typeface="方正姚体" panose="02010601030101010101" pitchFamily="2" charset="-122"/>
                  </a:rPr>
                  <a:t>国赛</a:t>
                </a:r>
                <a:endParaRPr lang="en-US" altLang="zh-CN" sz="1600" b="1" dirty="0">
                  <a:solidFill>
                    <a:srgbClr val="FFFFFF"/>
                  </a:solidFill>
                  <a:latin typeface="方正姚体" panose="02010601030101010101" pitchFamily="2" charset="-122"/>
                  <a:ea typeface="方正姚体" panose="02010601030101010101" pitchFamily="2" charset="-122"/>
                </a:endParaRPr>
              </a:p>
            </p:txBody>
          </p:sp>
          <p:sp>
            <p:nvSpPr>
              <p:cNvPr id="62" name="文本框 43"/>
              <p:cNvSpPr txBox="1">
                <a:spLocks noChangeArrowheads="1"/>
              </p:cNvSpPr>
              <p:nvPr/>
            </p:nvSpPr>
            <p:spPr bwMode="auto">
              <a:xfrm>
                <a:off x="1436053" y="5451158"/>
                <a:ext cx="100076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600" b="1" dirty="0">
                    <a:solidFill>
                      <a:srgbClr val="FFFFFF"/>
                    </a:solidFill>
                    <a:latin typeface="方正姚体" panose="02010601030101010101" pitchFamily="2" charset="-122"/>
                    <a:ea typeface="方正姚体" panose="02010601030101010101" pitchFamily="2" charset="-122"/>
                  </a:rPr>
                  <a:t>颁奖盛典</a:t>
                </a:r>
              </a:p>
            </p:txBody>
          </p:sp>
        </p:grpSp>
      </p:grpSp>
      <p:grpSp>
        <p:nvGrpSpPr>
          <p:cNvPr id="3" name="组合 2"/>
          <p:cNvGrpSpPr/>
          <p:nvPr/>
        </p:nvGrpSpPr>
        <p:grpSpPr>
          <a:xfrm>
            <a:off x="2764872" y="2063172"/>
            <a:ext cx="6917341" cy="3669907"/>
            <a:chOff x="3912887" y="1585342"/>
            <a:chExt cx="6917341" cy="3669907"/>
          </a:xfrm>
        </p:grpSpPr>
        <p:sp>
          <p:nvSpPr>
            <p:cNvPr id="2" name="TextBox 19"/>
            <p:cNvSpPr txBox="1"/>
            <p:nvPr/>
          </p:nvSpPr>
          <p:spPr>
            <a:xfrm>
              <a:off x="3912887" y="1585342"/>
              <a:ext cx="5967095" cy="692785"/>
            </a:xfrm>
            <a:prstGeom prst="rect">
              <a:avLst/>
            </a:prstGeom>
            <a:noFill/>
          </p:spPr>
          <p:txBody>
            <a:bodyPr wrap="square" lIns="0" tIns="0" rIns="0" bIns="0" rtlCol="0">
              <a:spAutoFit/>
            </a:bodyPr>
            <a:lstStyle/>
            <a:p>
              <a:pPr marL="285750" indent="-285750">
                <a:lnSpc>
                  <a:spcPct val="150000"/>
                </a:lnSpc>
                <a:buFont typeface="Arial" panose="020B0604020202020204" pitchFamily="34" charset="0"/>
                <a:buChar char="•"/>
              </a:pPr>
              <a:r>
                <a:rPr lang="zh-CN" altLang="en-US" sz="1400" dirty="0" smtClean="0">
                  <a:latin typeface="微软雅黑" panose="020B0503020204020204" charset="-122"/>
                  <a:ea typeface="微软雅黑" panose="020B0503020204020204" charset="-122"/>
                </a:rPr>
                <a:t>比赛形式为</a:t>
              </a:r>
              <a:r>
                <a:rPr lang="zh-CN" altLang="en-US" sz="1400" b="1" dirty="0" smtClean="0">
                  <a:latin typeface="微软雅黑" panose="020B0503020204020204" charset="-122"/>
                  <a:ea typeface="微软雅黑" panose="020B0503020204020204" charset="-122"/>
                </a:rPr>
                <a:t>个人赛</a:t>
              </a:r>
              <a:r>
                <a:rPr lang="zh-CN" altLang="en-US" sz="1400" dirty="0" smtClean="0">
                  <a:latin typeface="微软雅黑" panose="020B0503020204020204" charset="-122"/>
                  <a:ea typeface="微软雅黑" panose="020B0503020204020204" charset="-122"/>
                </a:rPr>
                <a:t>，以</a:t>
              </a:r>
              <a:r>
                <a:rPr lang="en-US" sz="1400" dirty="0" smtClean="0">
                  <a:latin typeface="微软雅黑" panose="020B0503020204020204" charset="-122"/>
                  <a:ea typeface="微软雅黑" panose="020B0503020204020204" charset="-122"/>
                </a:rPr>
                <a:t>100</a:t>
              </a:r>
              <a:r>
                <a:rPr lang="zh-CN" altLang="en-US" sz="1400" dirty="0" smtClean="0">
                  <a:latin typeface="微软雅黑" panose="020B0503020204020204" charset="-122"/>
                  <a:ea typeface="微软雅黑" panose="020B0503020204020204" charset="-122"/>
                </a:rPr>
                <a:t>万虚拟资产进行模拟交易。</a:t>
              </a:r>
              <a:endParaRPr lang="en-US" altLang="zh-CN" sz="1400" dirty="0" smtClean="0">
                <a:latin typeface="微软雅黑" panose="020B0503020204020204" charset="-122"/>
                <a:ea typeface="微软雅黑" panose="020B0503020204020204" charset="-122"/>
              </a:endParaRPr>
            </a:p>
            <a:p>
              <a:pPr marL="285750" indent="-285750">
                <a:lnSpc>
                  <a:spcPct val="150000"/>
                </a:lnSpc>
                <a:buFont typeface="Arial" panose="020B0604020202020204" pitchFamily="34" charset="0"/>
                <a:buChar char="•"/>
              </a:pPr>
              <a:r>
                <a:rPr lang="zh-CN" altLang="en-US" sz="1400" dirty="0" smtClean="0">
                  <a:latin typeface="微软雅黑" panose="020B0503020204020204" charset="-122"/>
                  <a:ea typeface="微软雅黑" panose="020B0503020204020204" charset="-122"/>
                </a:rPr>
                <a:t>各校参赛学生综合收益率排名前</a:t>
              </a:r>
              <a:r>
                <a:rPr lang="en-US" sz="1600" b="1" dirty="0" smtClean="0">
                  <a:solidFill>
                    <a:srgbClr val="C00000"/>
                  </a:solidFill>
                  <a:latin typeface="微软雅黑" panose="020B0503020204020204" charset="-122"/>
                  <a:ea typeface="微软雅黑" panose="020B0503020204020204" charset="-122"/>
                </a:rPr>
                <a:t>30%</a:t>
              </a:r>
              <a:r>
                <a:rPr lang="zh-CN" altLang="en-US" sz="1400" dirty="0" smtClean="0">
                  <a:latin typeface="微软雅黑" panose="020B0503020204020204" charset="-122"/>
                  <a:ea typeface="微软雅黑" panose="020B0503020204020204" charset="-122"/>
                </a:rPr>
                <a:t>的学生进入省赛。</a:t>
              </a:r>
              <a:endParaRPr lang="en-US" altLang="zh-CN" sz="1600" b="1" dirty="0" smtClean="0">
                <a:latin typeface="微软雅黑" panose="020B0503020204020204" charset="-122"/>
                <a:ea typeface="微软雅黑" panose="020B0503020204020204" charset="-122"/>
              </a:endParaRPr>
            </a:p>
          </p:txBody>
        </p:sp>
        <p:sp>
          <p:nvSpPr>
            <p:cNvPr id="4" name="TextBox 19"/>
            <p:cNvSpPr txBox="1"/>
            <p:nvPr/>
          </p:nvSpPr>
          <p:spPr>
            <a:xfrm>
              <a:off x="3933493" y="2576922"/>
              <a:ext cx="6896735" cy="1661795"/>
            </a:xfrm>
            <a:prstGeom prst="rect">
              <a:avLst/>
            </a:prstGeom>
            <a:noFill/>
          </p:spPr>
          <p:txBody>
            <a:bodyPr wrap="square" lIns="0" tIns="0" rIns="0" bIns="0" rtlCol="0">
              <a:spAutoFit/>
            </a:bodyPr>
            <a:lstStyle/>
            <a:p>
              <a:pPr marL="285750" indent="-285750">
                <a:lnSpc>
                  <a:spcPct val="150000"/>
                </a:lnSpc>
                <a:buFont typeface="Arial" panose="020B0604020202020204" pitchFamily="34" charset="0"/>
                <a:buChar char="•"/>
              </a:pPr>
              <a:r>
                <a:rPr lang="zh-CN" altLang="en-US" sz="1400" dirty="0" smtClean="0">
                  <a:latin typeface="微软雅黑" panose="020B0503020204020204" charset="-122"/>
                  <a:ea typeface="微软雅黑" panose="020B0503020204020204" charset="-122"/>
                </a:rPr>
                <a:t>比赛形式为</a:t>
              </a:r>
              <a:r>
                <a:rPr lang="zh-CN" altLang="en-US" sz="1400" b="1" dirty="0" smtClean="0">
                  <a:latin typeface="微软雅黑" panose="020B0503020204020204" charset="-122"/>
                  <a:ea typeface="微软雅黑" panose="020B0503020204020204" charset="-122"/>
                </a:rPr>
                <a:t>团体赛</a:t>
              </a:r>
              <a:r>
                <a:rPr lang="zh-CN" altLang="en-US" sz="1400" dirty="0" smtClean="0">
                  <a:latin typeface="微软雅黑" panose="020B0503020204020204" charset="-122"/>
                  <a:ea typeface="微软雅黑" panose="020B0503020204020204" charset="-122"/>
                </a:rPr>
                <a:t>，参赛团队由晋级省赛的学生担任操盘手，邀请同校学生组建；</a:t>
              </a:r>
              <a:endParaRPr lang="en-US" altLang="zh-CN" sz="1400" dirty="0" smtClean="0">
                <a:latin typeface="微软雅黑" panose="020B0503020204020204" charset="-122"/>
                <a:ea typeface="微软雅黑" panose="020B0503020204020204" charset="-122"/>
              </a:endParaRPr>
            </a:p>
            <a:p>
              <a:pPr marL="285750" indent="-285750">
                <a:lnSpc>
                  <a:spcPct val="150000"/>
                </a:lnSpc>
                <a:buFont typeface="Arial" panose="020B0604020202020204" pitchFamily="34" charset="0"/>
                <a:buChar char="•"/>
              </a:pPr>
              <a:r>
                <a:rPr lang="zh-CN" altLang="en-US" sz="1400" dirty="0" smtClean="0">
                  <a:latin typeface="微软雅黑" panose="020B0503020204020204" charset="-122"/>
                  <a:ea typeface="微软雅黑" panose="020B0503020204020204" charset="-122"/>
                </a:rPr>
                <a:t>每个团队由</a:t>
              </a:r>
              <a:r>
                <a:rPr lang="zh-CN" altLang="en-US" sz="1400" b="1" dirty="0" smtClean="0">
                  <a:latin typeface="微软雅黑" panose="020B0503020204020204" charset="-122"/>
                  <a:ea typeface="微软雅黑" panose="020B0503020204020204" charset="-122"/>
                </a:rPr>
                <a:t>操盘手、策略师、风控师</a:t>
              </a:r>
              <a:r>
                <a:rPr lang="en-US" sz="1400" dirty="0" smtClean="0">
                  <a:latin typeface="微软雅黑" panose="020B0503020204020204" charset="-122"/>
                  <a:ea typeface="微软雅黑" panose="020B0503020204020204" charset="-122"/>
                </a:rPr>
                <a:t>3</a:t>
              </a:r>
              <a:r>
                <a:rPr lang="zh-CN" altLang="en-US" sz="1400" dirty="0" smtClean="0">
                  <a:latin typeface="微软雅黑" panose="020B0503020204020204" charset="-122"/>
                  <a:ea typeface="微软雅黑" panose="020B0503020204020204" charset="-122"/>
                </a:rPr>
                <a:t>名选手组成；</a:t>
              </a:r>
              <a:endParaRPr lang="en-US" altLang="zh-CN" sz="1400" dirty="0" smtClean="0">
                <a:latin typeface="微软雅黑" panose="020B0503020204020204" charset="-122"/>
                <a:ea typeface="微软雅黑" panose="020B0503020204020204" charset="-122"/>
              </a:endParaRPr>
            </a:p>
            <a:p>
              <a:pPr marL="285750" indent="-285750">
                <a:lnSpc>
                  <a:spcPct val="150000"/>
                </a:lnSpc>
                <a:buFont typeface="Arial" panose="020B0604020202020204" pitchFamily="34" charset="0"/>
                <a:buChar char="•"/>
              </a:pPr>
              <a:r>
                <a:rPr lang="zh-CN" altLang="en-US" sz="1400" dirty="0" smtClean="0">
                  <a:latin typeface="微软雅黑" panose="020B0503020204020204" charset="-122"/>
                  <a:ea typeface="微软雅黑" panose="020B0503020204020204" charset="-122"/>
                  <a:sym typeface="+mn-ea"/>
                </a:rPr>
                <a:t>每个团队需设</a:t>
              </a:r>
              <a:r>
                <a:rPr lang="en-US" altLang="zh-CN" sz="1400" b="1" dirty="0" smtClean="0">
                  <a:latin typeface="微软雅黑" panose="020B0503020204020204" charset="-122"/>
                  <a:ea typeface="微软雅黑" panose="020B0503020204020204" charset="-122"/>
                  <a:sym typeface="+mn-ea"/>
                </a:rPr>
                <a:t>1</a:t>
              </a:r>
              <a:r>
                <a:rPr lang="zh-CN" altLang="en-US" sz="1400" b="1" dirty="0" smtClean="0">
                  <a:latin typeface="微软雅黑" panose="020B0503020204020204" charset="-122"/>
                  <a:ea typeface="微软雅黑" panose="020B0503020204020204" charset="-122"/>
                  <a:sym typeface="+mn-ea"/>
                </a:rPr>
                <a:t>名指导老师</a:t>
              </a:r>
              <a:r>
                <a:rPr lang="zh-CN" altLang="en-US" sz="1400" dirty="0" smtClean="0">
                  <a:latin typeface="微软雅黑" panose="020B0503020204020204" charset="-122"/>
                  <a:ea typeface="微软雅黑" panose="020B0503020204020204" charset="-122"/>
                </a:rPr>
                <a:t>；</a:t>
              </a:r>
            </a:p>
            <a:p>
              <a:pPr marL="285750" indent="-285750">
                <a:lnSpc>
                  <a:spcPct val="150000"/>
                </a:lnSpc>
                <a:buFont typeface="Arial" panose="020B0604020202020204" pitchFamily="34" charset="0"/>
                <a:buChar char="•"/>
              </a:pPr>
              <a:r>
                <a:rPr lang="zh-CN" altLang="en-US" sz="1400" dirty="0" smtClean="0">
                  <a:latin typeface="微软雅黑" panose="020B0503020204020204" charset="-122"/>
                  <a:ea typeface="微软雅黑" panose="020B0503020204020204" charset="-122"/>
                </a:rPr>
                <a:t>每省（自治区、直辖市）综合收益率排名前</a:t>
              </a:r>
              <a:r>
                <a:rPr lang="en-US" sz="1600" b="1" dirty="0" smtClean="0">
                  <a:solidFill>
                    <a:srgbClr val="C00000"/>
                  </a:solidFill>
                  <a:latin typeface="微软雅黑" panose="020B0503020204020204" charset="-122"/>
                  <a:ea typeface="微软雅黑" panose="020B0503020204020204" charset="-122"/>
                </a:rPr>
                <a:t>5%</a:t>
              </a:r>
              <a:r>
                <a:rPr lang="zh-CN" altLang="en-US" sz="1400" dirty="0" smtClean="0">
                  <a:latin typeface="微软雅黑" panose="020B0503020204020204" charset="-122"/>
                  <a:ea typeface="微软雅黑" panose="020B0503020204020204" charset="-122"/>
                </a:rPr>
                <a:t>的团队进入国赛；</a:t>
              </a:r>
            </a:p>
            <a:p>
              <a:pPr indent="0">
                <a:lnSpc>
                  <a:spcPct val="150000"/>
                </a:lnSpc>
                <a:buFont typeface="Arial" panose="020B0604020202020204" pitchFamily="34" charset="0"/>
                <a:buNone/>
              </a:pPr>
              <a:r>
                <a:rPr lang="zh-CN" altLang="en-US" sz="1400" dirty="0" smtClean="0">
                  <a:latin typeface="微软雅黑" panose="020B0503020204020204" charset="-122"/>
                  <a:ea typeface="微软雅黑" panose="020B0503020204020204" charset="-122"/>
                </a:rPr>
                <a:t>      单周全国综合收益冠军团队直接进入国赛。</a:t>
              </a:r>
              <a:endParaRPr lang="zh-CN" altLang="en-US" sz="1400" b="1" dirty="0">
                <a:latin typeface="微软雅黑" panose="020B0503020204020204" charset="-122"/>
                <a:ea typeface="微软雅黑" panose="020B0503020204020204" charset="-122"/>
              </a:endParaRPr>
            </a:p>
          </p:txBody>
        </p:sp>
        <p:sp>
          <p:nvSpPr>
            <p:cNvPr id="59" name="TextBox 19"/>
            <p:cNvSpPr txBox="1"/>
            <p:nvPr/>
          </p:nvSpPr>
          <p:spPr>
            <a:xfrm>
              <a:off x="3933493" y="4562464"/>
              <a:ext cx="5967095" cy="692785"/>
            </a:xfrm>
            <a:prstGeom prst="rect">
              <a:avLst/>
            </a:prstGeom>
            <a:noFill/>
          </p:spPr>
          <p:txBody>
            <a:bodyPr wrap="square" lIns="0" tIns="0" rIns="0" bIns="0" rtlCol="0">
              <a:spAutoFit/>
            </a:bodyPr>
            <a:lstStyle/>
            <a:p>
              <a:pPr marL="285750" indent="-285750">
                <a:lnSpc>
                  <a:spcPct val="150000"/>
                </a:lnSpc>
                <a:buFont typeface="Arial" panose="020B0604020202020204" pitchFamily="34" charset="0"/>
                <a:buChar char="•"/>
              </a:pPr>
              <a:r>
                <a:rPr lang="zh-CN" altLang="en-US" sz="1400" dirty="0" smtClean="0">
                  <a:latin typeface="微软雅黑" panose="020B0503020204020204" charset="-122"/>
                  <a:ea typeface="微软雅黑" panose="020B0503020204020204" charset="-122"/>
                  <a:sym typeface="+mn-ea"/>
                </a:rPr>
                <a:t>比赛形式为</a:t>
              </a:r>
              <a:r>
                <a:rPr lang="zh-CN" altLang="en-US" sz="1400" b="1" dirty="0" smtClean="0">
                  <a:latin typeface="微软雅黑" panose="020B0503020204020204" charset="-122"/>
                  <a:ea typeface="微软雅黑" panose="020B0503020204020204" charset="-122"/>
                  <a:sym typeface="+mn-ea"/>
                </a:rPr>
                <a:t>团体赛</a:t>
              </a:r>
              <a:r>
                <a:rPr lang="zh-CN" altLang="en-US" sz="1400" dirty="0" smtClean="0">
                  <a:latin typeface="微软雅黑" panose="020B0503020204020204" charset="-122"/>
                  <a:ea typeface="微软雅黑" panose="020B0503020204020204" charset="-122"/>
                  <a:sym typeface="+mn-ea"/>
                </a:rPr>
                <a:t>，参赛团队以模拟交易形式进行比赛。</a:t>
              </a:r>
              <a:endParaRPr lang="en-US" altLang="zh-CN" sz="1400" b="1" dirty="0" smtClean="0">
                <a:latin typeface="微软雅黑" panose="020B0503020204020204" charset="-122"/>
                <a:ea typeface="微软雅黑" panose="020B0503020204020204" charset="-122"/>
              </a:endParaRPr>
            </a:p>
            <a:p>
              <a:pPr marL="285750" indent="-285750">
                <a:lnSpc>
                  <a:spcPct val="150000"/>
                </a:lnSpc>
                <a:buFont typeface="Arial" panose="020B0604020202020204" pitchFamily="34" charset="0"/>
                <a:buChar char="•"/>
              </a:pPr>
              <a:r>
                <a:rPr lang="zh-CN" altLang="en-US" sz="1400" dirty="0" smtClean="0">
                  <a:latin typeface="微软雅黑" panose="020B0503020204020204" charset="-122"/>
                  <a:ea typeface="微软雅黑" panose="020B0503020204020204" charset="-122"/>
                  <a:sym typeface="+mn-ea"/>
                </a:rPr>
                <a:t>按照综合收益率排名，产生</a:t>
              </a:r>
              <a:r>
                <a:rPr lang="zh-CN" altLang="en-US" sz="1600" b="1" dirty="0" smtClean="0">
                  <a:solidFill>
                    <a:srgbClr val="C00000"/>
                  </a:solidFill>
                  <a:latin typeface="微软雅黑" panose="020B0503020204020204" charset="-122"/>
                  <a:ea typeface="微软雅黑" panose="020B0503020204020204" charset="-122"/>
                  <a:sym typeface="+mn-ea"/>
                </a:rPr>
                <a:t>冠亚季军团队</a:t>
              </a:r>
              <a:r>
                <a:rPr lang="zh-CN" altLang="en-US" sz="1400" dirty="0" smtClean="0">
                  <a:latin typeface="微软雅黑" panose="020B0503020204020204" charset="-122"/>
                  <a:ea typeface="微软雅黑" panose="020B0503020204020204" charset="-122"/>
                  <a:sym typeface="+mn-ea"/>
                </a:rPr>
                <a:t>。</a:t>
              </a:r>
              <a:endParaRPr lang="en-US" altLang="zh-CN" sz="1600" b="1" dirty="0" smtClean="0">
                <a:latin typeface="微软雅黑" panose="020B0503020204020204" charset="-122"/>
                <a:ea typeface="微软雅黑" panose="020B0503020204020204" charset="-122"/>
              </a:endParaRPr>
            </a:p>
          </p:txBody>
        </p:sp>
      </p:grpSp>
      <p:grpSp>
        <p:nvGrpSpPr>
          <p:cNvPr id="37" name="组合 36"/>
          <p:cNvGrpSpPr/>
          <p:nvPr/>
        </p:nvGrpSpPr>
        <p:grpSpPr>
          <a:xfrm>
            <a:off x="-7656" y="383345"/>
            <a:ext cx="1804433" cy="708036"/>
            <a:chOff x="-7656" y="383345"/>
            <a:chExt cx="1353399" cy="531056"/>
          </a:xfrm>
          <a:solidFill>
            <a:srgbClr val="DA1D27"/>
          </a:solidFill>
        </p:grpSpPr>
        <p:sp>
          <p:nvSpPr>
            <p:cNvPr id="38" name="任意多边形 37"/>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0" name="图片 39" descr="东方财富logo-02"/>
          <p:cNvPicPr>
            <a:picLocks noChangeAspect="1"/>
          </p:cNvPicPr>
          <p:nvPr/>
        </p:nvPicPr>
        <p:blipFill>
          <a:blip r:embed="rId4"/>
          <a:stretch>
            <a:fillRect/>
          </a:stretch>
        </p:blipFill>
        <p:spPr>
          <a:xfrm>
            <a:off x="10083630" y="142852"/>
            <a:ext cx="1680070" cy="642942"/>
          </a:xfrm>
          <a:prstGeom prst="rect">
            <a:avLst/>
          </a:prstGeom>
        </p:spPr>
      </p:pic>
      <p:sp>
        <p:nvSpPr>
          <p:cNvPr id="686" name="spring-desktop-calendar-variant_30322"/>
          <p:cNvSpPr>
            <a:spLocks noChangeAspect="1"/>
          </p:cNvSpPr>
          <p:nvPr/>
        </p:nvSpPr>
        <p:spPr bwMode="auto">
          <a:xfrm>
            <a:off x="9402589" y="2773265"/>
            <a:ext cx="2548766" cy="2482844"/>
          </a:xfrm>
          <a:custGeom>
            <a:avLst/>
            <a:gdLst>
              <a:gd name="T0" fmla="*/ 4187 w 4950"/>
              <a:gd name="T1" fmla="*/ 211 h 4829"/>
              <a:gd name="T2" fmla="*/ 3374 w 4950"/>
              <a:gd name="T3" fmla="*/ 65 h 4829"/>
              <a:gd name="T4" fmla="*/ 3123 w 4950"/>
              <a:gd name="T5" fmla="*/ 437 h 4829"/>
              <a:gd name="T6" fmla="*/ 2616 w 4950"/>
              <a:gd name="T7" fmla="*/ 591 h 4829"/>
              <a:gd name="T8" fmla="*/ 2450 w 4950"/>
              <a:gd name="T9" fmla="*/ 585 h 4829"/>
              <a:gd name="T10" fmla="*/ 1951 w 4950"/>
              <a:gd name="T11" fmla="*/ 737 h 4829"/>
              <a:gd name="T12" fmla="*/ 1776 w 4950"/>
              <a:gd name="T13" fmla="*/ 733 h 4829"/>
              <a:gd name="T14" fmla="*/ 1285 w 4950"/>
              <a:gd name="T15" fmla="*/ 884 h 4829"/>
              <a:gd name="T16" fmla="*/ 1121 w 4950"/>
              <a:gd name="T17" fmla="*/ 920 h 4829"/>
              <a:gd name="T18" fmla="*/ 621 w 4950"/>
              <a:gd name="T19" fmla="*/ 987 h 4829"/>
              <a:gd name="T20" fmla="*/ 0 w 4950"/>
              <a:gd name="T21" fmla="*/ 4166 h 4829"/>
              <a:gd name="T22" fmla="*/ 1070 w 4950"/>
              <a:gd name="T23" fmla="*/ 4001 h 4829"/>
              <a:gd name="T24" fmla="*/ 1226 w 4950"/>
              <a:gd name="T25" fmla="*/ 4818 h 4829"/>
              <a:gd name="T26" fmla="*/ 1252 w 4950"/>
              <a:gd name="T27" fmla="*/ 4829 h 4829"/>
              <a:gd name="T28" fmla="*/ 3385 w 4950"/>
              <a:gd name="T29" fmla="*/ 4230 h 4829"/>
              <a:gd name="T30" fmla="*/ 3498 w 4950"/>
              <a:gd name="T31" fmla="*/ 182 h 4829"/>
              <a:gd name="T32" fmla="*/ 3446 w 4950"/>
              <a:gd name="T33" fmla="*/ 394 h 4829"/>
              <a:gd name="T34" fmla="*/ 2835 w 4950"/>
              <a:gd name="T35" fmla="*/ 348 h 4829"/>
              <a:gd name="T36" fmla="*/ 2878 w 4950"/>
              <a:gd name="T37" fmla="*/ 535 h 4829"/>
              <a:gd name="T38" fmla="*/ 2825 w 4950"/>
              <a:gd name="T39" fmla="*/ 355 h 4829"/>
              <a:gd name="T40" fmla="*/ 2227 w 4950"/>
              <a:gd name="T41" fmla="*/ 554 h 4829"/>
              <a:gd name="T42" fmla="*/ 2116 w 4950"/>
              <a:gd name="T43" fmla="*/ 721 h 4829"/>
              <a:gd name="T44" fmla="*/ 1504 w 4950"/>
              <a:gd name="T45" fmla="*/ 680 h 4829"/>
              <a:gd name="T46" fmla="*/ 1644 w 4950"/>
              <a:gd name="T47" fmla="*/ 837 h 4829"/>
              <a:gd name="T48" fmla="*/ 1457 w 4950"/>
              <a:gd name="T49" fmla="*/ 804 h 4829"/>
              <a:gd name="T50" fmla="*/ 826 w 4950"/>
              <a:gd name="T51" fmla="*/ 854 h 4829"/>
              <a:gd name="T52" fmla="*/ 952 w 4950"/>
              <a:gd name="T53" fmla="*/ 957 h 4829"/>
              <a:gd name="T54" fmla="*/ 3342 w 4950"/>
              <a:gd name="T55" fmla="*/ 4069 h 4829"/>
              <a:gd name="T56" fmla="*/ 1246 w 4950"/>
              <a:gd name="T57" fmla="*/ 4032 h 4829"/>
              <a:gd name="T58" fmla="*/ 1209 w 4950"/>
              <a:gd name="T59" fmla="*/ 3855 h 4829"/>
              <a:gd name="T60" fmla="*/ 1014 w 4950"/>
              <a:gd name="T61" fmla="*/ 1436 h 4829"/>
              <a:gd name="T62" fmla="*/ 1679 w 4950"/>
              <a:gd name="T63" fmla="*/ 1270 h 4829"/>
              <a:gd name="T64" fmla="*/ 2344 w 4950"/>
              <a:gd name="T65" fmla="*/ 1104 h 4829"/>
              <a:gd name="T66" fmla="*/ 3009 w 4950"/>
              <a:gd name="T67" fmla="*/ 937 h 4829"/>
              <a:gd name="T68" fmla="*/ 3648 w 4950"/>
              <a:gd name="T69" fmla="*/ 515 h 4829"/>
              <a:gd name="T70" fmla="*/ 3834 w 4950"/>
              <a:gd name="T71" fmla="*/ 815 h 4829"/>
              <a:gd name="T72" fmla="*/ 3342 w 4950"/>
              <a:gd name="T73" fmla="*/ 4069 h 4829"/>
              <a:gd name="T74" fmla="*/ 1763 w 4950"/>
              <a:gd name="T75" fmla="*/ 2643 h 4829"/>
              <a:gd name="T76" fmla="*/ 2377 w 4950"/>
              <a:gd name="T77" fmla="*/ 2489 h 4829"/>
              <a:gd name="T78" fmla="*/ 2991 w 4950"/>
              <a:gd name="T79" fmla="*/ 2335 h 4829"/>
              <a:gd name="T80" fmla="*/ 3605 w 4950"/>
              <a:gd name="T81" fmla="*/ 2181 h 4829"/>
              <a:gd name="T82" fmla="*/ 3415 w 4950"/>
              <a:gd name="T83" fmla="*/ 2763 h 4829"/>
              <a:gd name="T84" fmla="*/ 3504 w 4950"/>
              <a:gd name="T85" fmla="*/ 2205 h 4829"/>
              <a:gd name="T86" fmla="*/ 4219 w 4950"/>
              <a:gd name="T87" fmla="*/ 2028 h 4829"/>
              <a:gd name="T88" fmla="*/ 2446 w 4950"/>
              <a:gd name="T89" fmla="*/ 2352 h 4829"/>
              <a:gd name="T90" fmla="*/ 2446 w 4950"/>
              <a:gd name="T91" fmla="*/ 2352 h 4829"/>
              <a:gd name="T92" fmla="*/ 3498 w 4950"/>
              <a:gd name="T93" fmla="*/ 1788 h 4829"/>
              <a:gd name="T94" fmla="*/ 3557 w 4950"/>
              <a:gd name="T95" fmla="*/ 2078 h 4829"/>
              <a:gd name="T96" fmla="*/ 4059 w 4950"/>
              <a:gd name="T97" fmla="*/ 1415 h 4829"/>
              <a:gd name="T98" fmla="*/ 3559 w 4950"/>
              <a:gd name="T99" fmla="*/ 1564 h 4829"/>
              <a:gd name="T100" fmla="*/ 4059 w 4950"/>
              <a:gd name="T101" fmla="*/ 1415 h 4829"/>
              <a:gd name="T102" fmla="*/ 1537 w 4950"/>
              <a:gd name="T103" fmla="*/ 3885 h 4829"/>
              <a:gd name="T104" fmla="*/ 1498 w 4950"/>
              <a:gd name="T105" fmla="*/ 3726 h 4829"/>
              <a:gd name="T106" fmla="*/ 2009 w 4950"/>
              <a:gd name="T107" fmla="*/ 3620 h 4829"/>
              <a:gd name="T108" fmla="*/ 2652 w 4950"/>
              <a:gd name="T109" fmla="*/ 3587 h 4829"/>
              <a:gd name="T110" fmla="*/ 2144 w 4950"/>
              <a:gd name="T111" fmla="*/ 3704 h 4829"/>
              <a:gd name="T112" fmla="*/ 2107 w 4950"/>
              <a:gd name="T113" fmla="*/ 3548 h 4829"/>
              <a:gd name="T114" fmla="*/ 2618 w 4950"/>
              <a:gd name="T115" fmla="*/ 3441 h 4829"/>
              <a:gd name="T116" fmla="*/ 2652 w 4950"/>
              <a:gd name="T117" fmla="*/ 3587 h 4829"/>
              <a:gd name="T118" fmla="*/ 3141 w 4950"/>
              <a:gd name="T119" fmla="*/ 3487 h 4829"/>
              <a:gd name="T120" fmla="*/ 2749 w 4950"/>
              <a:gd name="T121" fmla="*/ 3512 h 4829"/>
              <a:gd name="T122" fmla="*/ 2715 w 4950"/>
              <a:gd name="T123" fmla="*/ 3370 h 4829"/>
              <a:gd name="T124" fmla="*/ 3226 w 4950"/>
              <a:gd name="T125" fmla="*/ 3263 h 4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50" h="4829">
                <a:moveTo>
                  <a:pt x="4950" y="3794"/>
                </a:moveTo>
                <a:lnTo>
                  <a:pt x="4917" y="3641"/>
                </a:lnTo>
                <a:lnTo>
                  <a:pt x="4223" y="379"/>
                </a:lnTo>
                <a:lnTo>
                  <a:pt x="4187" y="211"/>
                </a:lnTo>
                <a:lnTo>
                  <a:pt x="4020" y="252"/>
                </a:lnTo>
                <a:lnTo>
                  <a:pt x="3805" y="305"/>
                </a:lnTo>
                <a:cubicBezTo>
                  <a:pt x="3768" y="209"/>
                  <a:pt x="3710" y="123"/>
                  <a:pt x="3626" y="62"/>
                </a:cubicBezTo>
                <a:cubicBezTo>
                  <a:pt x="3547" y="4"/>
                  <a:pt x="3450" y="0"/>
                  <a:pt x="3374" y="65"/>
                </a:cubicBezTo>
                <a:cubicBezTo>
                  <a:pt x="3287" y="140"/>
                  <a:pt x="3278" y="286"/>
                  <a:pt x="3281" y="402"/>
                </a:cubicBezTo>
                <a:cubicBezTo>
                  <a:pt x="3281" y="413"/>
                  <a:pt x="3281" y="424"/>
                  <a:pt x="3282" y="434"/>
                </a:cubicBezTo>
                <a:lnTo>
                  <a:pt x="3139" y="469"/>
                </a:lnTo>
                <a:cubicBezTo>
                  <a:pt x="3135" y="458"/>
                  <a:pt x="3128" y="448"/>
                  <a:pt x="3123" y="437"/>
                </a:cubicBezTo>
                <a:cubicBezTo>
                  <a:pt x="3086" y="355"/>
                  <a:pt x="3034" y="281"/>
                  <a:pt x="2961" y="228"/>
                </a:cubicBezTo>
                <a:cubicBezTo>
                  <a:pt x="2882" y="170"/>
                  <a:pt x="2785" y="166"/>
                  <a:pt x="2709" y="232"/>
                </a:cubicBezTo>
                <a:cubicBezTo>
                  <a:pt x="2627" y="303"/>
                  <a:pt x="2614" y="436"/>
                  <a:pt x="2615" y="549"/>
                </a:cubicBezTo>
                <a:cubicBezTo>
                  <a:pt x="2615" y="563"/>
                  <a:pt x="2616" y="577"/>
                  <a:pt x="2616" y="591"/>
                </a:cubicBezTo>
                <a:cubicBezTo>
                  <a:pt x="2616" y="593"/>
                  <a:pt x="2616" y="595"/>
                  <a:pt x="2616" y="598"/>
                </a:cubicBezTo>
                <a:lnTo>
                  <a:pt x="2473" y="633"/>
                </a:lnTo>
                <a:cubicBezTo>
                  <a:pt x="2471" y="630"/>
                  <a:pt x="2469" y="627"/>
                  <a:pt x="2468" y="624"/>
                </a:cubicBezTo>
                <a:cubicBezTo>
                  <a:pt x="2463" y="610"/>
                  <a:pt x="2456" y="598"/>
                  <a:pt x="2450" y="585"/>
                </a:cubicBezTo>
                <a:cubicBezTo>
                  <a:pt x="2413" y="511"/>
                  <a:pt x="2364" y="444"/>
                  <a:pt x="2296" y="395"/>
                </a:cubicBezTo>
                <a:cubicBezTo>
                  <a:pt x="2216" y="337"/>
                  <a:pt x="2120" y="333"/>
                  <a:pt x="2044" y="398"/>
                </a:cubicBezTo>
                <a:cubicBezTo>
                  <a:pt x="1967" y="465"/>
                  <a:pt x="1951" y="587"/>
                  <a:pt x="1950" y="695"/>
                </a:cubicBezTo>
                <a:cubicBezTo>
                  <a:pt x="1950" y="709"/>
                  <a:pt x="1950" y="723"/>
                  <a:pt x="1951" y="737"/>
                </a:cubicBezTo>
                <a:cubicBezTo>
                  <a:pt x="1951" y="746"/>
                  <a:pt x="1951" y="753"/>
                  <a:pt x="1951" y="761"/>
                </a:cubicBezTo>
                <a:lnTo>
                  <a:pt x="1806" y="797"/>
                </a:lnTo>
                <a:cubicBezTo>
                  <a:pt x="1803" y="788"/>
                  <a:pt x="1798" y="780"/>
                  <a:pt x="1794" y="772"/>
                </a:cubicBezTo>
                <a:cubicBezTo>
                  <a:pt x="1788" y="759"/>
                  <a:pt x="1783" y="746"/>
                  <a:pt x="1776" y="733"/>
                </a:cubicBezTo>
                <a:cubicBezTo>
                  <a:pt x="1740" y="666"/>
                  <a:pt x="1693" y="606"/>
                  <a:pt x="1631" y="561"/>
                </a:cubicBezTo>
                <a:cubicBezTo>
                  <a:pt x="1551" y="503"/>
                  <a:pt x="1455" y="499"/>
                  <a:pt x="1379" y="564"/>
                </a:cubicBezTo>
                <a:cubicBezTo>
                  <a:pt x="1306" y="627"/>
                  <a:pt x="1288" y="738"/>
                  <a:pt x="1286" y="841"/>
                </a:cubicBezTo>
                <a:cubicBezTo>
                  <a:pt x="1285" y="856"/>
                  <a:pt x="1285" y="870"/>
                  <a:pt x="1285" y="884"/>
                </a:cubicBezTo>
                <a:cubicBezTo>
                  <a:pt x="1285" y="898"/>
                  <a:pt x="1286" y="912"/>
                  <a:pt x="1286" y="925"/>
                </a:cubicBezTo>
                <a:lnTo>
                  <a:pt x="1249" y="934"/>
                </a:lnTo>
                <a:lnTo>
                  <a:pt x="1139" y="958"/>
                </a:lnTo>
                <a:cubicBezTo>
                  <a:pt x="1133" y="945"/>
                  <a:pt x="1127" y="933"/>
                  <a:pt x="1121" y="920"/>
                </a:cubicBezTo>
                <a:cubicBezTo>
                  <a:pt x="1114" y="907"/>
                  <a:pt x="1109" y="894"/>
                  <a:pt x="1102" y="881"/>
                </a:cubicBezTo>
                <a:cubicBezTo>
                  <a:pt x="1067" y="821"/>
                  <a:pt x="1023" y="769"/>
                  <a:pt x="966" y="727"/>
                </a:cubicBezTo>
                <a:cubicBezTo>
                  <a:pt x="886" y="670"/>
                  <a:pt x="790" y="665"/>
                  <a:pt x="714" y="731"/>
                </a:cubicBezTo>
                <a:cubicBezTo>
                  <a:pt x="646" y="789"/>
                  <a:pt x="626" y="890"/>
                  <a:pt x="621" y="987"/>
                </a:cubicBezTo>
                <a:cubicBezTo>
                  <a:pt x="621" y="1001"/>
                  <a:pt x="620" y="1016"/>
                  <a:pt x="620" y="1030"/>
                </a:cubicBezTo>
                <a:cubicBezTo>
                  <a:pt x="620" y="1044"/>
                  <a:pt x="620" y="1058"/>
                  <a:pt x="620" y="1072"/>
                </a:cubicBezTo>
                <a:lnTo>
                  <a:pt x="299" y="1143"/>
                </a:lnTo>
                <a:lnTo>
                  <a:pt x="0" y="4166"/>
                </a:lnTo>
                <a:lnTo>
                  <a:pt x="1040" y="3861"/>
                </a:lnTo>
                <a:lnTo>
                  <a:pt x="1049" y="3901"/>
                </a:lnTo>
                <a:lnTo>
                  <a:pt x="1057" y="3942"/>
                </a:lnTo>
                <a:lnTo>
                  <a:pt x="1070" y="4001"/>
                </a:lnTo>
                <a:lnTo>
                  <a:pt x="228" y="4268"/>
                </a:lnTo>
                <a:lnTo>
                  <a:pt x="4" y="4339"/>
                </a:lnTo>
                <a:lnTo>
                  <a:pt x="222" y="4425"/>
                </a:lnTo>
                <a:lnTo>
                  <a:pt x="1226" y="4818"/>
                </a:lnTo>
                <a:lnTo>
                  <a:pt x="1243" y="4825"/>
                </a:lnTo>
                <a:lnTo>
                  <a:pt x="1243" y="4826"/>
                </a:lnTo>
                <a:lnTo>
                  <a:pt x="1245" y="4826"/>
                </a:lnTo>
                <a:lnTo>
                  <a:pt x="1252" y="4829"/>
                </a:lnTo>
                <a:lnTo>
                  <a:pt x="1279" y="4821"/>
                </a:lnTo>
                <a:lnTo>
                  <a:pt x="3307" y="4253"/>
                </a:lnTo>
                <a:lnTo>
                  <a:pt x="3386" y="4231"/>
                </a:lnTo>
                <a:lnTo>
                  <a:pt x="3385" y="4230"/>
                </a:lnTo>
                <a:lnTo>
                  <a:pt x="4799" y="3836"/>
                </a:lnTo>
                <a:lnTo>
                  <a:pt x="4950" y="3794"/>
                </a:lnTo>
                <a:close/>
                <a:moveTo>
                  <a:pt x="3486" y="189"/>
                </a:moveTo>
                <a:cubicBezTo>
                  <a:pt x="3494" y="180"/>
                  <a:pt x="3494" y="181"/>
                  <a:pt x="3498" y="182"/>
                </a:cubicBezTo>
                <a:cubicBezTo>
                  <a:pt x="3519" y="186"/>
                  <a:pt x="3537" y="200"/>
                  <a:pt x="3558" y="221"/>
                </a:cubicBezTo>
                <a:cubicBezTo>
                  <a:pt x="3588" y="251"/>
                  <a:pt x="3612" y="287"/>
                  <a:pt x="3632" y="325"/>
                </a:cubicBezTo>
                <a:cubicBezTo>
                  <a:pt x="3635" y="332"/>
                  <a:pt x="3639" y="339"/>
                  <a:pt x="3642" y="346"/>
                </a:cubicBezTo>
                <a:lnTo>
                  <a:pt x="3446" y="394"/>
                </a:lnTo>
                <a:cubicBezTo>
                  <a:pt x="3446" y="385"/>
                  <a:pt x="3446" y="375"/>
                  <a:pt x="3446" y="366"/>
                </a:cubicBezTo>
                <a:cubicBezTo>
                  <a:pt x="3446" y="299"/>
                  <a:pt x="3453" y="227"/>
                  <a:pt x="3486" y="189"/>
                </a:cubicBezTo>
                <a:close/>
                <a:moveTo>
                  <a:pt x="2825" y="355"/>
                </a:moveTo>
                <a:cubicBezTo>
                  <a:pt x="2833" y="346"/>
                  <a:pt x="2831" y="347"/>
                  <a:pt x="2835" y="348"/>
                </a:cubicBezTo>
                <a:cubicBezTo>
                  <a:pt x="2856" y="352"/>
                  <a:pt x="2872" y="367"/>
                  <a:pt x="2894" y="387"/>
                </a:cubicBezTo>
                <a:cubicBezTo>
                  <a:pt x="2919" y="413"/>
                  <a:pt x="2939" y="442"/>
                  <a:pt x="2957" y="474"/>
                </a:cubicBezTo>
                <a:cubicBezTo>
                  <a:pt x="2963" y="485"/>
                  <a:pt x="2970" y="497"/>
                  <a:pt x="2976" y="509"/>
                </a:cubicBezTo>
                <a:lnTo>
                  <a:pt x="2878" y="535"/>
                </a:lnTo>
                <a:lnTo>
                  <a:pt x="2798" y="557"/>
                </a:lnTo>
                <a:lnTo>
                  <a:pt x="2798" y="555"/>
                </a:lnTo>
                <a:cubicBezTo>
                  <a:pt x="2798" y="541"/>
                  <a:pt x="2789" y="527"/>
                  <a:pt x="2789" y="512"/>
                </a:cubicBezTo>
                <a:cubicBezTo>
                  <a:pt x="2791" y="451"/>
                  <a:pt x="2795" y="390"/>
                  <a:pt x="2825" y="355"/>
                </a:cubicBezTo>
                <a:close/>
                <a:moveTo>
                  <a:pt x="2117" y="658"/>
                </a:moveTo>
                <a:cubicBezTo>
                  <a:pt x="2120" y="604"/>
                  <a:pt x="2129" y="552"/>
                  <a:pt x="2156" y="521"/>
                </a:cubicBezTo>
                <a:cubicBezTo>
                  <a:pt x="2164" y="512"/>
                  <a:pt x="2164" y="514"/>
                  <a:pt x="2168" y="514"/>
                </a:cubicBezTo>
                <a:cubicBezTo>
                  <a:pt x="2189" y="518"/>
                  <a:pt x="2206" y="533"/>
                  <a:pt x="2227" y="554"/>
                </a:cubicBezTo>
                <a:cubicBezTo>
                  <a:pt x="2248" y="574"/>
                  <a:pt x="2265" y="597"/>
                  <a:pt x="2281" y="622"/>
                </a:cubicBezTo>
                <a:cubicBezTo>
                  <a:pt x="2289" y="634"/>
                  <a:pt x="2296" y="647"/>
                  <a:pt x="2302" y="660"/>
                </a:cubicBezTo>
                <a:cubicBezTo>
                  <a:pt x="2305" y="664"/>
                  <a:pt x="2308" y="668"/>
                  <a:pt x="2310" y="673"/>
                </a:cubicBezTo>
                <a:lnTo>
                  <a:pt x="2116" y="721"/>
                </a:lnTo>
                <a:cubicBezTo>
                  <a:pt x="2116" y="714"/>
                  <a:pt x="2116" y="708"/>
                  <a:pt x="2116" y="701"/>
                </a:cubicBezTo>
                <a:cubicBezTo>
                  <a:pt x="2116" y="687"/>
                  <a:pt x="2116" y="672"/>
                  <a:pt x="2117" y="658"/>
                </a:cubicBezTo>
                <a:close/>
                <a:moveTo>
                  <a:pt x="1493" y="688"/>
                </a:moveTo>
                <a:cubicBezTo>
                  <a:pt x="1501" y="679"/>
                  <a:pt x="1500" y="680"/>
                  <a:pt x="1504" y="680"/>
                </a:cubicBezTo>
                <a:cubicBezTo>
                  <a:pt x="1525" y="685"/>
                  <a:pt x="1542" y="699"/>
                  <a:pt x="1563" y="720"/>
                </a:cubicBezTo>
                <a:cubicBezTo>
                  <a:pt x="1579" y="735"/>
                  <a:pt x="1592" y="753"/>
                  <a:pt x="1605" y="771"/>
                </a:cubicBezTo>
                <a:cubicBezTo>
                  <a:pt x="1613" y="783"/>
                  <a:pt x="1620" y="796"/>
                  <a:pt x="1627" y="808"/>
                </a:cubicBezTo>
                <a:cubicBezTo>
                  <a:pt x="1633" y="818"/>
                  <a:pt x="1639" y="827"/>
                  <a:pt x="1644" y="837"/>
                </a:cubicBezTo>
                <a:cubicBezTo>
                  <a:pt x="1644" y="838"/>
                  <a:pt x="1644" y="839"/>
                  <a:pt x="1645" y="840"/>
                </a:cubicBezTo>
                <a:lnTo>
                  <a:pt x="1468" y="884"/>
                </a:lnTo>
                <a:cubicBezTo>
                  <a:pt x="1468" y="872"/>
                  <a:pt x="1459" y="860"/>
                  <a:pt x="1459" y="847"/>
                </a:cubicBezTo>
                <a:cubicBezTo>
                  <a:pt x="1460" y="832"/>
                  <a:pt x="1456" y="818"/>
                  <a:pt x="1457" y="804"/>
                </a:cubicBezTo>
                <a:cubicBezTo>
                  <a:pt x="1462" y="758"/>
                  <a:pt x="1470" y="714"/>
                  <a:pt x="1493" y="688"/>
                </a:cubicBezTo>
                <a:close/>
                <a:moveTo>
                  <a:pt x="787" y="993"/>
                </a:moveTo>
                <a:cubicBezTo>
                  <a:pt x="787" y="978"/>
                  <a:pt x="788" y="964"/>
                  <a:pt x="790" y="949"/>
                </a:cubicBezTo>
                <a:cubicBezTo>
                  <a:pt x="796" y="911"/>
                  <a:pt x="806" y="877"/>
                  <a:pt x="826" y="854"/>
                </a:cubicBezTo>
                <a:cubicBezTo>
                  <a:pt x="833" y="845"/>
                  <a:pt x="834" y="846"/>
                  <a:pt x="837" y="847"/>
                </a:cubicBezTo>
                <a:cubicBezTo>
                  <a:pt x="858" y="851"/>
                  <a:pt x="876" y="865"/>
                  <a:pt x="897" y="886"/>
                </a:cubicBezTo>
                <a:cubicBezTo>
                  <a:pt x="908" y="896"/>
                  <a:pt x="916" y="908"/>
                  <a:pt x="925" y="920"/>
                </a:cubicBezTo>
                <a:cubicBezTo>
                  <a:pt x="935" y="932"/>
                  <a:pt x="944" y="944"/>
                  <a:pt x="952" y="957"/>
                </a:cubicBezTo>
                <a:cubicBezTo>
                  <a:pt x="960" y="969"/>
                  <a:pt x="967" y="981"/>
                  <a:pt x="973" y="994"/>
                </a:cubicBezTo>
                <a:lnTo>
                  <a:pt x="786" y="1036"/>
                </a:lnTo>
                <a:cubicBezTo>
                  <a:pt x="786" y="1021"/>
                  <a:pt x="786" y="1007"/>
                  <a:pt x="787" y="993"/>
                </a:cubicBezTo>
                <a:close/>
                <a:moveTo>
                  <a:pt x="3342" y="4069"/>
                </a:moveTo>
                <a:lnTo>
                  <a:pt x="3302" y="4080"/>
                </a:lnTo>
                <a:lnTo>
                  <a:pt x="3262" y="4092"/>
                </a:lnTo>
                <a:lnTo>
                  <a:pt x="1370" y="4619"/>
                </a:lnTo>
                <a:lnTo>
                  <a:pt x="1246" y="4032"/>
                </a:lnTo>
                <a:lnTo>
                  <a:pt x="1238" y="3992"/>
                </a:lnTo>
                <a:lnTo>
                  <a:pt x="1229" y="3951"/>
                </a:lnTo>
                <a:lnTo>
                  <a:pt x="1217" y="3896"/>
                </a:lnTo>
                <a:lnTo>
                  <a:pt x="1209" y="3855"/>
                </a:lnTo>
                <a:lnTo>
                  <a:pt x="1200" y="3814"/>
                </a:lnTo>
                <a:lnTo>
                  <a:pt x="660" y="1250"/>
                </a:lnTo>
                <a:lnTo>
                  <a:pt x="1024" y="1160"/>
                </a:lnTo>
                <a:cubicBezTo>
                  <a:pt x="1038" y="1254"/>
                  <a:pt x="1033" y="1352"/>
                  <a:pt x="1014" y="1436"/>
                </a:cubicBezTo>
                <a:cubicBezTo>
                  <a:pt x="990" y="1540"/>
                  <a:pt x="1150" y="1585"/>
                  <a:pt x="1174" y="1480"/>
                </a:cubicBezTo>
                <a:cubicBezTo>
                  <a:pt x="1199" y="1371"/>
                  <a:pt x="1204" y="1243"/>
                  <a:pt x="1184" y="1121"/>
                </a:cubicBezTo>
                <a:lnTo>
                  <a:pt x="1689" y="997"/>
                </a:lnTo>
                <a:cubicBezTo>
                  <a:pt x="1703" y="1090"/>
                  <a:pt x="1698" y="1187"/>
                  <a:pt x="1679" y="1270"/>
                </a:cubicBezTo>
                <a:cubicBezTo>
                  <a:pt x="1655" y="1374"/>
                  <a:pt x="1815" y="1418"/>
                  <a:pt x="1839" y="1314"/>
                </a:cubicBezTo>
                <a:cubicBezTo>
                  <a:pt x="1864" y="1205"/>
                  <a:pt x="1869" y="1079"/>
                  <a:pt x="1849" y="958"/>
                </a:cubicBezTo>
                <a:lnTo>
                  <a:pt x="2355" y="833"/>
                </a:lnTo>
                <a:cubicBezTo>
                  <a:pt x="2368" y="926"/>
                  <a:pt x="2363" y="1021"/>
                  <a:pt x="2344" y="1104"/>
                </a:cubicBezTo>
                <a:cubicBezTo>
                  <a:pt x="2320" y="1208"/>
                  <a:pt x="2480" y="1252"/>
                  <a:pt x="2504" y="1148"/>
                </a:cubicBezTo>
                <a:cubicBezTo>
                  <a:pt x="2529" y="1040"/>
                  <a:pt x="2534" y="915"/>
                  <a:pt x="2515" y="794"/>
                </a:cubicBezTo>
                <a:lnTo>
                  <a:pt x="3020" y="670"/>
                </a:lnTo>
                <a:cubicBezTo>
                  <a:pt x="3033" y="761"/>
                  <a:pt x="3028" y="856"/>
                  <a:pt x="3009" y="937"/>
                </a:cubicBezTo>
                <a:cubicBezTo>
                  <a:pt x="2985" y="1042"/>
                  <a:pt x="3145" y="1086"/>
                  <a:pt x="3169" y="982"/>
                </a:cubicBezTo>
                <a:cubicBezTo>
                  <a:pt x="3194" y="874"/>
                  <a:pt x="3199" y="750"/>
                  <a:pt x="3180" y="630"/>
                </a:cubicBezTo>
                <a:lnTo>
                  <a:pt x="3606" y="526"/>
                </a:lnTo>
                <a:lnTo>
                  <a:pt x="3648" y="515"/>
                </a:lnTo>
                <a:lnTo>
                  <a:pt x="3686" y="506"/>
                </a:lnTo>
                <a:cubicBezTo>
                  <a:pt x="3687" y="515"/>
                  <a:pt x="3688" y="524"/>
                  <a:pt x="3689" y="532"/>
                </a:cubicBezTo>
                <a:cubicBezTo>
                  <a:pt x="3697" y="615"/>
                  <a:pt x="3691" y="698"/>
                  <a:pt x="3674" y="771"/>
                </a:cubicBezTo>
                <a:cubicBezTo>
                  <a:pt x="3650" y="876"/>
                  <a:pt x="3810" y="920"/>
                  <a:pt x="3834" y="815"/>
                </a:cubicBezTo>
                <a:cubicBezTo>
                  <a:pt x="3859" y="709"/>
                  <a:pt x="3864" y="586"/>
                  <a:pt x="3846" y="467"/>
                </a:cubicBezTo>
                <a:lnTo>
                  <a:pt x="4061" y="414"/>
                </a:lnTo>
                <a:lnTo>
                  <a:pt x="4755" y="3676"/>
                </a:lnTo>
                <a:lnTo>
                  <a:pt x="3342" y="4069"/>
                </a:lnTo>
                <a:close/>
                <a:moveTo>
                  <a:pt x="1884" y="3150"/>
                </a:moveTo>
                <a:lnTo>
                  <a:pt x="1377" y="3272"/>
                </a:lnTo>
                <a:lnTo>
                  <a:pt x="1255" y="2765"/>
                </a:lnTo>
                <a:lnTo>
                  <a:pt x="1763" y="2643"/>
                </a:lnTo>
                <a:lnTo>
                  <a:pt x="1884" y="3150"/>
                </a:lnTo>
                <a:close/>
                <a:moveTo>
                  <a:pt x="1991" y="3118"/>
                </a:moveTo>
                <a:lnTo>
                  <a:pt x="1870" y="2611"/>
                </a:lnTo>
                <a:lnTo>
                  <a:pt x="2377" y="2489"/>
                </a:lnTo>
                <a:lnTo>
                  <a:pt x="2499" y="2996"/>
                </a:lnTo>
                <a:lnTo>
                  <a:pt x="1991" y="3118"/>
                </a:lnTo>
                <a:close/>
                <a:moveTo>
                  <a:pt x="2483" y="2457"/>
                </a:moveTo>
                <a:lnTo>
                  <a:pt x="2991" y="2335"/>
                </a:lnTo>
                <a:lnTo>
                  <a:pt x="3112" y="2842"/>
                </a:lnTo>
                <a:lnTo>
                  <a:pt x="2605" y="2964"/>
                </a:lnTo>
                <a:lnTo>
                  <a:pt x="2483" y="2457"/>
                </a:lnTo>
                <a:close/>
                <a:moveTo>
                  <a:pt x="3605" y="2181"/>
                </a:moveTo>
                <a:lnTo>
                  <a:pt x="3727" y="2689"/>
                </a:lnTo>
                <a:lnTo>
                  <a:pt x="3500" y="2743"/>
                </a:lnTo>
                <a:lnTo>
                  <a:pt x="3458" y="2753"/>
                </a:lnTo>
                <a:lnTo>
                  <a:pt x="3415" y="2763"/>
                </a:lnTo>
                <a:lnTo>
                  <a:pt x="3219" y="2810"/>
                </a:lnTo>
                <a:lnTo>
                  <a:pt x="3098" y="2303"/>
                </a:lnTo>
                <a:lnTo>
                  <a:pt x="3462" y="2216"/>
                </a:lnTo>
                <a:lnTo>
                  <a:pt x="3504" y="2205"/>
                </a:lnTo>
                <a:lnTo>
                  <a:pt x="3547" y="2195"/>
                </a:lnTo>
                <a:lnTo>
                  <a:pt x="3605" y="2181"/>
                </a:lnTo>
                <a:close/>
                <a:moveTo>
                  <a:pt x="3712" y="2149"/>
                </a:moveTo>
                <a:lnTo>
                  <a:pt x="4219" y="2028"/>
                </a:lnTo>
                <a:lnTo>
                  <a:pt x="4341" y="2535"/>
                </a:lnTo>
                <a:lnTo>
                  <a:pt x="3833" y="2657"/>
                </a:lnTo>
                <a:lnTo>
                  <a:pt x="3712" y="2149"/>
                </a:lnTo>
                <a:close/>
                <a:moveTo>
                  <a:pt x="2446" y="2352"/>
                </a:moveTo>
                <a:lnTo>
                  <a:pt x="2324" y="1844"/>
                </a:lnTo>
                <a:lnTo>
                  <a:pt x="2832" y="1723"/>
                </a:lnTo>
                <a:lnTo>
                  <a:pt x="2953" y="2230"/>
                </a:lnTo>
                <a:lnTo>
                  <a:pt x="2446" y="2352"/>
                </a:lnTo>
                <a:close/>
                <a:moveTo>
                  <a:pt x="3060" y="2198"/>
                </a:moveTo>
                <a:lnTo>
                  <a:pt x="2938" y="1690"/>
                </a:lnTo>
                <a:lnTo>
                  <a:pt x="3445" y="1569"/>
                </a:lnTo>
                <a:lnTo>
                  <a:pt x="3498" y="1788"/>
                </a:lnTo>
                <a:lnTo>
                  <a:pt x="3529" y="1917"/>
                </a:lnTo>
                <a:lnTo>
                  <a:pt x="3560" y="2045"/>
                </a:lnTo>
                <a:lnTo>
                  <a:pt x="3567" y="2076"/>
                </a:lnTo>
                <a:lnTo>
                  <a:pt x="3557" y="2078"/>
                </a:lnTo>
                <a:lnTo>
                  <a:pt x="3514" y="2089"/>
                </a:lnTo>
                <a:lnTo>
                  <a:pt x="3472" y="2099"/>
                </a:lnTo>
                <a:lnTo>
                  <a:pt x="3060" y="2198"/>
                </a:lnTo>
                <a:close/>
                <a:moveTo>
                  <a:pt x="4059" y="1415"/>
                </a:moveTo>
                <a:lnTo>
                  <a:pt x="4181" y="1922"/>
                </a:lnTo>
                <a:lnTo>
                  <a:pt x="3674" y="2044"/>
                </a:lnTo>
                <a:lnTo>
                  <a:pt x="3590" y="1693"/>
                </a:lnTo>
                <a:lnTo>
                  <a:pt x="3559" y="1564"/>
                </a:lnTo>
                <a:lnTo>
                  <a:pt x="3552" y="1536"/>
                </a:lnTo>
                <a:lnTo>
                  <a:pt x="3561" y="1534"/>
                </a:lnTo>
                <a:lnTo>
                  <a:pt x="3604" y="1524"/>
                </a:lnTo>
                <a:lnTo>
                  <a:pt x="4059" y="1415"/>
                </a:lnTo>
                <a:close/>
                <a:moveTo>
                  <a:pt x="2038" y="3738"/>
                </a:moveTo>
                <a:lnTo>
                  <a:pt x="2044" y="3763"/>
                </a:lnTo>
                <a:lnTo>
                  <a:pt x="1691" y="3848"/>
                </a:lnTo>
                <a:lnTo>
                  <a:pt x="1537" y="3885"/>
                </a:lnTo>
                <a:lnTo>
                  <a:pt x="1529" y="3855"/>
                </a:lnTo>
                <a:lnTo>
                  <a:pt x="1518" y="3807"/>
                </a:lnTo>
                <a:lnTo>
                  <a:pt x="1508" y="3767"/>
                </a:lnTo>
                <a:lnTo>
                  <a:pt x="1498" y="3726"/>
                </a:lnTo>
                <a:lnTo>
                  <a:pt x="1415" y="3377"/>
                </a:lnTo>
                <a:lnTo>
                  <a:pt x="1922" y="3256"/>
                </a:lnTo>
                <a:lnTo>
                  <a:pt x="2000" y="3579"/>
                </a:lnTo>
                <a:lnTo>
                  <a:pt x="2009" y="3620"/>
                </a:lnTo>
                <a:lnTo>
                  <a:pt x="2019" y="3660"/>
                </a:lnTo>
                <a:lnTo>
                  <a:pt x="2028" y="3697"/>
                </a:lnTo>
                <a:lnTo>
                  <a:pt x="2038" y="3738"/>
                </a:lnTo>
                <a:close/>
                <a:moveTo>
                  <a:pt x="2652" y="3587"/>
                </a:moveTo>
                <a:lnTo>
                  <a:pt x="2658" y="3609"/>
                </a:lnTo>
                <a:lnTo>
                  <a:pt x="2343" y="3685"/>
                </a:lnTo>
                <a:lnTo>
                  <a:pt x="2150" y="3731"/>
                </a:lnTo>
                <a:lnTo>
                  <a:pt x="2144" y="3704"/>
                </a:lnTo>
                <a:lnTo>
                  <a:pt x="2134" y="3664"/>
                </a:lnTo>
                <a:lnTo>
                  <a:pt x="2126" y="3629"/>
                </a:lnTo>
                <a:lnTo>
                  <a:pt x="2116" y="3589"/>
                </a:lnTo>
                <a:lnTo>
                  <a:pt x="2107" y="3548"/>
                </a:lnTo>
                <a:lnTo>
                  <a:pt x="2029" y="3223"/>
                </a:lnTo>
                <a:lnTo>
                  <a:pt x="2536" y="3102"/>
                </a:lnTo>
                <a:lnTo>
                  <a:pt x="2608" y="3401"/>
                </a:lnTo>
                <a:lnTo>
                  <a:pt x="2618" y="3441"/>
                </a:lnTo>
                <a:lnTo>
                  <a:pt x="2627" y="3482"/>
                </a:lnTo>
                <a:lnTo>
                  <a:pt x="2633" y="3505"/>
                </a:lnTo>
                <a:lnTo>
                  <a:pt x="2643" y="3546"/>
                </a:lnTo>
                <a:lnTo>
                  <a:pt x="2652" y="3587"/>
                </a:lnTo>
                <a:close/>
                <a:moveTo>
                  <a:pt x="3236" y="3304"/>
                </a:moveTo>
                <a:lnTo>
                  <a:pt x="3272" y="3455"/>
                </a:lnTo>
                <a:lnTo>
                  <a:pt x="3181" y="3477"/>
                </a:lnTo>
                <a:lnTo>
                  <a:pt x="3141" y="3487"/>
                </a:lnTo>
                <a:lnTo>
                  <a:pt x="3100" y="3496"/>
                </a:lnTo>
                <a:lnTo>
                  <a:pt x="2765" y="3577"/>
                </a:lnTo>
                <a:lnTo>
                  <a:pt x="2759" y="3553"/>
                </a:lnTo>
                <a:lnTo>
                  <a:pt x="2749" y="3512"/>
                </a:lnTo>
                <a:lnTo>
                  <a:pt x="2739" y="3472"/>
                </a:lnTo>
                <a:lnTo>
                  <a:pt x="2734" y="3451"/>
                </a:lnTo>
                <a:lnTo>
                  <a:pt x="2725" y="3410"/>
                </a:lnTo>
                <a:lnTo>
                  <a:pt x="2715" y="3370"/>
                </a:lnTo>
                <a:lnTo>
                  <a:pt x="2643" y="3070"/>
                </a:lnTo>
                <a:lnTo>
                  <a:pt x="3150" y="2948"/>
                </a:lnTo>
                <a:lnTo>
                  <a:pt x="3216" y="3223"/>
                </a:lnTo>
                <a:lnTo>
                  <a:pt x="3226" y="3263"/>
                </a:lnTo>
                <a:lnTo>
                  <a:pt x="3236" y="3304"/>
                </a:lnTo>
                <a:close/>
              </a:path>
            </a:pathLst>
          </a:custGeom>
          <a:solidFill>
            <a:srgbClr val="C00000"/>
          </a:solidFill>
          <a:ln>
            <a:noFill/>
          </a:ln>
        </p:spPr>
      </p:sp>
    </p:spTree>
    <p:extLst>
      <p:ext uri="{BB962C8B-B14F-4D97-AF65-F5344CB8AC3E}">
        <p14:creationId xmlns:p14="http://schemas.microsoft.com/office/powerpoint/2010/main" val="4865695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209821" y="-1448973"/>
            <a:ext cx="956603" cy="1280160"/>
          </a:xfrm>
          <a:prstGeom prst="rect">
            <a:avLst/>
          </a:prstGeom>
          <a:solidFill>
            <a:srgbClr val="DA1D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7656" y="383345"/>
            <a:ext cx="1804433" cy="708036"/>
            <a:chOff x="-7656" y="383345"/>
            <a:chExt cx="1353399" cy="531056"/>
          </a:xfrm>
          <a:solidFill>
            <a:srgbClr val="DA1D27"/>
          </a:solidFill>
        </p:grpSpPr>
        <p:sp>
          <p:nvSpPr>
            <p:cNvPr id="11" name="任意多边形 10"/>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文本框 18"/>
          <p:cNvSpPr>
            <a:spLocks noChangeArrowheads="1"/>
          </p:cNvSpPr>
          <p:nvPr/>
        </p:nvSpPr>
        <p:spPr bwMode="auto">
          <a:xfrm>
            <a:off x="2433622" y="412841"/>
            <a:ext cx="241808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400" b="1" dirty="0">
                <a:solidFill>
                  <a:srgbClr val="DA1D27"/>
                </a:solidFill>
                <a:latin typeface="微软雅黑" panose="020B0503020204020204" charset="-122"/>
                <a:ea typeface="微软雅黑" panose="020B0503020204020204" charset="-122"/>
                <a:sym typeface="微软雅黑" panose="020B0503020204020204" charset="-122"/>
              </a:rPr>
              <a:t>比赛标的</a:t>
            </a:r>
          </a:p>
        </p:txBody>
      </p:sp>
      <p:sp>
        <p:nvSpPr>
          <p:cNvPr id="5" name="矩形 4"/>
          <p:cNvSpPr/>
          <p:nvPr/>
        </p:nvSpPr>
        <p:spPr>
          <a:xfrm>
            <a:off x="763004" y="1685743"/>
            <a:ext cx="255381" cy="4091346"/>
          </a:xfrm>
          <a:prstGeom prst="rect">
            <a:avLst/>
          </a:prstGeom>
          <a:solidFill>
            <a:srgbClr val="BD0000"/>
          </a:solidFill>
          <a:ln w="25400" cap="flat" cmpd="sng" algn="ctr">
            <a:noFill/>
            <a:prstDash val="solid"/>
          </a:ln>
          <a:effectLst/>
        </p:spPr>
        <p:style>
          <a:lnRef idx="2">
            <a:srgbClr val="BD0000">
              <a:shade val="50000"/>
            </a:srgbClr>
          </a:lnRef>
          <a:fillRef idx="1">
            <a:srgbClr val="BD0000"/>
          </a:fillRef>
          <a:effectRef idx="0">
            <a:srgbClr val="BD0000"/>
          </a:effectRef>
          <a:fontRef idx="minor">
            <a:sysClr val="window" lastClr="FFFFFF"/>
          </a:fontRef>
        </p:style>
        <p:txBody>
          <a:bodyPr rtlCol="0" anchor="ctr"/>
          <a:lstStyle/>
          <a:p>
            <a:pPr algn="ctr"/>
            <a:endParaRPr lang="zh-CN" altLang="en-US"/>
          </a:p>
        </p:txBody>
      </p:sp>
      <p:graphicFrame>
        <p:nvGraphicFramePr>
          <p:cNvPr id="6" name="表格 5"/>
          <p:cNvGraphicFramePr>
            <a:graphicFrameLocks noGrp="1"/>
          </p:cNvGraphicFramePr>
          <p:nvPr>
            <p:extLst>
              <p:ext uri="{D42A27DB-BD31-4B8C-83A1-F6EECF244321}">
                <p14:modId xmlns:p14="http://schemas.microsoft.com/office/powerpoint/2010/main" val="1732989076"/>
              </p:ext>
            </p:extLst>
          </p:nvPr>
        </p:nvGraphicFramePr>
        <p:xfrm>
          <a:off x="1018385" y="1580785"/>
          <a:ext cx="10626093" cy="4337892"/>
        </p:xfrm>
        <a:graphic>
          <a:graphicData uri="http://schemas.openxmlformats.org/drawingml/2006/table">
            <a:tbl>
              <a:tblPr>
                <a:effectLst/>
                <a:tableStyleId>{5940675A-B579-460E-94D1-54222C63F5DA}</a:tableStyleId>
              </a:tblPr>
              <a:tblGrid>
                <a:gridCol w="2724525"/>
                <a:gridCol w="7901568"/>
              </a:tblGrid>
              <a:tr h="415430">
                <a:tc>
                  <a:txBody>
                    <a:bodyPr/>
                    <a:lstStyle/>
                    <a:p>
                      <a:pPr algn="ctr">
                        <a:spcAft>
                          <a:spcPts val="0"/>
                        </a:spcAft>
                      </a:pPr>
                      <a:r>
                        <a:rPr lang="zh-CN" sz="1400" kern="0" dirty="0">
                          <a:solidFill>
                            <a:sysClr val="windowText" lastClr="000000"/>
                          </a:solidFill>
                          <a:latin typeface="微软雅黑" panose="020B0503020204020204" charset="-122"/>
                          <a:ea typeface="微软雅黑" panose="020B0503020204020204" charset="-122"/>
                          <a:cs typeface="宋体" panose="02010600030101010101" pitchFamily="2" charset="-122"/>
                        </a:rPr>
                        <a:t>参数</a:t>
                      </a:r>
                      <a:endParaRPr lang="zh-CN" sz="1400" kern="100" dirty="0">
                        <a:solidFill>
                          <a:sysClr val="windowText" lastClr="000000"/>
                        </a:solidFill>
                        <a:latin typeface="微软雅黑" panose="020B0503020204020204" charset="-122"/>
                        <a:ea typeface="微软雅黑" panose="020B0503020204020204"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en-US" sz="1400" kern="0" dirty="0">
                          <a:solidFill>
                            <a:sysClr val="windowText" lastClr="000000"/>
                          </a:solidFill>
                          <a:latin typeface="微软雅黑" panose="020B0503020204020204" charset="-122"/>
                          <a:ea typeface="微软雅黑" panose="020B0503020204020204" charset="-122"/>
                          <a:cs typeface="宋体" panose="02010600030101010101" pitchFamily="2" charset="-122"/>
                        </a:rPr>
                        <a:t>A</a:t>
                      </a:r>
                      <a:r>
                        <a:rPr lang="zh-CN" sz="1400" kern="0" dirty="0">
                          <a:solidFill>
                            <a:sysClr val="windowText" lastClr="000000"/>
                          </a:solidFill>
                          <a:latin typeface="微软雅黑" panose="020B0503020204020204" charset="-122"/>
                          <a:ea typeface="微软雅黑" panose="020B0503020204020204" charset="-122"/>
                          <a:cs typeface="宋体" panose="02010600030101010101" pitchFamily="2" charset="-122"/>
                        </a:rPr>
                        <a:t>股</a:t>
                      </a:r>
                      <a:endParaRPr lang="zh-CN" sz="1400" kern="100" dirty="0">
                        <a:solidFill>
                          <a:sysClr val="windowText" lastClr="000000"/>
                        </a:solidFill>
                        <a:latin typeface="微软雅黑" panose="020B0503020204020204" charset="-122"/>
                        <a:ea typeface="微软雅黑" panose="020B0503020204020204"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420567">
                <a:tc>
                  <a:txBody>
                    <a:bodyPr/>
                    <a:lstStyle/>
                    <a:p>
                      <a:pPr algn="ctr">
                        <a:spcAft>
                          <a:spcPts val="0"/>
                        </a:spcAft>
                      </a:pPr>
                      <a:r>
                        <a:rPr lang="zh-CN" sz="1400" kern="0" dirty="0">
                          <a:solidFill>
                            <a:sysClr val="windowText" lastClr="000000"/>
                          </a:solidFill>
                          <a:latin typeface="微软雅黑" panose="020B0503020204020204" charset="-122"/>
                          <a:ea typeface="微软雅黑" panose="020B0503020204020204" charset="-122"/>
                          <a:cs typeface="宋体" panose="02010600030101010101" pitchFamily="2" charset="-122"/>
                        </a:rPr>
                        <a:t>交易品种</a:t>
                      </a:r>
                      <a:endParaRPr lang="zh-CN" sz="1400" kern="100" dirty="0">
                        <a:solidFill>
                          <a:sysClr val="windowText" lastClr="000000"/>
                        </a:solidFill>
                        <a:latin typeface="微软雅黑" panose="020B0503020204020204" charset="-122"/>
                        <a:ea typeface="微软雅黑" panose="020B0503020204020204"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zh-CN" sz="1400" kern="0" dirty="0">
                          <a:solidFill>
                            <a:sysClr val="windowText" lastClr="000000"/>
                          </a:solidFill>
                          <a:latin typeface="微软雅黑" panose="020B0503020204020204" charset="-122"/>
                          <a:ea typeface="微软雅黑" panose="020B0503020204020204" charset="-122"/>
                          <a:cs typeface="宋体" panose="02010600030101010101" pitchFamily="2" charset="-122"/>
                        </a:rPr>
                        <a:t>所有沪深</a:t>
                      </a:r>
                      <a:r>
                        <a:rPr lang="en-US" sz="1400" kern="0" dirty="0">
                          <a:solidFill>
                            <a:sysClr val="windowText" lastClr="000000"/>
                          </a:solidFill>
                          <a:latin typeface="微软雅黑" panose="020B0503020204020204" charset="-122"/>
                          <a:ea typeface="微软雅黑" panose="020B0503020204020204" charset="-122"/>
                          <a:cs typeface="宋体" panose="02010600030101010101" pitchFamily="2" charset="-122"/>
                        </a:rPr>
                        <a:t>A</a:t>
                      </a:r>
                      <a:r>
                        <a:rPr lang="zh-CN" sz="1400" kern="0" dirty="0">
                          <a:solidFill>
                            <a:sysClr val="windowText" lastClr="000000"/>
                          </a:solidFill>
                          <a:latin typeface="微软雅黑" panose="020B0503020204020204" charset="-122"/>
                          <a:ea typeface="微软雅黑" panose="020B0503020204020204" charset="-122"/>
                          <a:cs typeface="宋体" panose="02010600030101010101" pitchFamily="2" charset="-122"/>
                        </a:rPr>
                        <a:t>股（包括创业板）</a:t>
                      </a:r>
                      <a:endParaRPr lang="zh-CN" sz="1400" kern="100" dirty="0">
                        <a:solidFill>
                          <a:sysClr val="windowText" lastClr="000000"/>
                        </a:solidFill>
                        <a:latin typeface="微软雅黑" panose="020B0503020204020204" charset="-122"/>
                        <a:ea typeface="微软雅黑" panose="020B0503020204020204"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410293">
                <a:tc>
                  <a:txBody>
                    <a:bodyPr/>
                    <a:lstStyle/>
                    <a:p>
                      <a:pPr algn="ctr">
                        <a:spcAft>
                          <a:spcPts val="0"/>
                        </a:spcAft>
                      </a:pPr>
                      <a:r>
                        <a:rPr lang="zh-CN" sz="1400" kern="0">
                          <a:solidFill>
                            <a:sysClr val="windowText" lastClr="000000"/>
                          </a:solidFill>
                          <a:latin typeface="微软雅黑" panose="020B0503020204020204" charset="-122"/>
                          <a:ea typeface="微软雅黑" panose="020B0503020204020204" charset="-122"/>
                          <a:cs typeface="宋体" panose="02010600030101010101" pitchFamily="2" charset="-122"/>
                        </a:rPr>
                        <a:t>交易单位</a:t>
                      </a:r>
                      <a:endParaRPr lang="zh-CN" sz="1400" kern="100">
                        <a:solidFill>
                          <a:sysClr val="windowText" lastClr="000000"/>
                        </a:solidFill>
                        <a:latin typeface="微软雅黑" panose="020B0503020204020204" charset="-122"/>
                        <a:ea typeface="微软雅黑" panose="020B0503020204020204"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zh-CN" sz="1400" kern="0" dirty="0">
                          <a:solidFill>
                            <a:sysClr val="windowText" lastClr="000000"/>
                          </a:solidFill>
                          <a:latin typeface="微软雅黑" panose="020B0503020204020204" charset="-122"/>
                          <a:ea typeface="微软雅黑" panose="020B0503020204020204" charset="-122"/>
                          <a:cs typeface="宋体" panose="02010600030101010101" pitchFamily="2" charset="-122"/>
                        </a:rPr>
                        <a:t>股，委托量必须是</a:t>
                      </a:r>
                      <a:r>
                        <a:rPr lang="en-US" sz="1400" kern="0" dirty="0">
                          <a:solidFill>
                            <a:sysClr val="windowText" lastClr="000000"/>
                          </a:solidFill>
                          <a:latin typeface="微软雅黑" panose="020B0503020204020204" charset="-122"/>
                          <a:ea typeface="微软雅黑" panose="020B0503020204020204" charset="-122"/>
                          <a:cs typeface="宋体" panose="02010600030101010101" pitchFamily="2" charset="-122"/>
                        </a:rPr>
                        <a:t>100</a:t>
                      </a:r>
                      <a:r>
                        <a:rPr lang="zh-CN" sz="1400" kern="0" dirty="0">
                          <a:solidFill>
                            <a:sysClr val="windowText" lastClr="000000"/>
                          </a:solidFill>
                          <a:latin typeface="微软雅黑" panose="020B0503020204020204" charset="-122"/>
                          <a:ea typeface="微软雅黑" panose="020B0503020204020204" charset="-122"/>
                          <a:cs typeface="宋体" panose="02010600030101010101" pitchFamily="2" charset="-122"/>
                        </a:rPr>
                        <a:t>股的整数倍</a:t>
                      </a:r>
                      <a:endParaRPr lang="zh-CN" sz="1400" kern="100" dirty="0">
                        <a:solidFill>
                          <a:sysClr val="windowText" lastClr="000000"/>
                        </a:solidFill>
                        <a:latin typeface="微软雅黑" panose="020B0503020204020204" charset="-122"/>
                        <a:ea typeface="微软雅黑" panose="020B0503020204020204"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380758">
                <a:tc>
                  <a:txBody>
                    <a:bodyPr/>
                    <a:lstStyle/>
                    <a:p>
                      <a:pPr algn="ctr">
                        <a:spcAft>
                          <a:spcPts val="0"/>
                        </a:spcAft>
                      </a:pPr>
                      <a:r>
                        <a:rPr lang="zh-CN" sz="1400" kern="0">
                          <a:solidFill>
                            <a:sysClr val="windowText" lastClr="000000"/>
                          </a:solidFill>
                          <a:latin typeface="微软雅黑" panose="020B0503020204020204" charset="-122"/>
                          <a:ea typeface="微软雅黑" panose="020B0503020204020204" charset="-122"/>
                          <a:cs typeface="宋体" panose="02010600030101010101" pitchFamily="2" charset="-122"/>
                        </a:rPr>
                        <a:t>最小变动价格</a:t>
                      </a:r>
                      <a:endParaRPr lang="zh-CN" sz="1400" kern="100">
                        <a:solidFill>
                          <a:sysClr val="windowText" lastClr="000000"/>
                        </a:solidFill>
                        <a:latin typeface="微软雅黑" panose="020B0503020204020204" charset="-122"/>
                        <a:ea typeface="微软雅黑" panose="020B0503020204020204"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en-US" sz="1400" kern="0" dirty="0">
                          <a:solidFill>
                            <a:sysClr val="windowText" lastClr="000000"/>
                          </a:solidFill>
                          <a:latin typeface="微软雅黑" panose="020B0503020204020204" charset="-122"/>
                          <a:ea typeface="微软雅黑" panose="020B0503020204020204" charset="-122"/>
                          <a:cs typeface="宋体" panose="02010600030101010101" pitchFamily="2" charset="-122"/>
                        </a:rPr>
                        <a:t>0.01</a:t>
                      </a:r>
                      <a:endParaRPr lang="zh-CN" sz="1400" kern="100" dirty="0">
                        <a:solidFill>
                          <a:sysClr val="windowText" lastClr="000000"/>
                        </a:solidFill>
                        <a:latin typeface="微软雅黑" panose="020B0503020204020204" charset="-122"/>
                        <a:ea typeface="微软雅黑" panose="020B0503020204020204"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421209">
                <a:tc>
                  <a:txBody>
                    <a:bodyPr/>
                    <a:lstStyle/>
                    <a:p>
                      <a:pPr algn="ctr">
                        <a:spcAft>
                          <a:spcPts val="0"/>
                        </a:spcAft>
                      </a:pPr>
                      <a:r>
                        <a:rPr lang="zh-CN" sz="1400" kern="0">
                          <a:solidFill>
                            <a:sysClr val="windowText" lastClr="000000"/>
                          </a:solidFill>
                          <a:latin typeface="微软雅黑" panose="020B0503020204020204" charset="-122"/>
                          <a:ea typeface="微软雅黑" panose="020B0503020204020204" charset="-122"/>
                          <a:cs typeface="宋体" panose="02010600030101010101" pitchFamily="2" charset="-122"/>
                        </a:rPr>
                        <a:t>交易方式</a:t>
                      </a:r>
                      <a:endParaRPr lang="zh-CN" sz="1400" kern="100">
                        <a:solidFill>
                          <a:sysClr val="windowText" lastClr="000000"/>
                        </a:solidFill>
                        <a:latin typeface="微软雅黑" panose="020B0503020204020204" charset="-122"/>
                        <a:ea typeface="微软雅黑" panose="020B0503020204020204"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en-US" sz="1400" kern="0" dirty="0">
                          <a:solidFill>
                            <a:sysClr val="windowText" lastClr="000000"/>
                          </a:solidFill>
                          <a:latin typeface="微软雅黑" panose="020B0503020204020204" charset="-122"/>
                          <a:ea typeface="微软雅黑" panose="020B0503020204020204" charset="-122"/>
                          <a:cs typeface="宋体" panose="02010600030101010101" pitchFamily="2" charset="-122"/>
                        </a:rPr>
                        <a:t>T+1</a:t>
                      </a:r>
                      <a:r>
                        <a:rPr lang="zh-CN" sz="1400" kern="0" dirty="0">
                          <a:solidFill>
                            <a:sysClr val="windowText" lastClr="000000"/>
                          </a:solidFill>
                          <a:latin typeface="微软雅黑" panose="020B0503020204020204" charset="-122"/>
                          <a:ea typeface="微软雅黑" panose="020B0503020204020204" charset="-122"/>
                          <a:cs typeface="宋体" panose="02010600030101010101" pitchFamily="2" charset="-122"/>
                        </a:rPr>
                        <a:t>，单向交易，买一和卖一匹配成交，不限制成交量</a:t>
                      </a:r>
                      <a:endParaRPr lang="zh-CN" sz="1400" kern="100" dirty="0">
                        <a:solidFill>
                          <a:sysClr val="windowText" lastClr="000000"/>
                        </a:solidFill>
                        <a:latin typeface="微软雅黑" panose="020B0503020204020204" charset="-122"/>
                        <a:ea typeface="微软雅黑" panose="020B0503020204020204"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417357">
                <a:tc>
                  <a:txBody>
                    <a:bodyPr/>
                    <a:lstStyle/>
                    <a:p>
                      <a:pPr algn="ctr">
                        <a:spcAft>
                          <a:spcPts val="0"/>
                        </a:spcAft>
                      </a:pPr>
                      <a:r>
                        <a:rPr lang="zh-CN" sz="1400" kern="0">
                          <a:solidFill>
                            <a:sysClr val="windowText" lastClr="000000"/>
                          </a:solidFill>
                          <a:latin typeface="微软雅黑" panose="020B0503020204020204" charset="-122"/>
                          <a:ea typeface="微软雅黑" panose="020B0503020204020204" charset="-122"/>
                          <a:cs typeface="宋体" panose="02010600030101010101" pitchFamily="2" charset="-122"/>
                        </a:rPr>
                        <a:t>交易时间</a:t>
                      </a:r>
                      <a:endParaRPr lang="zh-CN" sz="1400" kern="100">
                        <a:solidFill>
                          <a:sysClr val="windowText" lastClr="000000"/>
                        </a:solidFill>
                        <a:latin typeface="微软雅黑" panose="020B0503020204020204" charset="-122"/>
                        <a:ea typeface="微软雅黑" panose="020B0503020204020204"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zh-CN" sz="1400" kern="0" dirty="0">
                          <a:solidFill>
                            <a:sysClr val="windowText" lastClr="000000"/>
                          </a:solidFill>
                          <a:latin typeface="微软雅黑" panose="020B0503020204020204" charset="-122"/>
                          <a:ea typeface="微软雅黑" panose="020B0503020204020204" charset="-122"/>
                          <a:cs typeface="宋体" panose="02010600030101010101" pitchFamily="2" charset="-122"/>
                        </a:rPr>
                        <a:t>交易日</a:t>
                      </a:r>
                      <a:r>
                        <a:rPr lang="en-US" sz="1400" kern="0" dirty="0">
                          <a:solidFill>
                            <a:sysClr val="windowText" lastClr="000000"/>
                          </a:solidFill>
                          <a:latin typeface="微软雅黑" panose="020B0503020204020204" charset="-122"/>
                          <a:ea typeface="微软雅黑" panose="020B0503020204020204" charset="-122"/>
                          <a:cs typeface="宋体" panose="02010600030101010101" pitchFamily="2" charset="-122"/>
                        </a:rPr>
                        <a:t>9:30</a:t>
                      </a:r>
                      <a:r>
                        <a:rPr lang="zh-CN" sz="1400" kern="0" dirty="0">
                          <a:solidFill>
                            <a:sysClr val="windowText" lastClr="000000"/>
                          </a:solidFill>
                          <a:latin typeface="微软雅黑" panose="020B0503020204020204" charset="-122"/>
                          <a:ea typeface="微软雅黑" panose="020B0503020204020204" charset="-122"/>
                          <a:cs typeface="宋体" panose="02010600030101010101" pitchFamily="2" charset="-122"/>
                        </a:rPr>
                        <a:t>至</a:t>
                      </a:r>
                      <a:r>
                        <a:rPr lang="en-US" sz="1400" kern="0" dirty="0">
                          <a:solidFill>
                            <a:sysClr val="windowText" lastClr="000000"/>
                          </a:solidFill>
                          <a:latin typeface="微软雅黑" panose="020B0503020204020204" charset="-122"/>
                          <a:ea typeface="微软雅黑" panose="020B0503020204020204" charset="-122"/>
                          <a:cs typeface="宋体" panose="02010600030101010101" pitchFamily="2" charset="-122"/>
                        </a:rPr>
                        <a:t>15:00 </a:t>
                      </a:r>
                      <a:r>
                        <a:rPr lang="zh-CN" sz="1400" kern="0" dirty="0">
                          <a:solidFill>
                            <a:sysClr val="windowText" lastClr="000000"/>
                          </a:solidFill>
                          <a:latin typeface="微软雅黑" panose="020B0503020204020204" charset="-122"/>
                          <a:ea typeface="微软雅黑" panose="020B0503020204020204" charset="-122"/>
                          <a:cs typeface="宋体" panose="02010600030101010101" pitchFamily="2" charset="-122"/>
                        </a:rPr>
                        <a:t>中午</a:t>
                      </a:r>
                      <a:r>
                        <a:rPr lang="en-US" sz="1400" kern="0" dirty="0">
                          <a:solidFill>
                            <a:sysClr val="windowText" lastClr="000000"/>
                          </a:solidFill>
                          <a:latin typeface="微软雅黑" panose="020B0503020204020204" charset="-122"/>
                          <a:ea typeface="微软雅黑" panose="020B0503020204020204" charset="-122"/>
                          <a:cs typeface="宋体" panose="02010600030101010101" pitchFamily="2" charset="-122"/>
                        </a:rPr>
                        <a:t>11:30</a:t>
                      </a:r>
                      <a:r>
                        <a:rPr lang="zh-CN" sz="1400" kern="0" dirty="0">
                          <a:solidFill>
                            <a:sysClr val="windowText" lastClr="000000"/>
                          </a:solidFill>
                          <a:latin typeface="微软雅黑" panose="020B0503020204020204" charset="-122"/>
                          <a:ea typeface="微软雅黑" panose="020B0503020204020204" charset="-122"/>
                          <a:cs typeface="宋体" panose="02010600030101010101" pitchFamily="2" charset="-122"/>
                        </a:rPr>
                        <a:t>至</a:t>
                      </a:r>
                      <a:r>
                        <a:rPr lang="en-US" sz="1400" kern="0" dirty="0">
                          <a:solidFill>
                            <a:sysClr val="windowText" lastClr="000000"/>
                          </a:solidFill>
                          <a:latin typeface="微软雅黑" panose="020B0503020204020204" charset="-122"/>
                          <a:ea typeface="微软雅黑" panose="020B0503020204020204" charset="-122"/>
                          <a:cs typeface="宋体" panose="02010600030101010101" pitchFamily="2" charset="-122"/>
                        </a:rPr>
                        <a:t>13:00</a:t>
                      </a:r>
                      <a:r>
                        <a:rPr lang="zh-CN" sz="1400" kern="0" dirty="0">
                          <a:solidFill>
                            <a:sysClr val="windowText" lastClr="000000"/>
                          </a:solidFill>
                          <a:latin typeface="微软雅黑" panose="020B0503020204020204" charset="-122"/>
                          <a:ea typeface="微软雅黑" panose="020B0503020204020204" charset="-122"/>
                          <a:cs typeface="宋体" panose="02010600030101010101" pitchFamily="2" charset="-122"/>
                        </a:rPr>
                        <a:t>休盘</a:t>
                      </a:r>
                      <a:endParaRPr lang="zh-CN" sz="1400" kern="100" dirty="0">
                        <a:solidFill>
                          <a:sysClr val="windowText" lastClr="000000"/>
                        </a:solidFill>
                        <a:latin typeface="微软雅黑" panose="020B0503020204020204" charset="-122"/>
                        <a:ea typeface="微软雅黑" panose="020B0503020204020204"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412460">
                <a:tc>
                  <a:txBody>
                    <a:bodyPr/>
                    <a:lstStyle/>
                    <a:p>
                      <a:pPr algn="ctr">
                        <a:spcAft>
                          <a:spcPts val="0"/>
                        </a:spcAft>
                      </a:pPr>
                      <a:r>
                        <a:rPr lang="zh-CN" sz="1400" kern="0">
                          <a:solidFill>
                            <a:sysClr val="windowText" lastClr="000000"/>
                          </a:solidFill>
                          <a:latin typeface="微软雅黑" panose="020B0503020204020204" charset="-122"/>
                          <a:ea typeface="微软雅黑" panose="020B0503020204020204" charset="-122"/>
                          <a:cs typeface="宋体" panose="02010600030101010101" pitchFamily="2" charset="-122"/>
                        </a:rPr>
                        <a:t>结算时间</a:t>
                      </a:r>
                      <a:endParaRPr lang="zh-CN" sz="1400" kern="100">
                        <a:solidFill>
                          <a:sysClr val="windowText" lastClr="000000"/>
                        </a:solidFill>
                        <a:latin typeface="微软雅黑" panose="020B0503020204020204" charset="-122"/>
                        <a:ea typeface="微软雅黑" panose="020B0503020204020204"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zh-CN" sz="1400" kern="0" dirty="0">
                          <a:solidFill>
                            <a:sysClr val="windowText" lastClr="000000"/>
                          </a:solidFill>
                          <a:latin typeface="微软雅黑" panose="020B0503020204020204" charset="-122"/>
                          <a:ea typeface="微软雅黑" panose="020B0503020204020204" charset="-122"/>
                          <a:cs typeface="宋体" panose="02010600030101010101" pitchFamily="2" charset="-122"/>
                        </a:rPr>
                        <a:t>交易日当天</a:t>
                      </a:r>
                      <a:r>
                        <a:rPr lang="en-US" sz="1400" kern="0" dirty="0">
                          <a:solidFill>
                            <a:sysClr val="windowText" lastClr="000000"/>
                          </a:solidFill>
                          <a:latin typeface="微软雅黑" panose="020B0503020204020204" charset="-122"/>
                          <a:ea typeface="微软雅黑" panose="020B0503020204020204" charset="-122"/>
                          <a:cs typeface="宋体" panose="02010600030101010101" pitchFamily="2" charset="-122"/>
                        </a:rPr>
                        <a:t>17:00</a:t>
                      </a:r>
                      <a:endParaRPr lang="zh-CN" sz="1400" kern="100" dirty="0">
                        <a:solidFill>
                          <a:sysClr val="windowText" lastClr="000000"/>
                        </a:solidFill>
                        <a:latin typeface="微软雅黑" panose="020B0503020204020204" charset="-122"/>
                        <a:ea typeface="微软雅黑" panose="020B0503020204020204"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521106">
                <a:tc>
                  <a:txBody>
                    <a:bodyPr/>
                    <a:lstStyle/>
                    <a:p>
                      <a:pPr algn="ctr">
                        <a:spcAft>
                          <a:spcPts val="0"/>
                        </a:spcAft>
                      </a:pPr>
                      <a:r>
                        <a:rPr lang="zh-CN" sz="1400" kern="0">
                          <a:solidFill>
                            <a:sysClr val="windowText" lastClr="000000"/>
                          </a:solidFill>
                          <a:latin typeface="微软雅黑" panose="020B0503020204020204" charset="-122"/>
                          <a:ea typeface="微软雅黑" panose="020B0503020204020204" charset="-122"/>
                          <a:cs typeface="宋体" panose="02010600030101010101" pitchFamily="2" charset="-122"/>
                        </a:rPr>
                        <a:t>价格涨跌限制</a:t>
                      </a:r>
                      <a:endParaRPr lang="zh-CN" sz="1400" kern="100">
                        <a:solidFill>
                          <a:sysClr val="windowText" lastClr="000000"/>
                        </a:solidFill>
                        <a:latin typeface="微软雅黑" panose="020B0503020204020204" charset="-122"/>
                        <a:ea typeface="微软雅黑" panose="020B0503020204020204"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0"/>
                        </a:spcAft>
                      </a:pPr>
                      <a:r>
                        <a:rPr lang="en-US" sz="1400" kern="0" dirty="0">
                          <a:solidFill>
                            <a:sysClr val="windowText" lastClr="000000"/>
                          </a:solidFill>
                          <a:latin typeface="微软雅黑" panose="020B0503020204020204" charset="-122"/>
                          <a:ea typeface="微软雅黑" panose="020B0503020204020204" charset="-122"/>
                          <a:cs typeface="宋体" panose="02010600030101010101" pitchFamily="2" charset="-122"/>
                        </a:rPr>
                        <a:t>10%</a:t>
                      </a:r>
                      <a:r>
                        <a:rPr lang="zh-CN" sz="1400" kern="0" dirty="0">
                          <a:solidFill>
                            <a:sysClr val="windowText" lastClr="000000"/>
                          </a:solidFill>
                          <a:latin typeface="微软雅黑" panose="020B0503020204020204" charset="-122"/>
                          <a:ea typeface="微软雅黑" panose="020B0503020204020204" charset="-122"/>
                          <a:cs typeface="宋体" panose="02010600030101010101" pitchFamily="2" charset="-122"/>
                        </a:rPr>
                        <a:t>、</a:t>
                      </a:r>
                      <a:r>
                        <a:rPr lang="en-US" sz="1400" kern="0" dirty="0" err="1">
                          <a:solidFill>
                            <a:sysClr val="windowText" lastClr="000000"/>
                          </a:solidFill>
                          <a:latin typeface="微软雅黑" panose="020B0503020204020204" charset="-122"/>
                          <a:ea typeface="微软雅黑" panose="020B0503020204020204" charset="-122"/>
                          <a:cs typeface="宋体" panose="02010600030101010101" pitchFamily="2" charset="-122"/>
                        </a:rPr>
                        <a:t>st</a:t>
                      </a:r>
                      <a:r>
                        <a:rPr lang="en-US" sz="1400" kern="0" dirty="0">
                          <a:solidFill>
                            <a:sysClr val="windowText" lastClr="000000"/>
                          </a:solidFill>
                          <a:latin typeface="微软雅黑" panose="020B0503020204020204" charset="-122"/>
                          <a:ea typeface="微软雅黑" panose="020B0503020204020204" charset="-122"/>
                          <a:cs typeface="宋体" panose="02010600030101010101" pitchFamily="2" charset="-122"/>
                        </a:rPr>
                        <a:t>,*</a:t>
                      </a:r>
                      <a:r>
                        <a:rPr lang="en-US" sz="1400" kern="0" dirty="0" err="1">
                          <a:solidFill>
                            <a:sysClr val="windowText" lastClr="000000"/>
                          </a:solidFill>
                          <a:latin typeface="微软雅黑" panose="020B0503020204020204" charset="-122"/>
                          <a:ea typeface="微软雅黑" panose="020B0503020204020204" charset="-122"/>
                          <a:cs typeface="宋体" panose="02010600030101010101" pitchFamily="2" charset="-122"/>
                        </a:rPr>
                        <a:t>st</a:t>
                      </a:r>
                      <a:r>
                        <a:rPr lang="en-US" sz="1400" kern="0" dirty="0">
                          <a:solidFill>
                            <a:sysClr val="windowText" lastClr="000000"/>
                          </a:solidFill>
                          <a:latin typeface="微软雅黑" panose="020B0503020204020204" charset="-122"/>
                          <a:ea typeface="微软雅黑" panose="020B0503020204020204" charset="-122"/>
                          <a:cs typeface="宋体" panose="02010600030101010101" pitchFamily="2" charset="-122"/>
                        </a:rPr>
                        <a:t> 5%</a:t>
                      </a:r>
                      <a:r>
                        <a:rPr lang="zh-CN" sz="1400" kern="0" dirty="0">
                          <a:solidFill>
                            <a:sysClr val="windowText" lastClr="000000"/>
                          </a:solidFill>
                          <a:latin typeface="微软雅黑" panose="020B0503020204020204" charset="-122"/>
                          <a:ea typeface="微软雅黑" panose="020B0503020204020204" charset="-122"/>
                          <a:cs typeface="宋体" panose="02010600030101010101" pitchFamily="2" charset="-122"/>
                        </a:rPr>
                        <a:t>、名称</a:t>
                      </a:r>
                      <a:r>
                        <a:rPr lang="en-US" sz="1400" kern="0" dirty="0">
                          <a:solidFill>
                            <a:sysClr val="windowText" lastClr="000000"/>
                          </a:solidFill>
                          <a:latin typeface="微软雅黑" panose="020B0503020204020204" charset="-122"/>
                          <a:ea typeface="微软雅黑" panose="020B0503020204020204" charset="-122"/>
                          <a:cs typeface="宋体" panose="02010600030101010101" pitchFamily="2" charset="-122"/>
                        </a:rPr>
                        <a:t>N</a:t>
                      </a:r>
                      <a:r>
                        <a:rPr lang="zh-CN" sz="1400" kern="0" dirty="0">
                          <a:solidFill>
                            <a:sysClr val="windowText" lastClr="000000"/>
                          </a:solidFill>
                          <a:latin typeface="微软雅黑" panose="020B0503020204020204" charset="-122"/>
                          <a:ea typeface="微软雅黑" panose="020B0503020204020204" charset="-122"/>
                          <a:cs typeface="宋体" panose="02010600030101010101" pitchFamily="2" charset="-122"/>
                        </a:rPr>
                        <a:t>开头的股票不限（不可以涨停价买入，不可以跌停价卖出）</a:t>
                      </a:r>
                      <a:endParaRPr lang="zh-CN" sz="1400" kern="100" dirty="0">
                        <a:solidFill>
                          <a:sysClr val="windowText" lastClr="000000"/>
                        </a:solidFill>
                        <a:latin typeface="微软雅黑" panose="020B0503020204020204" charset="-122"/>
                        <a:ea typeface="微软雅黑" panose="020B0503020204020204"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450166">
                <a:tc>
                  <a:txBody>
                    <a:bodyPr/>
                    <a:lstStyle/>
                    <a:p>
                      <a:pPr algn="ctr">
                        <a:spcAft>
                          <a:spcPts val="0"/>
                        </a:spcAft>
                      </a:pPr>
                      <a:r>
                        <a:rPr lang="zh-CN" sz="1400" kern="0">
                          <a:solidFill>
                            <a:sysClr val="windowText" lastClr="000000"/>
                          </a:solidFill>
                          <a:latin typeface="微软雅黑" panose="020B0503020204020204" charset="-122"/>
                          <a:ea typeface="微软雅黑" panose="020B0503020204020204" charset="-122"/>
                          <a:cs typeface="宋体" panose="02010600030101010101" pitchFamily="2" charset="-122"/>
                        </a:rPr>
                        <a:t>手续费</a:t>
                      </a:r>
                      <a:endParaRPr lang="zh-CN" sz="1400" kern="100">
                        <a:solidFill>
                          <a:sysClr val="windowText" lastClr="000000"/>
                        </a:solidFill>
                        <a:latin typeface="微软雅黑" panose="020B0503020204020204" charset="-122"/>
                        <a:ea typeface="微软雅黑" panose="020B0503020204020204"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0"/>
                        </a:spcAft>
                      </a:pPr>
                      <a:r>
                        <a:rPr lang="zh-CN" sz="1400" kern="0" dirty="0">
                          <a:solidFill>
                            <a:sysClr val="windowText" lastClr="000000"/>
                          </a:solidFill>
                          <a:latin typeface="微软雅黑" panose="020B0503020204020204" charset="-122"/>
                          <a:ea typeface="微软雅黑" panose="020B0503020204020204" charset="-122"/>
                          <a:cs typeface="宋体" panose="02010600030101010101" pitchFamily="2" charset="-122"/>
                        </a:rPr>
                        <a:t>双边，成交金额的</a:t>
                      </a:r>
                      <a:r>
                        <a:rPr lang="en-US" sz="1400" kern="0" dirty="0">
                          <a:solidFill>
                            <a:sysClr val="windowText" lastClr="000000"/>
                          </a:solidFill>
                          <a:latin typeface="微软雅黑" panose="020B0503020204020204" charset="-122"/>
                          <a:ea typeface="微软雅黑" panose="020B0503020204020204" charset="-122"/>
                          <a:cs typeface="宋体" panose="02010600030101010101" pitchFamily="2" charset="-122"/>
                        </a:rPr>
                        <a:t>0.025%</a:t>
                      </a:r>
                      <a:r>
                        <a:rPr lang="zh-CN" sz="1400" kern="0" dirty="0">
                          <a:solidFill>
                            <a:sysClr val="windowText" lastClr="000000"/>
                          </a:solidFill>
                          <a:latin typeface="微软雅黑" panose="020B0503020204020204" charset="-122"/>
                          <a:ea typeface="微软雅黑" panose="020B0503020204020204" charset="-122"/>
                          <a:cs typeface="宋体" panose="02010600030101010101" pitchFamily="2" charset="-122"/>
                        </a:rPr>
                        <a:t>，最低</a:t>
                      </a:r>
                      <a:r>
                        <a:rPr lang="en-US" sz="1400" kern="0" dirty="0">
                          <a:solidFill>
                            <a:sysClr val="windowText" lastClr="000000"/>
                          </a:solidFill>
                          <a:latin typeface="微软雅黑" panose="020B0503020204020204" charset="-122"/>
                          <a:ea typeface="微软雅黑" panose="020B0503020204020204" charset="-122"/>
                          <a:cs typeface="宋体" panose="02010600030101010101" pitchFamily="2" charset="-122"/>
                        </a:rPr>
                        <a:t>5</a:t>
                      </a:r>
                      <a:r>
                        <a:rPr lang="zh-CN" sz="1400" kern="0" dirty="0">
                          <a:solidFill>
                            <a:sysClr val="windowText" lastClr="000000"/>
                          </a:solidFill>
                          <a:latin typeface="微软雅黑" panose="020B0503020204020204" charset="-122"/>
                          <a:ea typeface="微软雅黑" panose="020B0503020204020204" charset="-122"/>
                          <a:cs typeface="宋体" panose="02010600030101010101" pitchFamily="2" charset="-122"/>
                        </a:rPr>
                        <a:t>元。印花税和过户费已包含，不再单独收取</a:t>
                      </a:r>
                      <a:endParaRPr lang="zh-CN" sz="1400" kern="100" dirty="0">
                        <a:solidFill>
                          <a:sysClr val="windowText" lastClr="000000"/>
                        </a:solidFill>
                        <a:latin typeface="微软雅黑" panose="020B0503020204020204" charset="-122"/>
                        <a:ea typeface="微软雅黑" panose="020B0503020204020204"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488546">
                <a:tc>
                  <a:txBody>
                    <a:bodyPr/>
                    <a:lstStyle/>
                    <a:p>
                      <a:pPr algn="ctr">
                        <a:spcAft>
                          <a:spcPts val="0"/>
                        </a:spcAft>
                      </a:pPr>
                      <a:r>
                        <a:rPr lang="zh-CN" sz="1400" kern="0" dirty="0">
                          <a:solidFill>
                            <a:sysClr val="windowText" lastClr="000000"/>
                          </a:solidFill>
                          <a:latin typeface="微软雅黑" panose="020B0503020204020204" charset="-122"/>
                          <a:ea typeface="微软雅黑" panose="020B0503020204020204" charset="-122"/>
                          <a:cs typeface="宋体" panose="02010600030101010101" pitchFamily="2" charset="-122"/>
                        </a:rPr>
                        <a:t>分红送转资金股票到账日</a:t>
                      </a:r>
                      <a:endParaRPr lang="zh-CN" sz="1400" kern="100" dirty="0">
                        <a:solidFill>
                          <a:sysClr val="windowText" lastClr="000000"/>
                        </a:solidFill>
                        <a:latin typeface="微软雅黑" panose="020B0503020204020204" charset="-122"/>
                        <a:ea typeface="微软雅黑" panose="020B0503020204020204"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en-US" sz="1400" kern="0" dirty="0">
                          <a:solidFill>
                            <a:sysClr val="windowText" lastClr="000000"/>
                          </a:solidFill>
                          <a:latin typeface="微软雅黑" panose="020B0503020204020204" charset="-122"/>
                          <a:ea typeface="微软雅黑" panose="020B0503020204020204" charset="-122"/>
                          <a:cs typeface="宋体" panose="02010600030101010101" pitchFamily="2" charset="-122"/>
                        </a:rPr>
                        <a:t>T+1</a:t>
                      </a:r>
                      <a:r>
                        <a:rPr lang="zh-CN" sz="1400" kern="0" dirty="0">
                          <a:solidFill>
                            <a:sysClr val="windowText" lastClr="000000"/>
                          </a:solidFill>
                          <a:latin typeface="微软雅黑" panose="020B0503020204020204" charset="-122"/>
                          <a:ea typeface="微软雅黑" panose="020B0503020204020204" charset="-122"/>
                          <a:cs typeface="宋体" panose="02010600030101010101" pitchFamily="2" charset="-122"/>
                        </a:rPr>
                        <a:t>，即除权日到账并可使用</a:t>
                      </a:r>
                      <a:endParaRPr lang="zh-CN" sz="1400" kern="100" dirty="0">
                        <a:solidFill>
                          <a:sysClr val="windowText" lastClr="000000"/>
                        </a:solidFill>
                        <a:latin typeface="微软雅黑" panose="020B0503020204020204" charset="-122"/>
                        <a:ea typeface="微软雅黑" panose="020B0503020204020204"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bl>
          </a:graphicData>
        </a:graphic>
      </p:graphicFrame>
      <p:sp>
        <p:nvSpPr>
          <p:cNvPr id="18" name="TextBox 13"/>
          <p:cNvSpPr txBox="1"/>
          <p:nvPr/>
        </p:nvSpPr>
        <p:spPr>
          <a:xfrm>
            <a:off x="2166424" y="6062537"/>
            <a:ext cx="7143800" cy="245745"/>
          </a:xfrm>
          <a:prstGeom prst="rect">
            <a:avLst/>
          </a:prstGeom>
          <a:noFill/>
        </p:spPr>
        <p:txBody>
          <a:bodyPr wrap="square" lIns="0" tIns="0" rIns="0" bIns="0" rtlCol="0">
            <a:spAutoFit/>
          </a:bodyPr>
          <a:lstStyle/>
          <a:p>
            <a:pPr marL="285750" indent="-285750">
              <a:buFont typeface="Arial" panose="020B0604020202020204" pitchFamily="34" charset="0"/>
              <a:buChar char="•"/>
            </a:pPr>
            <a:r>
              <a:rPr lang="zh-CN" altLang="en-US" sz="1600" b="1" dirty="0" smtClean="0">
                <a:latin typeface="微软雅黑" panose="020B0503020204020204" charset="-122"/>
                <a:ea typeface="微软雅黑" panose="020B0503020204020204" charset="-122"/>
              </a:rPr>
              <a:t>本比赛规则的解释权归主办方，主办方有权对规则出现的漏洞进行修改。</a:t>
            </a:r>
            <a:endParaRPr lang="zh-CN" altLang="en-US" sz="1600" b="1" dirty="0" smtClean="0">
              <a:solidFill>
                <a:srgbClr val="FF6600"/>
              </a:solidFill>
              <a:latin typeface="微软雅黑" panose="020B0503020204020204" charset="-122"/>
              <a:ea typeface="微软雅黑" panose="020B0503020204020204" charset="-122"/>
            </a:endParaRPr>
          </a:p>
        </p:txBody>
      </p:sp>
      <p:sp>
        <p:nvSpPr>
          <p:cNvPr id="19" name="矩形 18"/>
          <p:cNvSpPr/>
          <p:nvPr/>
        </p:nvSpPr>
        <p:spPr>
          <a:xfrm>
            <a:off x="2153989" y="1091381"/>
            <a:ext cx="7572428" cy="418191"/>
          </a:xfrm>
          <a:prstGeom prst="rect">
            <a:avLst/>
          </a:prstGeom>
        </p:spPr>
        <p:txBody>
          <a:bodyPr wrap="square">
            <a:spAutoFit/>
          </a:bodyPr>
          <a:lstStyle/>
          <a:p>
            <a:pPr marL="285750" indent="-285750">
              <a:lnSpc>
                <a:spcPct val="150000"/>
              </a:lnSpc>
            </a:pPr>
            <a:r>
              <a:rPr lang="zh-CN" altLang="en-US" sz="1600" b="1" dirty="0" smtClean="0">
                <a:solidFill>
                  <a:schemeClr val="tx1">
                    <a:lumMod val="65000"/>
                    <a:lumOff val="35000"/>
                  </a:schemeClr>
                </a:solidFill>
                <a:latin typeface="微软雅黑" panose="020B0503020204020204" charset="-122"/>
                <a:ea typeface="微软雅黑" panose="020B0503020204020204" charset="-122"/>
              </a:rPr>
              <a:t>    </a:t>
            </a:r>
            <a:r>
              <a:rPr lang="zh-CN" altLang="en-US" sz="1600" b="1" dirty="0" smtClean="0">
                <a:solidFill>
                  <a:srgbClr val="C00000"/>
                </a:solidFill>
                <a:latin typeface="微软雅黑" panose="020B0503020204020204" charset="-122"/>
                <a:ea typeface="微软雅黑" panose="020B0503020204020204" charset="-122"/>
              </a:rPr>
              <a:t>参赛学生及团队均使用大赛专用平台，交易品种限于沪深两市上市的</a:t>
            </a:r>
            <a:r>
              <a:rPr lang="en-US" altLang="en-US" sz="1600" b="1" dirty="0" smtClean="0">
                <a:solidFill>
                  <a:srgbClr val="C00000"/>
                </a:solidFill>
                <a:latin typeface="微软雅黑" panose="020B0503020204020204" charset="-122"/>
                <a:ea typeface="微软雅黑" panose="020B0503020204020204" charset="-122"/>
              </a:rPr>
              <a:t>A</a:t>
            </a:r>
            <a:r>
              <a:rPr lang="zh-CN" altLang="en-US" sz="1600" b="1" dirty="0" smtClean="0">
                <a:solidFill>
                  <a:srgbClr val="C00000"/>
                </a:solidFill>
                <a:latin typeface="微软雅黑" panose="020B0503020204020204" charset="-122"/>
                <a:ea typeface="微软雅黑" panose="020B0503020204020204" charset="-122"/>
              </a:rPr>
              <a:t>股。</a:t>
            </a:r>
          </a:p>
        </p:txBody>
      </p:sp>
      <p:pic>
        <p:nvPicPr>
          <p:cNvPr id="13" name="图片 12" descr="东方财富logo-02"/>
          <p:cNvPicPr>
            <a:picLocks noChangeAspect="1"/>
          </p:cNvPicPr>
          <p:nvPr/>
        </p:nvPicPr>
        <p:blipFill>
          <a:blip r:embed="rId3"/>
          <a:stretch>
            <a:fillRect/>
          </a:stretch>
        </p:blipFill>
        <p:spPr>
          <a:xfrm>
            <a:off x="10083630" y="142852"/>
            <a:ext cx="1680070" cy="642942"/>
          </a:xfrm>
          <a:prstGeom prst="rect">
            <a:avLst/>
          </a:prstGeom>
        </p:spPr>
      </p:pic>
    </p:spTree>
    <p:extLst>
      <p:ext uri="{BB962C8B-B14F-4D97-AF65-F5344CB8AC3E}">
        <p14:creationId xmlns:p14="http://schemas.microsoft.com/office/powerpoint/2010/main" val="28159524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209821" y="-1448973"/>
            <a:ext cx="956603" cy="1280160"/>
          </a:xfrm>
          <a:prstGeom prst="rect">
            <a:avLst/>
          </a:prstGeom>
          <a:solidFill>
            <a:srgbClr val="DA1D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7656" y="383345"/>
            <a:ext cx="1804433" cy="708036"/>
            <a:chOff x="-7656" y="383345"/>
            <a:chExt cx="1353399" cy="531056"/>
          </a:xfrm>
          <a:solidFill>
            <a:srgbClr val="DA1D27"/>
          </a:solidFill>
        </p:grpSpPr>
        <p:sp>
          <p:nvSpPr>
            <p:cNvPr id="11" name="任意多边形 10"/>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文本框 18"/>
          <p:cNvSpPr>
            <a:spLocks noChangeArrowheads="1"/>
          </p:cNvSpPr>
          <p:nvPr/>
        </p:nvSpPr>
        <p:spPr bwMode="auto">
          <a:xfrm>
            <a:off x="2433622" y="412841"/>
            <a:ext cx="241808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lang="zh-CN" altLang="en-US" sz="4400" b="1" dirty="0">
                <a:solidFill>
                  <a:srgbClr val="DA1D27"/>
                </a:solidFill>
                <a:latin typeface="微软雅黑" panose="020B0503020204020204" charset="-122"/>
                <a:ea typeface="微软雅黑" panose="020B0503020204020204" charset="-122"/>
                <a:sym typeface="微软雅黑" panose="020B0503020204020204" charset="-122"/>
              </a:rPr>
              <a:t>特殊情况</a:t>
            </a:r>
          </a:p>
        </p:txBody>
      </p:sp>
      <p:grpSp>
        <p:nvGrpSpPr>
          <p:cNvPr id="6" name="组合 5"/>
          <p:cNvGrpSpPr/>
          <p:nvPr/>
        </p:nvGrpSpPr>
        <p:grpSpPr>
          <a:xfrm>
            <a:off x="2700035" y="2133495"/>
            <a:ext cx="6677025" cy="3474720"/>
            <a:chOff x="1117" y="2371"/>
            <a:chExt cx="10515" cy="6074"/>
          </a:xfrm>
        </p:grpSpPr>
        <p:sp>
          <p:nvSpPr>
            <p:cNvPr id="41" name="矩形 40"/>
            <p:cNvSpPr/>
            <p:nvPr/>
          </p:nvSpPr>
          <p:spPr>
            <a:xfrm>
              <a:off x="1117" y="2371"/>
              <a:ext cx="10515" cy="607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385" name="Rectangle 1"/>
            <p:cNvSpPr>
              <a:spLocks noChangeArrowheads="1"/>
            </p:cNvSpPr>
            <p:nvPr/>
          </p:nvSpPr>
          <p:spPr bwMode="auto">
            <a:xfrm>
              <a:off x="1117" y="2726"/>
              <a:ext cx="10209" cy="5246"/>
            </a:xfrm>
            <a:prstGeom prst="rect">
              <a:avLst/>
            </a:prstGeom>
            <a:noFill/>
            <a:ln w="9525">
              <a:noFill/>
              <a:miter lim="800000"/>
            </a:ln>
            <a:effectLst/>
          </p:spPr>
          <p:txBody>
            <a:bodyPr vert="horz" wrap="square" lIns="91440" tIns="45720" rIns="91440" bIns="45720" numCol="1" anchor="ctr" anchorCtr="0" compatLnSpc="1">
              <a:spAutoFit/>
            </a:bodyPr>
            <a:lstStyle/>
            <a:p>
              <a:pPr marL="342900" marR="0" lvl="0" indent="-342900" algn="l" defTabSz="914400" rtl="0" eaLnBrk="1" fontAlgn="base" latinLnBrk="0" hangingPunct="1">
                <a:lnSpc>
                  <a:spcPct val="150000"/>
                </a:lnSpc>
                <a:spcBef>
                  <a:spcPct val="0"/>
                </a:spcBef>
                <a:spcAft>
                  <a:spcPct val="0"/>
                </a:spcAft>
                <a:buClrTx/>
                <a:buSzTx/>
                <a:buFont typeface="Arial" panose="020B0604020202020204" pitchFamily="34" charset="0"/>
                <a:buChar char="•"/>
              </a:pPr>
              <a:r>
                <a:rPr kumimoji="0" lang="zh-CN" b="0" i="0" u="none" strike="noStrike" cap="none" normalizeH="0" baseline="0" dirty="0" smtClean="0">
                  <a:ln>
                    <a:noFill/>
                  </a:ln>
                  <a:solidFill>
                    <a:schemeClr val="bg1"/>
                  </a:solidFill>
                  <a:effectLst/>
                  <a:latin typeface="微软雅黑" panose="020B0503020204020204" charset="-122"/>
                  <a:ea typeface="微软雅黑" panose="020B0503020204020204" charset="-122"/>
                  <a:cs typeface="仿宋" panose="02010609060101010101" pitchFamily="49" charset="-122"/>
                </a:rPr>
                <a:t>如果选手在大赛期间始终未操作，则不计算比赛成绩。</a:t>
              </a:r>
            </a:p>
            <a:p>
              <a:pPr marL="342900" marR="0" lvl="0" indent="-342900" algn="l" defTabSz="914400" rtl="0" eaLnBrk="1" fontAlgn="base" latinLnBrk="0" hangingPunct="1">
                <a:lnSpc>
                  <a:spcPct val="150000"/>
                </a:lnSpc>
                <a:spcBef>
                  <a:spcPct val="0"/>
                </a:spcBef>
                <a:spcAft>
                  <a:spcPct val="0"/>
                </a:spcAft>
                <a:buClrTx/>
                <a:buSzTx/>
                <a:buFont typeface="Arial" panose="020B0604020202020204" pitchFamily="34" charset="0"/>
                <a:buChar char="•"/>
              </a:pPr>
              <a:r>
                <a:rPr lang="zh-CN" dirty="0" smtClean="0">
                  <a:ln>
                    <a:noFill/>
                  </a:ln>
                  <a:solidFill>
                    <a:schemeClr val="bg1"/>
                  </a:solidFill>
                  <a:effectLst/>
                  <a:latin typeface="微软雅黑" panose="020B0503020204020204" charset="-122"/>
                  <a:ea typeface="微软雅黑" panose="020B0503020204020204" charset="-122"/>
                  <a:cs typeface="仿宋" panose="02010609060101010101" pitchFamily="49" charset="-122"/>
                  <a:sym typeface="+mn-ea"/>
                </a:rPr>
                <a:t>如果系统发生软硬件故障，导致模拟交易系统的运行处于非正常状态，主办方有权暂停有关操作，并对异常时期内的买卖操作进行相应的处置；原则上异常交易数据将被重置回当日或前一日开盘前状态。</a:t>
              </a:r>
            </a:p>
            <a:p>
              <a:pPr marL="342900" marR="0" lvl="0" indent="-342900" algn="l" defTabSz="914400" rtl="0" eaLnBrk="1" fontAlgn="base" latinLnBrk="0" hangingPunct="1">
                <a:lnSpc>
                  <a:spcPct val="150000"/>
                </a:lnSpc>
                <a:spcBef>
                  <a:spcPct val="0"/>
                </a:spcBef>
                <a:spcAft>
                  <a:spcPct val="0"/>
                </a:spcAft>
                <a:buClrTx/>
                <a:buSzTx/>
                <a:buFont typeface="Arial" panose="020B0604020202020204" pitchFamily="34" charset="0"/>
                <a:buChar char="•"/>
              </a:pPr>
              <a:r>
                <a:rPr lang="zh-CN" dirty="0" smtClean="0">
                  <a:ln>
                    <a:noFill/>
                  </a:ln>
                  <a:solidFill>
                    <a:schemeClr val="bg1"/>
                  </a:solidFill>
                  <a:effectLst/>
                  <a:latin typeface="微软雅黑" panose="020B0503020204020204" charset="-122"/>
                  <a:ea typeface="微软雅黑" panose="020B0503020204020204" charset="-122"/>
                  <a:cs typeface="仿宋" panose="02010609060101010101" pitchFamily="49" charset="-122"/>
                  <a:sym typeface="+mn-ea"/>
                </a:rPr>
                <a:t>如发现系统存在漏洞，主办方将予以核实，对故意利用漏洞获利选手主办方有权利取消其参赛成绩。</a:t>
              </a:r>
              <a:endParaRPr kumimoji="0" lang="zh-CN" b="0" i="0" u="none" strike="noStrike" cap="none" normalizeH="0" baseline="0" dirty="0" smtClean="0">
                <a:ln>
                  <a:noFill/>
                </a:ln>
                <a:solidFill>
                  <a:schemeClr val="bg1"/>
                </a:solidFill>
                <a:effectLst/>
                <a:latin typeface="微软雅黑" panose="020B0503020204020204" charset="-122"/>
                <a:ea typeface="微软雅黑" panose="020B0503020204020204" charset="-122"/>
                <a:cs typeface="宋体" panose="02010600030101010101" pitchFamily="2" charset="-122"/>
              </a:endParaRPr>
            </a:p>
          </p:txBody>
        </p:sp>
      </p:grpSp>
      <p:pic>
        <p:nvPicPr>
          <p:cNvPr id="13" name="图片 12" descr="东方财富logo-02"/>
          <p:cNvPicPr>
            <a:picLocks noChangeAspect="1"/>
          </p:cNvPicPr>
          <p:nvPr/>
        </p:nvPicPr>
        <p:blipFill>
          <a:blip r:embed="rId3"/>
          <a:stretch>
            <a:fillRect/>
          </a:stretch>
        </p:blipFill>
        <p:spPr>
          <a:xfrm>
            <a:off x="10083630" y="142852"/>
            <a:ext cx="1680070" cy="642942"/>
          </a:xfrm>
          <a:prstGeom prst="rect">
            <a:avLst/>
          </a:prstGeom>
        </p:spPr>
      </p:pic>
      <p:sp>
        <p:nvSpPr>
          <p:cNvPr id="147" name="woman-with-megaphone_66252"/>
          <p:cNvSpPr>
            <a:spLocks noChangeAspect="1"/>
          </p:cNvSpPr>
          <p:nvPr/>
        </p:nvSpPr>
        <p:spPr bwMode="auto">
          <a:xfrm>
            <a:off x="76231" y="4159967"/>
            <a:ext cx="2276060" cy="2606941"/>
          </a:xfrm>
          <a:custGeom>
            <a:avLst/>
            <a:gdLst>
              <a:gd name="connsiteX0" fmla="*/ 96976 w 530428"/>
              <a:gd name="connsiteY0" fmla="*/ 229544 h 607538"/>
              <a:gd name="connsiteX1" fmla="*/ 57824 w 530428"/>
              <a:gd name="connsiteY1" fmla="*/ 250023 h 607538"/>
              <a:gd name="connsiteX2" fmla="*/ 96976 w 530428"/>
              <a:gd name="connsiteY2" fmla="*/ 298528 h 607538"/>
              <a:gd name="connsiteX3" fmla="*/ 280860 w 530428"/>
              <a:gd name="connsiteY3" fmla="*/ 139296 h 607538"/>
              <a:gd name="connsiteX4" fmla="*/ 284490 w 530428"/>
              <a:gd name="connsiteY4" fmla="*/ 152084 h 607538"/>
              <a:gd name="connsiteX5" fmla="*/ 303330 w 530428"/>
              <a:gd name="connsiteY5" fmla="*/ 166243 h 607538"/>
              <a:gd name="connsiteX6" fmla="*/ 308383 w 530428"/>
              <a:gd name="connsiteY6" fmla="*/ 166243 h 607538"/>
              <a:gd name="connsiteX7" fmla="*/ 321581 w 530428"/>
              <a:gd name="connsiteY7" fmla="*/ 161148 h 607538"/>
              <a:gd name="connsiteX8" fmla="*/ 309217 w 530428"/>
              <a:gd name="connsiteY8" fmla="*/ 236599 h 607538"/>
              <a:gd name="connsiteX9" fmla="*/ 296461 w 530428"/>
              <a:gd name="connsiteY9" fmla="*/ 253600 h 607538"/>
              <a:gd name="connsiteX10" fmla="*/ 286649 w 530428"/>
              <a:gd name="connsiteY10" fmla="*/ 255805 h 607538"/>
              <a:gd name="connsiteX11" fmla="*/ 275267 w 530428"/>
              <a:gd name="connsiteY11" fmla="*/ 252816 h 607538"/>
              <a:gd name="connsiteX12" fmla="*/ 234643 w 530428"/>
              <a:gd name="connsiteY12" fmla="*/ 229544 h 607538"/>
              <a:gd name="connsiteX13" fmla="*/ 234643 w 530428"/>
              <a:gd name="connsiteY13" fmla="*/ 298528 h 607538"/>
              <a:gd name="connsiteX14" fmla="*/ 288808 w 530428"/>
              <a:gd name="connsiteY14" fmla="*/ 452076 h 607538"/>
              <a:gd name="connsiteX15" fmla="*/ 279584 w 530428"/>
              <a:gd name="connsiteY15" fmla="*/ 465108 h 607538"/>
              <a:gd name="connsiteX16" fmla="*/ 234741 w 530428"/>
              <a:gd name="connsiteY16" fmla="*/ 465108 h 607538"/>
              <a:gd name="connsiteX17" fmla="*/ 234741 w 530428"/>
              <a:gd name="connsiteY17" fmla="*/ 576816 h 607538"/>
              <a:gd name="connsiteX18" fmla="*/ 203440 w 530428"/>
              <a:gd name="connsiteY18" fmla="*/ 607535 h 607538"/>
              <a:gd name="connsiteX19" fmla="*/ 173218 w 530428"/>
              <a:gd name="connsiteY19" fmla="*/ 576326 h 607538"/>
              <a:gd name="connsiteX20" fmla="*/ 173218 w 530428"/>
              <a:gd name="connsiteY20" fmla="*/ 465108 h 607538"/>
              <a:gd name="connsiteX21" fmla="*/ 158401 w 530428"/>
              <a:gd name="connsiteY21" fmla="*/ 465108 h 607538"/>
              <a:gd name="connsiteX22" fmla="*/ 158401 w 530428"/>
              <a:gd name="connsiteY22" fmla="*/ 576816 h 607538"/>
              <a:gd name="connsiteX23" fmla="*/ 127100 w 530428"/>
              <a:gd name="connsiteY23" fmla="*/ 607535 h 607538"/>
              <a:gd name="connsiteX24" fmla="*/ 96877 w 530428"/>
              <a:gd name="connsiteY24" fmla="*/ 576326 h 607538"/>
              <a:gd name="connsiteX25" fmla="*/ 96877 w 530428"/>
              <a:gd name="connsiteY25" fmla="*/ 465108 h 607538"/>
              <a:gd name="connsiteX26" fmla="*/ 52035 w 530428"/>
              <a:gd name="connsiteY26" fmla="*/ 465108 h 607538"/>
              <a:gd name="connsiteX27" fmla="*/ 42811 w 530428"/>
              <a:gd name="connsiteY27" fmla="*/ 452076 h 607538"/>
              <a:gd name="connsiteX28" fmla="*/ 81963 w 530428"/>
              <a:gd name="connsiteY28" fmla="*/ 341006 h 607538"/>
              <a:gd name="connsiteX29" fmla="*/ 81178 w 530428"/>
              <a:gd name="connsiteY29" fmla="*/ 341006 h 607538"/>
              <a:gd name="connsiteX30" fmla="*/ 63025 w 530428"/>
              <a:gd name="connsiteY30" fmla="*/ 332040 h 607538"/>
              <a:gd name="connsiteX31" fmla="*/ 4739 w 530428"/>
              <a:gd name="connsiteY31" fmla="*/ 256099 h 607538"/>
              <a:gd name="connsiteX32" fmla="*/ 520 w 530428"/>
              <a:gd name="connsiteY32" fmla="*/ 237285 h 607538"/>
              <a:gd name="connsiteX33" fmla="*/ 12246 w 530428"/>
              <a:gd name="connsiteY33" fmla="*/ 221998 h 607538"/>
              <a:gd name="connsiteX34" fmla="*/ 128375 w 530428"/>
              <a:gd name="connsiteY34" fmla="*/ 161245 h 607538"/>
              <a:gd name="connsiteX35" fmla="*/ 128473 w 530428"/>
              <a:gd name="connsiteY35" fmla="*/ 161148 h 607538"/>
              <a:gd name="connsiteX36" fmla="*/ 165662 w 530428"/>
              <a:gd name="connsiteY36" fmla="*/ 150467 h 607538"/>
              <a:gd name="connsiteX37" fmla="*/ 206335 w 530428"/>
              <a:gd name="connsiteY37" fmla="*/ 163695 h 607538"/>
              <a:gd name="connsiteX38" fmla="*/ 269379 w 530428"/>
              <a:gd name="connsiteY38" fmla="*/ 196619 h 607538"/>
              <a:gd name="connsiteX39" fmla="*/ 277327 w 530428"/>
              <a:gd name="connsiteY39" fmla="*/ 148213 h 607538"/>
              <a:gd name="connsiteX40" fmla="*/ 280860 w 530428"/>
              <a:gd name="connsiteY40" fmla="*/ 139296 h 607538"/>
              <a:gd name="connsiteX41" fmla="*/ 485595 w 530428"/>
              <a:gd name="connsiteY41" fmla="*/ 104631 h 607538"/>
              <a:gd name="connsiteX42" fmla="*/ 512560 w 530428"/>
              <a:gd name="connsiteY42" fmla="*/ 128001 h 607538"/>
              <a:gd name="connsiteX43" fmla="*/ 513442 w 530428"/>
              <a:gd name="connsiteY43" fmla="*/ 139955 h 607538"/>
              <a:gd name="connsiteX44" fmla="*/ 507020 w 530428"/>
              <a:gd name="connsiteY44" fmla="*/ 142895 h 607538"/>
              <a:gd name="connsiteX45" fmla="*/ 501480 w 530428"/>
              <a:gd name="connsiteY45" fmla="*/ 140837 h 607538"/>
              <a:gd name="connsiteX46" fmla="*/ 474466 w 530428"/>
              <a:gd name="connsiteY46" fmla="*/ 117418 h 607538"/>
              <a:gd name="connsiteX47" fmla="*/ 473633 w 530428"/>
              <a:gd name="connsiteY47" fmla="*/ 105464 h 607538"/>
              <a:gd name="connsiteX48" fmla="*/ 485595 w 530428"/>
              <a:gd name="connsiteY48" fmla="*/ 104631 h 607538"/>
              <a:gd name="connsiteX49" fmla="*/ 521794 w 530428"/>
              <a:gd name="connsiteY49" fmla="*/ 65230 h 607538"/>
              <a:gd name="connsiteX50" fmla="*/ 530427 w 530428"/>
              <a:gd name="connsiteY50" fmla="*/ 73540 h 607538"/>
              <a:gd name="connsiteX51" fmla="*/ 522088 w 530428"/>
              <a:gd name="connsiteY51" fmla="*/ 82143 h 607538"/>
              <a:gd name="connsiteX52" fmla="*/ 489176 w 530428"/>
              <a:gd name="connsiteY52" fmla="*/ 82632 h 607538"/>
              <a:gd name="connsiteX53" fmla="*/ 489029 w 530428"/>
              <a:gd name="connsiteY53" fmla="*/ 82632 h 607538"/>
              <a:gd name="connsiteX54" fmla="*/ 480543 w 530428"/>
              <a:gd name="connsiteY54" fmla="*/ 74273 h 607538"/>
              <a:gd name="connsiteX55" fmla="*/ 488931 w 530428"/>
              <a:gd name="connsiteY55" fmla="*/ 65670 h 607538"/>
              <a:gd name="connsiteX56" fmla="*/ 447616 w 530428"/>
              <a:gd name="connsiteY56" fmla="*/ 12906 h 607538"/>
              <a:gd name="connsiteX57" fmla="*/ 454879 w 530428"/>
              <a:gd name="connsiteY57" fmla="*/ 16041 h 607538"/>
              <a:gd name="connsiteX58" fmla="*/ 454879 w 530428"/>
              <a:gd name="connsiteY58" fmla="*/ 125881 h 607538"/>
              <a:gd name="connsiteX59" fmla="*/ 447714 w 530428"/>
              <a:gd name="connsiteY59" fmla="*/ 133083 h 607538"/>
              <a:gd name="connsiteX60" fmla="*/ 446242 w 530428"/>
              <a:gd name="connsiteY60" fmla="*/ 132936 h 607538"/>
              <a:gd name="connsiteX61" fmla="*/ 315896 w 530428"/>
              <a:gd name="connsiteY61" fmla="*/ 106186 h 607538"/>
              <a:gd name="connsiteX62" fmla="*/ 315896 w 530428"/>
              <a:gd name="connsiteY62" fmla="*/ 135385 h 607538"/>
              <a:gd name="connsiteX63" fmla="*/ 315896 w 530428"/>
              <a:gd name="connsiteY63" fmla="*/ 146751 h 607538"/>
              <a:gd name="connsiteX64" fmla="*/ 308731 w 530428"/>
              <a:gd name="connsiteY64" fmla="*/ 153904 h 607538"/>
              <a:gd name="connsiteX65" fmla="*/ 303676 w 530428"/>
              <a:gd name="connsiteY65" fmla="*/ 153904 h 607538"/>
              <a:gd name="connsiteX66" fmla="*/ 296757 w 530428"/>
              <a:gd name="connsiteY66" fmla="*/ 148711 h 607538"/>
              <a:gd name="connsiteX67" fmla="*/ 291554 w 530428"/>
              <a:gd name="connsiteY67" fmla="*/ 130780 h 607538"/>
              <a:gd name="connsiteX68" fmla="*/ 283113 w 530428"/>
              <a:gd name="connsiteY68" fmla="*/ 101679 h 607538"/>
              <a:gd name="connsiteX69" fmla="*/ 266133 w 530428"/>
              <a:gd name="connsiteY69" fmla="*/ 101581 h 607538"/>
              <a:gd name="connsiteX70" fmla="*/ 258919 w 530428"/>
              <a:gd name="connsiteY70" fmla="*/ 94428 h 607538"/>
              <a:gd name="connsiteX71" fmla="*/ 258919 w 530428"/>
              <a:gd name="connsiteY71" fmla="*/ 62192 h 607538"/>
              <a:gd name="connsiteX72" fmla="*/ 266133 w 530428"/>
              <a:gd name="connsiteY72" fmla="*/ 55039 h 607538"/>
              <a:gd name="connsiteX73" fmla="*/ 287383 w 530428"/>
              <a:gd name="connsiteY73" fmla="*/ 55039 h 607538"/>
              <a:gd name="connsiteX74" fmla="*/ 445604 w 530428"/>
              <a:gd name="connsiteY74" fmla="*/ 13151 h 607538"/>
              <a:gd name="connsiteX75" fmla="*/ 447616 w 530428"/>
              <a:gd name="connsiteY75" fmla="*/ 12906 h 607538"/>
              <a:gd name="connsiteX76" fmla="*/ 501366 w 530428"/>
              <a:gd name="connsiteY76" fmla="*/ 11603 h 607538"/>
              <a:gd name="connsiteX77" fmla="*/ 513341 w 530428"/>
              <a:gd name="connsiteY77" fmla="*/ 12288 h 607538"/>
              <a:gd name="connsiteX78" fmla="*/ 512703 w 530428"/>
              <a:gd name="connsiteY78" fmla="*/ 20174 h 607538"/>
              <a:gd name="connsiteX79" fmla="*/ 485660 w 530428"/>
              <a:gd name="connsiteY79" fmla="*/ 44418 h 607538"/>
              <a:gd name="connsiteX80" fmla="*/ 479967 w 530428"/>
              <a:gd name="connsiteY80" fmla="*/ 46573 h 607538"/>
              <a:gd name="connsiteX81" fmla="*/ 473685 w 530428"/>
              <a:gd name="connsiteY81" fmla="*/ 43732 h 607538"/>
              <a:gd name="connsiteX82" fmla="*/ 474323 w 530428"/>
              <a:gd name="connsiteY82" fmla="*/ 31782 h 607538"/>
              <a:gd name="connsiteX83" fmla="*/ 166348 w 530428"/>
              <a:gd name="connsiteY83" fmla="*/ 0 h 607538"/>
              <a:gd name="connsiteX84" fmla="*/ 228872 w 530428"/>
              <a:gd name="connsiteY84" fmla="*/ 94723 h 607538"/>
              <a:gd name="connsiteX85" fmla="*/ 247031 w 530428"/>
              <a:gd name="connsiteY85" fmla="*/ 124811 h 607538"/>
              <a:gd name="connsiteX86" fmla="*/ 248945 w 530428"/>
              <a:gd name="connsiteY86" fmla="*/ 129417 h 607538"/>
              <a:gd name="connsiteX87" fmla="*/ 225339 w 530428"/>
              <a:gd name="connsiteY87" fmla="*/ 145294 h 607538"/>
              <a:gd name="connsiteX88" fmla="*/ 192212 w 530428"/>
              <a:gd name="connsiteY88" fmla="*/ 136571 h 607538"/>
              <a:gd name="connsiteX89" fmla="*/ 206591 w 530428"/>
              <a:gd name="connsiteY89" fmla="*/ 112756 h 607538"/>
              <a:gd name="connsiteX90" fmla="*/ 166348 w 530428"/>
              <a:gd name="connsiteY90" fmla="*/ 136277 h 607538"/>
              <a:gd name="connsiteX91" fmla="*/ 126105 w 530428"/>
              <a:gd name="connsiteY91" fmla="*/ 112756 h 607538"/>
              <a:gd name="connsiteX92" fmla="*/ 140533 w 530428"/>
              <a:gd name="connsiteY92" fmla="*/ 136571 h 607538"/>
              <a:gd name="connsiteX93" fmla="*/ 107406 w 530428"/>
              <a:gd name="connsiteY93" fmla="*/ 145294 h 607538"/>
              <a:gd name="connsiteX94" fmla="*/ 83800 w 530428"/>
              <a:gd name="connsiteY94" fmla="*/ 129417 h 607538"/>
              <a:gd name="connsiteX95" fmla="*/ 85665 w 530428"/>
              <a:gd name="connsiteY95" fmla="*/ 124811 h 607538"/>
              <a:gd name="connsiteX96" fmla="*/ 103873 w 530428"/>
              <a:gd name="connsiteY96" fmla="*/ 94723 h 607538"/>
              <a:gd name="connsiteX97" fmla="*/ 166348 w 530428"/>
              <a:gd name="connsiteY97" fmla="*/ 0 h 607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530428" h="607538">
                <a:moveTo>
                  <a:pt x="96976" y="229544"/>
                </a:moveTo>
                <a:lnTo>
                  <a:pt x="57824" y="250023"/>
                </a:lnTo>
                <a:lnTo>
                  <a:pt x="96976" y="298528"/>
                </a:lnTo>
                <a:close/>
                <a:moveTo>
                  <a:pt x="280860" y="139296"/>
                </a:moveTo>
                <a:lnTo>
                  <a:pt x="284490" y="152084"/>
                </a:lnTo>
                <a:cubicBezTo>
                  <a:pt x="286943" y="160511"/>
                  <a:pt x="294597" y="166243"/>
                  <a:pt x="303330" y="166243"/>
                </a:cubicBezTo>
                <a:lnTo>
                  <a:pt x="308383" y="166243"/>
                </a:lnTo>
                <a:cubicBezTo>
                  <a:pt x="313486" y="166243"/>
                  <a:pt x="318147" y="164283"/>
                  <a:pt x="321581" y="161148"/>
                </a:cubicBezTo>
                <a:lnTo>
                  <a:pt x="309217" y="236599"/>
                </a:lnTo>
                <a:cubicBezTo>
                  <a:pt x="308040" y="244046"/>
                  <a:pt x="303281" y="250415"/>
                  <a:pt x="296461" y="253600"/>
                </a:cubicBezTo>
                <a:cubicBezTo>
                  <a:pt x="293419" y="255119"/>
                  <a:pt x="289985" y="255805"/>
                  <a:pt x="286649" y="255805"/>
                </a:cubicBezTo>
                <a:cubicBezTo>
                  <a:pt x="282724" y="255805"/>
                  <a:pt x="278799" y="254825"/>
                  <a:pt x="275267" y="252816"/>
                </a:cubicBezTo>
                <a:lnTo>
                  <a:pt x="234643" y="229544"/>
                </a:lnTo>
                <a:lnTo>
                  <a:pt x="234643" y="298528"/>
                </a:lnTo>
                <a:lnTo>
                  <a:pt x="288808" y="452076"/>
                </a:lnTo>
                <a:cubicBezTo>
                  <a:pt x="291114" y="458445"/>
                  <a:pt x="286355" y="465108"/>
                  <a:pt x="279584" y="465108"/>
                </a:cubicBezTo>
                <a:lnTo>
                  <a:pt x="234741" y="465108"/>
                </a:lnTo>
                <a:lnTo>
                  <a:pt x="234741" y="576816"/>
                </a:lnTo>
                <a:cubicBezTo>
                  <a:pt x="234741" y="593964"/>
                  <a:pt x="220661" y="607780"/>
                  <a:pt x="203440" y="607535"/>
                </a:cubicBezTo>
                <a:cubicBezTo>
                  <a:pt x="186563" y="607290"/>
                  <a:pt x="173218" y="593180"/>
                  <a:pt x="173218" y="576326"/>
                </a:cubicBezTo>
                <a:lnTo>
                  <a:pt x="173218" y="465108"/>
                </a:lnTo>
                <a:lnTo>
                  <a:pt x="158401" y="465108"/>
                </a:lnTo>
                <a:lnTo>
                  <a:pt x="158401" y="576816"/>
                </a:lnTo>
                <a:cubicBezTo>
                  <a:pt x="158401" y="593964"/>
                  <a:pt x="144320" y="607780"/>
                  <a:pt x="127100" y="607535"/>
                </a:cubicBezTo>
                <a:cubicBezTo>
                  <a:pt x="110222" y="607290"/>
                  <a:pt x="96877" y="593180"/>
                  <a:pt x="96877" y="576326"/>
                </a:cubicBezTo>
                <a:lnTo>
                  <a:pt x="96877" y="465108"/>
                </a:lnTo>
                <a:lnTo>
                  <a:pt x="52035" y="465108"/>
                </a:lnTo>
                <a:cubicBezTo>
                  <a:pt x="45264" y="465108"/>
                  <a:pt x="40554" y="458445"/>
                  <a:pt x="42811" y="452076"/>
                </a:cubicBezTo>
                <a:lnTo>
                  <a:pt x="81963" y="341006"/>
                </a:lnTo>
                <a:lnTo>
                  <a:pt x="81178" y="341006"/>
                </a:lnTo>
                <a:cubicBezTo>
                  <a:pt x="74309" y="341006"/>
                  <a:pt x="67538" y="337919"/>
                  <a:pt x="63025" y="332040"/>
                </a:cubicBezTo>
                <a:lnTo>
                  <a:pt x="4739" y="256099"/>
                </a:lnTo>
                <a:cubicBezTo>
                  <a:pt x="618" y="250709"/>
                  <a:pt x="-903" y="243850"/>
                  <a:pt x="520" y="237285"/>
                </a:cubicBezTo>
                <a:cubicBezTo>
                  <a:pt x="1992" y="230719"/>
                  <a:pt x="6309" y="225134"/>
                  <a:pt x="12246" y="221998"/>
                </a:cubicBezTo>
                <a:lnTo>
                  <a:pt x="128375" y="161245"/>
                </a:lnTo>
                <a:cubicBezTo>
                  <a:pt x="128375" y="161245"/>
                  <a:pt x="128424" y="161148"/>
                  <a:pt x="128473" y="161148"/>
                </a:cubicBezTo>
                <a:cubicBezTo>
                  <a:pt x="140199" y="155170"/>
                  <a:pt x="152710" y="150467"/>
                  <a:pt x="165662" y="150467"/>
                </a:cubicBezTo>
                <a:cubicBezTo>
                  <a:pt x="180871" y="150467"/>
                  <a:pt x="193971" y="156836"/>
                  <a:pt x="206335" y="163695"/>
                </a:cubicBezTo>
                <a:cubicBezTo>
                  <a:pt x="226793" y="175013"/>
                  <a:pt x="269379" y="196619"/>
                  <a:pt x="269379" y="196619"/>
                </a:cubicBezTo>
                <a:lnTo>
                  <a:pt x="277327" y="148213"/>
                </a:lnTo>
                <a:cubicBezTo>
                  <a:pt x="277916" y="144881"/>
                  <a:pt x="279093" y="141893"/>
                  <a:pt x="280860" y="139296"/>
                </a:cubicBezTo>
                <a:close/>
                <a:moveTo>
                  <a:pt x="485595" y="104631"/>
                </a:moveTo>
                <a:lnTo>
                  <a:pt x="512560" y="128001"/>
                </a:lnTo>
                <a:cubicBezTo>
                  <a:pt x="516090" y="131087"/>
                  <a:pt x="516482" y="136428"/>
                  <a:pt x="513442" y="139955"/>
                </a:cubicBezTo>
                <a:cubicBezTo>
                  <a:pt x="511726" y="141915"/>
                  <a:pt x="509373" y="142895"/>
                  <a:pt x="507020" y="142895"/>
                </a:cubicBezTo>
                <a:cubicBezTo>
                  <a:pt x="505059" y="142895"/>
                  <a:pt x="503098" y="142209"/>
                  <a:pt x="501480" y="140837"/>
                </a:cubicBezTo>
                <a:lnTo>
                  <a:pt x="474466" y="117418"/>
                </a:lnTo>
                <a:cubicBezTo>
                  <a:pt x="470936" y="114380"/>
                  <a:pt x="470544" y="108991"/>
                  <a:pt x="473633" y="105464"/>
                </a:cubicBezTo>
                <a:cubicBezTo>
                  <a:pt x="476672" y="101936"/>
                  <a:pt x="482065" y="101544"/>
                  <a:pt x="485595" y="104631"/>
                </a:cubicBezTo>
                <a:close/>
                <a:moveTo>
                  <a:pt x="521794" y="65230"/>
                </a:moveTo>
                <a:cubicBezTo>
                  <a:pt x="526503" y="65132"/>
                  <a:pt x="530378" y="68847"/>
                  <a:pt x="530427" y="73540"/>
                </a:cubicBezTo>
                <a:cubicBezTo>
                  <a:pt x="530525" y="78233"/>
                  <a:pt x="526797" y="82094"/>
                  <a:pt x="522088" y="82143"/>
                </a:cubicBezTo>
                <a:lnTo>
                  <a:pt x="489176" y="82632"/>
                </a:lnTo>
                <a:lnTo>
                  <a:pt x="489029" y="82632"/>
                </a:lnTo>
                <a:cubicBezTo>
                  <a:pt x="484418" y="82632"/>
                  <a:pt x="480592" y="78917"/>
                  <a:pt x="480543" y="74273"/>
                </a:cubicBezTo>
                <a:cubicBezTo>
                  <a:pt x="480494" y="69580"/>
                  <a:pt x="484222" y="65719"/>
                  <a:pt x="488931" y="65670"/>
                </a:cubicBezTo>
                <a:close/>
                <a:moveTo>
                  <a:pt x="447616" y="12906"/>
                </a:moveTo>
                <a:cubicBezTo>
                  <a:pt x="451493" y="12906"/>
                  <a:pt x="454830" y="11926"/>
                  <a:pt x="454879" y="16041"/>
                </a:cubicBezTo>
                <a:lnTo>
                  <a:pt x="454879" y="125881"/>
                </a:lnTo>
                <a:cubicBezTo>
                  <a:pt x="454879" y="129947"/>
                  <a:pt x="451542" y="133083"/>
                  <a:pt x="447714" y="133083"/>
                </a:cubicBezTo>
                <a:cubicBezTo>
                  <a:pt x="447223" y="133083"/>
                  <a:pt x="446781" y="133083"/>
                  <a:pt x="446242" y="132936"/>
                </a:cubicBezTo>
                <a:lnTo>
                  <a:pt x="315896" y="106186"/>
                </a:lnTo>
                <a:lnTo>
                  <a:pt x="315896" y="135385"/>
                </a:lnTo>
                <a:lnTo>
                  <a:pt x="315896" y="146751"/>
                </a:lnTo>
                <a:cubicBezTo>
                  <a:pt x="315896" y="150720"/>
                  <a:pt x="312706" y="153904"/>
                  <a:pt x="308731" y="153904"/>
                </a:cubicBezTo>
                <a:lnTo>
                  <a:pt x="303676" y="153904"/>
                </a:lnTo>
                <a:cubicBezTo>
                  <a:pt x="300486" y="153904"/>
                  <a:pt x="297640" y="151748"/>
                  <a:pt x="296757" y="148711"/>
                </a:cubicBezTo>
                <a:lnTo>
                  <a:pt x="291554" y="130780"/>
                </a:lnTo>
                <a:lnTo>
                  <a:pt x="283113" y="101679"/>
                </a:lnTo>
                <a:lnTo>
                  <a:pt x="266133" y="101581"/>
                </a:lnTo>
                <a:cubicBezTo>
                  <a:pt x="262109" y="101581"/>
                  <a:pt x="258919" y="98396"/>
                  <a:pt x="258919" y="94428"/>
                </a:cubicBezTo>
                <a:lnTo>
                  <a:pt x="258919" y="62192"/>
                </a:lnTo>
                <a:cubicBezTo>
                  <a:pt x="258919" y="58223"/>
                  <a:pt x="262109" y="55039"/>
                  <a:pt x="266133" y="55039"/>
                </a:cubicBezTo>
                <a:lnTo>
                  <a:pt x="287383" y="55039"/>
                </a:lnTo>
                <a:lnTo>
                  <a:pt x="445604" y="13151"/>
                </a:lnTo>
                <a:cubicBezTo>
                  <a:pt x="446242" y="12955"/>
                  <a:pt x="446978" y="12906"/>
                  <a:pt x="447616" y="12906"/>
                </a:cubicBezTo>
                <a:close/>
                <a:moveTo>
                  <a:pt x="501366" y="11603"/>
                </a:moveTo>
                <a:cubicBezTo>
                  <a:pt x="504850" y="8468"/>
                  <a:pt x="510200" y="8762"/>
                  <a:pt x="513341" y="12288"/>
                </a:cubicBezTo>
                <a:cubicBezTo>
                  <a:pt x="516482" y="15815"/>
                  <a:pt x="516138" y="17039"/>
                  <a:pt x="512703" y="20174"/>
                </a:cubicBezTo>
                <a:lnTo>
                  <a:pt x="485660" y="44418"/>
                </a:lnTo>
                <a:cubicBezTo>
                  <a:pt x="484041" y="45838"/>
                  <a:pt x="481979" y="46573"/>
                  <a:pt x="479967" y="46573"/>
                </a:cubicBezTo>
                <a:cubicBezTo>
                  <a:pt x="477660" y="46573"/>
                  <a:pt x="475403" y="45593"/>
                  <a:pt x="473685" y="43732"/>
                </a:cubicBezTo>
                <a:cubicBezTo>
                  <a:pt x="470544" y="40304"/>
                  <a:pt x="470888" y="34916"/>
                  <a:pt x="474323" y="31782"/>
                </a:cubicBezTo>
                <a:close/>
                <a:moveTo>
                  <a:pt x="166348" y="0"/>
                </a:moveTo>
                <a:cubicBezTo>
                  <a:pt x="234762" y="0"/>
                  <a:pt x="228872" y="71201"/>
                  <a:pt x="228872" y="94723"/>
                </a:cubicBezTo>
                <a:cubicBezTo>
                  <a:pt x="228872" y="112903"/>
                  <a:pt x="241338" y="121724"/>
                  <a:pt x="247031" y="124811"/>
                </a:cubicBezTo>
                <a:cubicBezTo>
                  <a:pt x="248749" y="125693"/>
                  <a:pt x="249534" y="127653"/>
                  <a:pt x="248945" y="129417"/>
                </a:cubicBezTo>
                <a:cubicBezTo>
                  <a:pt x="245166" y="141668"/>
                  <a:pt x="235547" y="145294"/>
                  <a:pt x="225339" y="145294"/>
                </a:cubicBezTo>
                <a:cubicBezTo>
                  <a:pt x="209536" y="145294"/>
                  <a:pt x="192212" y="136571"/>
                  <a:pt x="192212" y="136571"/>
                </a:cubicBezTo>
                <a:cubicBezTo>
                  <a:pt x="200408" y="131769"/>
                  <a:pt x="204579" y="122361"/>
                  <a:pt x="206591" y="112756"/>
                </a:cubicBezTo>
                <a:cubicBezTo>
                  <a:pt x="198052" y="126967"/>
                  <a:pt x="183181" y="136277"/>
                  <a:pt x="166348" y="136277"/>
                </a:cubicBezTo>
                <a:cubicBezTo>
                  <a:pt x="149564" y="136277"/>
                  <a:pt x="134693" y="126967"/>
                  <a:pt x="126105" y="112756"/>
                </a:cubicBezTo>
                <a:cubicBezTo>
                  <a:pt x="128166" y="122312"/>
                  <a:pt x="132337" y="131769"/>
                  <a:pt x="140533" y="136571"/>
                </a:cubicBezTo>
                <a:cubicBezTo>
                  <a:pt x="140533" y="136571"/>
                  <a:pt x="123160" y="145294"/>
                  <a:pt x="107406" y="145294"/>
                </a:cubicBezTo>
                <a:cubicBezTo>
                  <a:pt x="97149" y="145294"/>
                  <a:pt x="87579" y="141570"/>
                  <a:pt x="83800" y="129417"/>
                </a:cubicBezTo>
                <a:cubicBezTo>
                  <a:pt x="83211" y="127653"/>
                  <a:pt x="83996" y="125693"/>
                  <a:pt x="85665" y="124811"/>
                </a:cubicBezTo>
                <a:cubicBezTo>
                  <a:pt x="91358" y="121724"/>
                  <a:pt x="103873" y="112903"/>
                  <a:pt x="103873" y="94723"/>
                </a:cubicBezTo>
                <a:cubicBezTo>
                  <a:pt x="103873" y="71201"/>
                  <a:pt x="97983" y="0"/>
                  <a:pt x="166348" y="0"/>
                </a:cubicBezTo>
                <a:close/>
              </a:path>
            </a:pathLst>
          </a:custGeom>
          <a:solidFill>
            <a:srgbClr val="C00000"/>
          </a:solidFill>
          <a:ln>
            <a:noFill/>
          </a:ln>
        </p:spPr>
      </p:sp>
      <p:sp>
        <p:nvSpPr>
          <p:cNvPr id="148" name="promoting_115909"/>
          <p:cNvSpPr>
            <a:spLocks noChangeAspect="1"/>
          </p:cNvSpPr>
          <p:nvPr/>
        </p:nvSpPr>
        <p:spPr bwMode="auto">
          <a:xfrm>
            <a:off x="9903854" y="2133495"/>
            <a:ext cx="1859846" cy="2129412"/>
          </a:xfrm>
          <a:custGeom>
            <a:avLst/>
            <a:gdLst>
              <a:gd name="connsiteX0" fmla="*/ 474165 w 581742"/>
              <a:gd name="connsiteY0" fmla="*/ 240416 h 607568"/>
              <a:gd name="connsiteX1" fmla="*/ 571439 w 581742"/>
              <a:gd name="connsiteY1" fmla="*/ 337536 h 607568"/>
              <a:gd name="connsiteX2" fmla="*/ 571439 w 581742"/>
              <a:gd name="connsiteY2" fmla="*/ 592379 h 607568"/>
              <a:gd name="connsiteX3" fmla="*/ 556226 w 581742"/>
              <a:gd name="connsiteY3" fmla="*/ 607568 h 607568"/>
              <a:gd name="connsiteX4" fmla="*/ 392104 w 581742"/>
              <a:gd name="connsiteY4" fmla="*/ 607568 h 607568"/>
              <a:gd name="connsiteX5" fmla="*/ 376890 w 581742"/>
              <a:gd name="connsiteY5" fmla="*/ 592379 h 607568"/>
              <a:gd name="connsiteX6" fmla="*/ 376890 w 581742"/>
              <a:gd name="connsiteY6" fmla="*/ 337536 h 607568"/>
              <a:gd name="connsiteX7" fmla="*/ 474165 w 581742"/>
              <a:gd name="connsiteY7" fmla="*/ 240416 h 607568"/>
              <a:gd name="connsiteX8" fmla="*/ 270477 w 581742"/>
              <a:gd name="connsiteY8" fmla="*/ 193279 h 607568"/>
              <a:gd name="connsiteX9" fmla="*/ 270477 w 581742"/>
              <a:gd name="connsiteY9" fmla="*/ 238382 h 607568"/>
              <a:gd name="connsiteX10" fmla="*/ 257566 w 581742"/>
              <a:gd name="connsiteY10" fmla="*/ 255871 h 607568"/>
              <a:gd name="connsiteX11" fmla="*/ 152279 w 581742"/>
              <a:gd name="connsiteY11" fmla="*/ 289316 h 607568"/>
              <a:gd name="connsiteX12" fmla="*/ 146745 w 581742"/>
              <a:gd name="connsiteY12" fmla="*/ 290236 h 607568"/>
              <a:gd name="connsiteX13" fmla="*/ 135832 w 581742"/>
              <a:gd name="connsiteY13" fmla="*/ 286707 h 607568"/>
              <a:gd name="connsiteX14" fmla="*/ 128147 w 581742"/>
              <a:gd name="connsiteY14" fmla="*/ 271826 h 607568"/>
              <a:gd name="connsiteX15" fmla="*/ 128147 w 581742"/>
              <a:gd name="connsiteY15" fmla="*/ 233780 h 607568"/>
              <a:gd name="connsiteX16" fmla="*/ 165190 w 581742"/>
              <a:gd name="connsiteY16" fmla="*/ 223195 h 607568"/>
              <a:gd name="connsiteX17" fmla="*/ 165190 w 581742"/>
              <a:gd name="connsiteY17" fmla="*/ 246513 h 607568"/>
              <a:gd name="connsiteX18" fmla="*/ 233435 w 581742"/>
              <a:gd name="connsiteY18" fmla="*/ 224882 h 607568"/>
              <a:gd name="connsiteX19" fmla="*/ 233435 w 581742"/>
              <a:gd name="connsiteY19" fmla="*/ 203711 h 607568"/>
              <a:gd name="connsiteX20" fmla="*/ 479316 w 581742"/>
              <a:gd name="connsiteY20" fmla="*/ 5998 h 607568"/>
              <a:gd name="connsiteX21" fmla="*/ 581742 w 581742"/>
              <a:gd name="connsiteY21" fmla="*/ 108177 h 607568"/>
              <a:gd name="connsiteX22" fmla="*/ 479316 w 581742"/>
              <a:gd name="connsiteY22" fmla="*/ 210356 h 607568"/>
              <a:gd name="connsiteX23" fmla="*/ 376890 w 581742"/>
              <a:gd name="connsiteY23" fmla="*/ 108177 h 607568"/>
              <a:gd name="connsiteX24" fmla="*/ 479316 w 581742"/>
              <a:gd name="connsiteY24" fmla="*/ 5998 h 607568"/>
              <a:gd name="connsiteX25" fmla="*/ 17056 w 581742"/>
              <a:gd name="connsiteY25" fmla="*/ 0 h 607568"/>
              <a:gd name="connsiteX26" fmla="*/ 21819 w 581742"/>
              <a:gd name="connsiteY26" fmla="*/ 614 h 607568"/>
              <a:gd name="connsiteX27" fmla="*/ 289798 w 581742"/>
              <a:gd name="connsiteY27" fmla="*/ 77176 h 607568"/>
              <a:gd name="connsiteX28" fmla="*/ 302090 w 581742"/>
              <a:gd name="connsiteY28" fmla="*/ 93593 h 607568"/>
              <a:gd name="connsiteX29" fmla="*/ 302090 w 581742"/>
              <a:gd name="connsiteY29" fmla="*/ 139776 h 607568"/>
              <a:gd name="connsiteX30" fmla="*/ 289798 w 581742"/>
              <a:gd name="connsiteY30" fmla="*/ 156193 h 607568"/>
              <a:gd name="connsiteX31" fmla="*/ 21819 w 581742"/>
              <a:gd name="connsiteY31" fmla="*/ 232602 h 607568"/>
              <a:gd name="connsiteX32" fmla="*/ 6761 w 581742"/>
              <a:gd name="connsiteY32" fmla="*/ 229840 h 607568"/>
              <a:gd name="connsiteX33" fmla="*/ 0 w 581742"/>
              <a:gd name="connsiteY33" fmla="*/ 216185 h 607568"/>
              <a:gd name="connsiteX34" fmla="*/ 0 w 581742"/>
              <a:gd name="connsiteY34" fmla="*/ 17184 h 607568"/>
              <a:gd name="connsiteX35" fmla="*/ 6761 w 581742"/>
              <a:gd name="connsiteY35" fmla="*/ 3529 h 607568"/>
              <a:gd name="connsiteX36" fmla="*/ 17056 w 581742"/>
              <a:gd name="connsiteY36" fmla="*/ 0 h 607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81742" h="607568">
                <a:moveTo>
                  <a:pt x="474165" y="240416"/>
                </a:moveTo>
                <a:cubicBezTo>
                  <a:pt x="527950" y="240416"/>
                  <a:pt x="571439" y="283836"/>
                  <a:pt x="571439" y="337536"/>
                </a:cubicBezTo>
                <a:lnTo>
                  <a:pt x="571439" y="592379"/>
                </a:lnTo>
                <a:cubicBezTo>
                  <a:pt x="571439" y="600817"/>
                  <a:pt x="564678" y="607568"/>
                  <a:pt x="556226" y="607568"/>
                </a:cubicBezTo>
                <a:lnTo>
                  <a:pt x="392104" y="607568"/>
                </a:lnTo>
                <a:cubicBezTo>
                  <a:pt x="383805" y="607568"/>
                  <a:pt x="376890" y="600817"/>
                  <a:pt x="376890" y="592379"/>
                </a:cubicBezTo>
                <a:lnTo>
                  <a:pt x="376890" y="337536"/>
                </a:lnTo>
                <a:cubicBezTo>
                  <a:pt x="376890" y="283836"/>
                  <a:pt x="420533" y="240416"/>
                  <a:pt x="474165" y="240416"/>
                </a:cubicBezTo>
                <a:close/>
                <a:moveTo>
                  <a:pt x="270477" y="193279"/>
                </a:moveTo>
                <a:lnTo>
                  <a:pt x="270477" y="238382"/>
                </a:lnTo>
                <a:cubicBezTo>
                  <a:pt x="270477" y="246360"/>
                  <a:pt x="265251" y="253570"/>
                  <a:pt x="257566" y="255871"/>
                </a:cubicBezTo>
                <a:lnTo>
                  <a:pt x="152279" y="289316"/>
                </a:lnTo>
                <a:cubicBezTo>
                  <a:pt x="150434" y="289929"/>
                  <a:pt x="148590" y="290236"/>
                  <a:pt x="146745" y="290236"/>
                </a:cubicBezTo>
                <a:cubicBezTo>
                  <a:pt x="142749" y="290236"/>
                  <a:pt x="138907" y="289009"/>
                  <a:pt x="135832" y="286707"/>
                </a:cubicBezTo>
                <a:cubicBezTo>
                  <a:pt x="131068" y="283179"/>
                  <a:pt x="128147" y="277656"/>
                  <a:pt x="128147" y="271826"/>
                </a:cubicBezTo>
                <a:lnTo>
                  <a:pt x="128147" y="233780"/>
                </a:lnTo>
                <a:lnTo>
                  <a:pt x="165190" y="223195"/>
                </a:lnTo>
                <a:lnTo>
                  <a:pt x="165190" y="246513"/>
                </a:lnTo>
                <a:lnTo>
                  <a:pt x="233435" y="224882"/>
                </a:lnTo>
                <a:lnTo>
                  <a:pt x="233435" y="203711"/>
                </a:lnTo>
                <a:close/>
                <a:moveTo>
                  <a:pt x="479316" y="5998"/>
                </a:moveTo>
                <a:cubicBezTo>
                  <a:pt x="535884" y="5998"/>
                  <a:pt x="581742" y="51745"/>
                  <a:pt x="581742" y="108177"/>
                </a:cubicBezTo>
                <a:cubicBezTo>
                  <a:pt x="581742" y="164609"/>
                  <a:pt x="535884" y="210356"/>
                  <a:pt x="479316" y="210356"/>
                </a:cubicBezTo>
                <a:cubicBezTo>
                  <a:pt x="422748" y="210356"/>
                  <a:pt x="376890" y="164609"/>
                  <a:pt x="376890" y="108177"/>
                </a:cubicBezTo>
                <a:cubicBezTo>
                  <a:pt x="376890" y="51745"/>
                  <a:pt x="422748" y="5998"/>
                  <a:pt x="479316" y="5998"/>
                </a:cubicBezTo>
                <a:close/>
                <a:moveTo>
                  <a:pt x="17056" y="0"/>
                </a:moveTo>
                <a:cubicBezTo>
                  <a:pt x="18592" y="0"/>
                  <a:pt x="20282" y="153"/>
                  <a:pt x="21819" y="614"/>
                </a:cubicBezTo>
                <a:lnTo>
                  <a:pt x="289798" y="77176"/>
                </a:lnTo>
                <a:cubicBezTo>
                  <a:pt x="297020" y="79170"/>
                  <a:pt x="302090" y="85921"/>
                  <a:pt x="302090" y="93593"/>
                </a:cubicBezTo>
                <a:lnTo>
                  <a:pt x="302090" y="139776"/>
                </a:lnTo>
                <a:cubicBezTo>
                  <a:pt x="302090" y="147294"/>
                  <a:pt x="297020" y="154045"/>
                  <a:pt x="289798" y="156193"/>
                </a:cubicBezTo>
                <a:lnTo>
                  <a:pt x="21819" y="232602"/>
                </a:lnTo>
                <a:cubicBezTo>
                  <a:pt x="16595" y="234136"/>
                  <a:pt x="11063" y="233062"/>
                  <a:pt x="6761" y="229840"/>
                </a:cubicBezTo>
                <a:cubicBezTo>
                  <a:pt x="2458" y="226464"/>
                  <a:pt x="0" y="221555"/>
                  <a:pt x="0" y="216185"/>
                </a:cubicBezTo>
                <a:lnTo>
                  <a:pt x="0" y="17184"/>
                </a:lnTo>
                <a:cubicBezTo>
                  <a:pt x="0" y="11661"/>
                  <a:pt x="2458" y="6751"/>
                  <a:pt x="6761" y="3529"/>
                </a:cubicBezTo>
                <a:cubicBezTo>
                  <a:pt x="9834" y="1227"/>
                  <a:pt x="13368" y="0"/>
                  <a:pt x="17056" y="0"/>
                </a:cubicBezTo>
                <a:close/>
              </a:path>
            </a:pathLst>
          </a:custGeom>
          <a:solidFill>
            <a:srgbClr val="C00000"/>
          </a:solidFill>
          <a:ln>
            <a:noFill/>
          </a:ln>
        </p:spPr>
      </p:sp>
    </p:spTree>
    <p:extLst>
      <p:ext uri="{BB962C8B-B14F-4D97-AF65-F5344CB8AC3E}">
        <p14:creationId xmlns:p14="http://schemas.microsoft.com/office/powerpoint/2010/main" val="16122602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209821" y="-1448973"/>
            <a:ext cx="956603" cy="1280160"/>
          </a:xfrm>
          <a:prstGeom prst="rect">
            <a:avLst/>
          </a:prstGeom>
          <a:solidFill>
            <a:srgbClr val="DA1D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7656" y="383345"/>
            <a:ext cx="1804433" cy="708036"/>
            <a:chOff x="-7656" y="383345"/>
            <a:chExt cx="1353399" cy="531056"/>
          </a:xfrm>
          <a:solidFill>
            <a:srgbClr val="DA1D27"/>
          </a:solidFill>
        </p:grpSpPr>
        <p:sp>
          <p:nvSpPr>
            <p:cNvPr id="11" name="任意多边形 10"/>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文本框 18"/>
          <p:cNvSpPr>
            <a:spLocks noChangeArrowheads="1"/>
          </p:cNvSpPr>
          <p:nvPr/>
        </p:nvSpPr>
        <p:spPr bwMode="auto">
          <a:xfrm>
            <a:off x="2433622" y="412841"/>
            <a:ext cx="297688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lang="zh-CN" altLang="en-US" sz="4400" b="1" dirty="0">
                <a:solidFill>
                  <a:srgbClr val="DA1D27"/>
                </a:solidFill>
                <a:latin typeface="微软雅黑" panose="020B0503020204020204" charset="-122"/>
                <a:ea typeface="微软雅黑" panose="020B0503020204020204" charset="-122"/>
                <a:sym typeface="微软雅黑" panose="020B0503020204020204" charset="-122"/>
              </a:rPr>
              <a:t>培训与答疑</a:t>
            </a:r>
          </a:p>
        </p:txBody>
      </p:sp>
      <p:sp>
        <p:nvSpPr>
          <p:cNvPr id="29" name="矩形 28"/>
          <p:cNvSpPr/>
          <p:nvPr/>
        </p:nvSpPr>
        <p:spPr>
          <a:xfrm>
            <a:off x="783921" y="1443968"/>
            <a:ext cx="10745470" cy="147763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2000"/>
              </a:lnSpc>
            </a:pPr>
            <a:r>
              <a:rPr lang="zh-CN" altLang="en-US" dirty="0" smtClean="0">
                <a:solidFill>
                  <a:schemeClr val="tx1">
                    <a:lumMod val="75000"/>
                    <a:lumOff val="25000"/>
                  </a:schemeClr>
                </a:solidFill>
                <a:latin typeface="微软雅黑" panose="020B0503020204020204" charset="-122"/>
                <a:ea typeface="微软雅黑" panose="020B0503020204020204" charset="-122"/>
                <a:sym typeface="+mn-ea"/>
              </a:rPr>
              <a:t>各高校参赛者日常通过官方微信公众账号（</a:t>
            </a:r>
            <a:r>
              <a:rPr lang="zh-CN" altLang="en-US" b="1" dirty="0" smtClean="0">
                <a:solidFill>
                  <a:schemeClr val="tx1">
                    <a:lumMod val="75000"/>
                    <a:lumOff val="25000"/>
                  </a:schemeClr>
                </a:solidFill>
                <a:latin typeface="微软雅黑" panose="020B0503020204020204" charset="-122"/>
                <a:ea typeface="微软雅黑" panose="020B0503020204020204" charset="-122"/>
                <a:sym typeface="+mn-ea"/>
              </a:rPr>
              <a:t>金融挑战赛</a:t>
            </a:r>
            <a:r>
              <a:rPr lang="zh-CN" altLang="en-US" dirty="0" smtClean="0">
                <a:solidFill>
                  <a:schemeClr val="tx1">
                    <a:lumMod val="75000"/>
                    <a:lumOff val="25000"/>
                  </a:schemeClr>
                </a:solidFill>
                <a:latin typeface="微软雅黑" panose="020B0503020204020204" charset="-122"/>
                <a:ea typeface="微软雅黑" panose="020B0503020204020204" charset="-122"/>
                <a:sym typeface="+mn-ea"/>
              </a:rPr>
              <a:t>）、大赛沟通平台（</a:t>
            </a:r>
            <a:r>
              <a:rPr lang="zh-CN" altLang="en-US" b="1" dirty="0" smtClean="0">
                <a:solidFill>
                  <a:schemeClr val="tx1">
                    <a:lumMod val="75000"/>
                    <a:lumOff val="25000"/>
                  </a:schemeClr>
                </a:solidFill>
                <a:latin typeface="微软雅黑" panose="020B0503020204020204" charset="-122"/>
                <a:ea typeface="微软雅黑" panose="020B0503020204020204" charset="-122"/>
                <a:sym typeface="+mn-ea"/>
              </a:rPr>
              <a:t>领队</a:t>
            </a:r>
            <a:r>
              <a:rPr lang="zh-CN" altLang="en-US" dirty="0" smtClean="0">
                <a:solidFill>
                  <a:schemeClr val="tx1">
                    <a:lumMod val="75000"/>
                    <a:lumOff val="25000"/>
                  </a:schemeClr>
                </a:solidFill>
                <a:latin typeface="微软雅黑" panose="020B0503020204020204" charset="-122"/>
                <a:ea typeface="微软雅黑" panose="020B0503020204020204" charset="-122"/>
                <a:sym typeface="+mn-ea"/>
              </a:rPr>
              <a:t>加</a:t>
            </a:r>
            <a:r>
              <a:rPr lang="zh-CN" altLang="en-US" b="1" dirty="0" smtClean="0">
                <a:solidFill>
                  <a:schemeClr val="tx1">
                    <a:lumMod val="75000"/>
                    <a:lumOff val="25000"/>
                  </a:schemeClr>
                </a:solidFill>
                <a:latin typeface="微软雅黑" panose="020B0503020204020204" charset="-122"/>
                <a:ea typeface="微软雅黑" panose="020B0503020204020204" charset="-122"/>
                <a:sym typeface="+mn-ea"/>
              </a:rPr>
              <a:t>微信</a:t>
            </a:r>
            <a:r>
              <a:rPr lang="zh-CN" altLang="en-US" dirty="0" smtClean="0">
                <a:solidFill>
                  <a:schemeClr val="tx1">
                    <a:lumMod val="75000"/>
                    <a:lumOff val="25000"/>
                  </a:schemeClr>
                </a:solidFill>
                <a:latin typeface="微软雅黑" panose="020B0503020204020204" charset="-122"/>
                <a:ea typeface="微软雅黑" panose="020B0503020204020204" charset="-122"/>
                <a:sym typeface="+mn-ea"/>
              </a:rPr>
              <a:t>进群：</a:t>
            </a:r>
            <a:r>
              <a:rPr lang="en-US" altLang="en-US" dirty="0" smtClean="0">
                <a:solidFill>
                  <a:schemeClr val="tx1">
                    <a:lumMod val="75000"/>
                    <a:lumOff val="25000"/>
                  </a:schemeClr>
                </a:solidFill>
                <a:latin typeface="微软雅黑" panose="020B0503020204020204" charset="-122"/>
                <a:ea typeface="微软雅黑" panose="020B0503020204020204" charset="-122"/>
                <a:sym typeface="+mn-ea"/>
              </a:rPr>
              <a:t>16621793013</a:t>
            </a:r>
            <a:r>
              <a:rPr lang="zh-CN" altLang="en-US" dirty="0" smtClean="0">
                <a:solidFill>
                  <a:schemeClr val="tx1">
                    <a:lumMod val="75000"/>
                    <a:lumOff val="25000"/>
                  </a:schemeClr>
                </a:solidFill>
                <a:latin typeface="微软雅黑" panose="020B0503020204020204" charset="-122"/>
                <a:ea typeface="微软雅黑" panose="020B0503020204020204" charset="-122"/>
                <a:sym typeface="+mn-ea"/>
              </a:rPr>
              <a:t>，</a:t>
            </a:r>
            <a:r>
              <a:rPr lang="zh-CN" altLang="en-US" b="1" dirty="0" smtClean="0">
                <a:solidFill>
                  <a:schemeClr val="tx1">
                    <a:lumMod val="75000"/>
                    <a:lumOff val="25000"/>
                  </a:schemeClr>
                </a:solidFill>
                <a:latin typeface="微软雅黑" panose="020B0503020204020204" charset="-122"/>
                <a:ea typeface="微软雅黑" panose="020B0503020204020204" charset="-122"/>
                <a:sym typeface="+mn-ea"/>
              </a:rPr>
              <a:t>领队QQ</a:t>
            </a:r>
            <a:r>
              <a:rPr lang="zh-CN" altLang="en-US" dirty="0" smtClean="0">
                <a:solidFill>
                  <a:schemeClr val="tx1">
                    <a:lumMod val="75000"/>
                    <a:lumOff val="25000"/>
                  </a:schemeClr>
                </a:solidFill>
                <a:latin typeface="微软雅黑" panose="020B0503020204020204" charset="-122"/>
                <a:ea typeface="微软雅黑" panose="020B0503020204020204" charset="-122"/>
                <a:sym typeface="+mn-ea"/>
              </a:rPr>
              <a:t>群：237910945，</a:t>
            </a:r>
            <a:r>
              <a:rPr lang="zh-CN" altLang="en-US" b="1" dirty="0" smtClean="0">
                <a:solidFill>
                  <a:schemeClr val="tx1">
                    <a:lumMod val="75000"/>
                    <a:lumOff val="25000"/>
                  </a:schemeClr>
                </a:solidFill>
                <a:latin typeface="微软雅黑" panose="020B0503020204020204" charset="-122"/>
                <a:ea typeface="微软雅黑" panose="020B0503020204020204" charset="-122"/>
                <a:sym typeface="+mn-ea"/>
              </a:rPr>
              <a:t>学生QQ</a:t>
            </a:r>
            <a:r>
              <a:rPr lang="zh-CN" altLang="en-US" dirty="0" smtClean="0">
                <a:solidFill>
                  <a:schemeClr val="tx1">
                    <a:lumMod val="75000"/>
                    <a:lumOff val="25000"/>
                  </a:schemeClr>
                </a:solidFill>
                <a:latin typeface="微软雅黑" panose="020B0503020204020204" charset="-122"/>
                <a:ea typeface="微软雅黑" panose="020B0503020204020204" charset="-122"/>
                <a:sym typeface="+mn-ea"/>
              </a:rPr>
              <a:t>群：</a:t>
            </a:r>
            <a:r>
              <a:rPr lang="en-US" altLang="en-US" dirty="0" smtClean="0">
                <a:solidFill>
                  <a:schemeClr val="tx1">
                    <a:lumMod val="75000"/>
                    <a:lumOff val="25000"/>
                  </a:schemeClr>
                </a:solidFill>
                <a:latin typeface="微软雅黑" panose="020B0503020204020204" charset="-122"/>
                <a:ea typeface="微软雅黑" panose="020B0503020204020204" charset="-122"/>
                <a:sym typeface="+mn-ea"/>
              </a:rPr>
              <a:t> 676075216 </a:t>
            </a:r>
            <a:r>
              <a:rPr lang="zh-CN" altLang="en-US" dirty="0" smtClean="0">
                <a:solidFill>
                  <a:schemeClr val="tx1">
                    <a:lumMod val="75000"/>
                    <a:lumOff val="25000"/>
                  </a:schemeClr>
                </a:solidFill>
                <a:latin typeface="微软雅黑" panose="020B0503020204020204" charset="-122"/>
                <a:ea typeface="微软雅黑" panose="020B0503020204020204" charset="-122"/>
                <a:sym typeface="+mn-ea"/>
              </a:rPr>
              <a:t>）、大赛电话（</a:t>
            </a:r>
            <a:r>
              <a:rPr lang="zh-CN" altLang="en-US" b="1" dirty="0" smtClean="0">
                <a:solidFill>
                  <a:schemeClr val="tx1">
                    <a:lumMod val="75000"/>
                    <a:lumOff val="25000"/>
                  </a:schemeClr>
                </a:solidFill>
                <a:latin typeface="微软雅黑" panose="020B0503020204020204" charset="-122"/>
                <a:ea typeface="微软雅黑" panose="020B0503020204020204" charset="-122"/>
                <a:sym typeface="+mn-ea"/>
              </a:rPr>
              <a:t>客服电话</a:t>
            </a:r>
            <a:r>
              <a:rPr lang="zh-CN" altLang="en-US" dirty="0" smtClean="0">
                <a:solidFill>
                  <a:schemeClr val="tx1">
                    <a:lumMod val="75000"/>
                    <a:lumOff val="25000"/>
                  </a:schemeClr>
                </a:solidFill>
                <a:latin typeface="微软雅黑" panose="020B0503020204020204" charset="-122"/>
                <a:ea typeface="微软雅黑" panose="020B0503020204020204" charset="-122"/>
                <a:sym typeface="+mn-ea"/>
              </a:rPr>
              <a:t>：</a:t>
            </a:r>
            <a:r>
              <a:rPr lang="en-US" altLang="zh-CN" dirty="0" smtClean="0">
                <a:solidFill>
                  <a:schemeClr val="tx1">
                    <a:lumMod val="75000"/>
                    <a:lumOff val="25000"/>
                  </a:schemeClr>
                </a:solidFill>
                <a:latin typeface="微软雅黑" panose="020B0503020204020204" charset="-122"/>
                <a:ea typeface="微软雅黑" panose="020B0503020204020204" charset="-122"/>
                <a:sym typeface="+mn-ea"/>
              </a:rPr>
              <a:t>021-24099098</a:t>
            </a:r>
            <a:r>
              <a:rPr lang="zh-CN" altLang="en-US" dirty="0" smtClean="0">
                <a:solidFill>
                  <a:schemeClr val="tx1">
                    <a:lumMod val="75000"/>
                    <a:lumOff val="25000"/>
                  </a:schemeClr>
                </a:solidFill>
                <a:latin typeface="微软雅黑" panose="020B0503020204020204" charset="-122"/>
                <a:ea typeface="微软雅黑" panose="020B0503020204020204" charset="-122"/>
                <a:sym typeface="+mn-ea"/>
              </a:rPr>
              <a:t>，</a:t>
            </a:r>
            <a:r>
              <a:rPr lang="zh-CN" altLang="en-US" b="1" dirty="0" smtClean="0">
                <a:solidFill>
                  <a:schemeClr val="tx1">
                    <a:lumMod val="75000"/>
                    <a:lumOff val="25000"/>
                  </a:schemeClr>
                </a:solidFill>
                <a:latin typeface="微软雅黑" panose="020B0503020204020204" charset="-122"/>
                <a:ea typeface="微软雅黑" panose="020B0503020204020204" charset="-122"/>
                <a:sym typeface="+mn-ea"/>
              </a:rPr>
              <a:t>联系电话</a:t>
            </a:r>
            <a:r>
              <a:rPr lang="zh-CN" altLang="en-US" dirty="0" smtClean="0">
                <a:solidFill>
                  <a:schemeClr val="tx1">
                    <a:lumMod val="75000"/>
                    <a:lumOff val="25000"/>
                  </a:schemeClr>
                </a:solidFill>
                <a:latin typeface="微软雅黑" panose="020B0503020204020204" charset="-122"/>
                <a:ea typeface="微软雅黑" panose="020B0503020204020204" charset="-122"/>
                <a:sym typeface="+mn-ea"/>
              </a:rPr>
              <a:t>：</a:t>
            </a:r>
            <a:r>
              <a:rPr lang="en-US" altLang="zh-CN" dirty="0" smtClean="0">
                <a:solidFill>
                  <a:schemeClr val="tx1">
                    <a:lumMod val="75000"/>
                    <a:lumOff val="25000"/>
                  </a:schemeClr>
                </a:solidFill>
                <a:latin typeface="微软雅黑" panose="020B0503020204020204" charset="-122"/>
                <a:ea typeface="微软雅黑" panose="020B0503020204020204" charset="-122"/>
                <a:sym typeface="+mn-ea"/>
              </a:rPr>
              <a:t>021-54509977 8450</a:t>
            </a:r>
            <a:r>
              <a:rPr lang="zh-CN" altLang="en-US" dirty="0" smtClean="0">
                <a:solidFill>
                  <a:schemeClr val="tx1">
                    <a:lumMod val="75000"/>
                    <a:lumOff val="25000"/>
                  </a:schemeClr>
                </a:solidFill>
                <a:latin typeface="微软雅黑" panose="020B0503020204020204" charset="-122"/>
                <a:ea typeface="微软雅黑" panose="020B0503020204020204" charset="-122"/>
                <a:sym typeface="+mn-ea"/>
              </a:rPr>
              <a:t>）进行赛事咨询，组委会也将通过大赛官方网站发布相关问题的答疑。各地各校在组织比赛时可邀请承办方予以现场指导。</a:t>
            </a:r>
          </a:p>
        </p:txBody>
      </p:sp>
      <p:pic>
        <p:nvPicPr>
          <p:cNvPr id="10" name="图片 9" descr="东方财富logo-02"/>
          <p:cNvPicPr>
            <a:picLocks noChangeAspect="1"/>
          </p:cNvPicPr>
          <p:nvPr/>
        </p:nvPicPr>
        <p:blipFill>
          <a:blip r:embed="rId3"/>
          <a:stretch>
            <a:fillRect/>
          </a:stretch>
        </p:blipFill>
        <p:spPr>
          <a:xfrm>
            <a:off x="10083630" y="142852"/>
            <a:ext cx="1680070" cy="642942"/>
          </a:xfrm>
          <a:prstGeom prst="rect">
            <a:avLst/>
          </a:prstGeom>
        </p:spPr>
      </p:pic>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3921" y="3353549"/>
            <a:ext cx="4945487" cy="2635127"/>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38938" y="3353549"/>
            <a:ext cx="5068837" cy="2635127"/>
          </a:xfrm>
          <a:prstGeom prst="rect">
            <a:avLst/>
          </a:prstGeom>
        </p:spPr>
      </p:pic>
    </p:spTree>
    <p:extLst>
      <p:ext uri="{BB962C8B-B14F-4D97-AF65-F5344CB8AC3E}">
        <p14:creationId xmlns:p14="http://schemas.microsoft.com/office/powerpoint/2010/main" val="26647123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209821" y="-1448973"/>
            <a:ext cx="956603" cy="1280160"/>
          </a:xfrm>
          <a:prstGeom prst="rect">
            <a:avLst/>
          </a:prstGeom>
          <a:solidFill>
            <a:srgbClr val="DA1D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a:off x="1" y="4854957"/>
            <a:ext cx="6804000" cy="0"/>
          </a:xfrm>
          <a:prstGeom prst="line">
            <a:avLst/>
          </a:prstGeom>
          <a:ln w="38100">
            <a:solidFill>
              <a:srgbClr val="DA1D27"/>
            </a:solidFill>
          </a:ln>
        </p:spPr>
        <p:style>
          <a:lnRef idx="1">
            <a:schemeClr val="accent1"/>
          </a:lnRef>
          <a:fillRef idx="0">
            <a:schemeClr val="accent1"/>
          </a:fillRef>
          <a:effectRef idx="0">
            <a:schemeClr val="accent1"/>
          </a:effectRef>
          <a:fontRef idx="minor">
            <a:schemeClr val="tx1"/>
          </a:fontRef>
        </p:style>
      </p:cxnSp>
      <p:sp>
        <p:nvSpPr>
          <p:cNvPr id="14" name="文本框 17"/>
          <p:cNvSpPr txBox="1">
            <a:spLocks noChangeArrowheads="1"/>
          </p:cNvSpPr>
          <p:nvPr/>
        </p:nvSpPr>
        <p:spPr bwMode="auto">
          <a:xfrm>
            <a:off x="3459906" y="2154116"/>
            <a:ext cx="416011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6000" b="1" dirty="0">
                <a:solidFill>
                  <a:srgbClr val="DA1D27"/>
                </a:solidFill>
                <a:latin typeface="Kartika" panose="02020503030404060203" pitchFamily="18" charset="0"/>
                <a:ea typeface="方正姚体" panose="02010601030101010101" pitchFamily="2" charset="-122"/>
                <a:cs typeface="Kartika" panose="02020503030404060203" pitchFamily="18" charset="0"/>
              </a:rPr>
              <a:t>PART    </a:t>
            </a:r>
            <a:r>
              <a:rPr lang="en-US" altLang="zh-CN" sz="6000" b="1" dirty="0" smtClean="0">
                <a:solidFill>
                  <a:srgbClr val="DA1D27"/>
                </a:solidFill>
                <a:latin typeface="Kartika" panose="02020503030404060203" pitchFamily="18" charset="0"/>
                <a:ea typeface="方正姚体" panose="02010601030101010101" pitchFamily="2" charset="-122"/>
                <a:cs typeface="Kartika" panose="02020503030404060203" pitchFamily="18" charset="0"/>
              </a:rPr>
              <a:t>04</a:t>
            </a:r>
            <a:endParaRPr lang="zh-CN" altLang="en-US" sz="6000" b="1" dirty="0">
              <a:solidFill>
                <a:srgbClr val="DA1D27"/>
              </a:solidFill>
              <a:latin typeface="Kartika" panose="02020503030404060203" pitchFamily="18" charset="0"/>
              <a:ea typeface="方正姚体" panose="02010601030101010101" pitchFamily="2" charset="-122"/>
              <a:cs typeface="Kartika" panose="02020503030404060203" pitchFamily="18" charset="0"/>
            </a:endParaRPr>
          </a:p>
        </p:txBody>
      </p:sp>
      <p:sp>
        <p:nvSpPr>
          <p:cNvPr id="10" name="平行四边形 9"/>
          <p:cNvSpPr/>
          <p:nvPr/>
        </p:nvSpPr>
        <p:spPr>
          <a:xfrm rot="10800000" flipH="1" flipV="1">
            <a:off x="4766055" y="3169780"/>
            <a:ext cx="2763911" cy="1685176"/>
          </a:xfrm>
          <a:prstGeom prst="parallelogram">
            <a:avLst>
              <a:gd name="adj" fmla="val 43841"/>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6"/>
          <p:cNvSpPr>
            <a:spLocks noChangeArrowheads="1"/>
          </p:cNvSpPr>
          <p:nvPr/>
        </p:nvSpPr>
        <p:spPr bwMode="auto">
          <a:xfrm>
            <a:off x="8117578" y="3460293"/>
            <a:ext cx="3230880" cy="101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6000" b="1" dirty="0">
                <a:solidFill>
                  <a:srgbClr val="DA1D27"/>
                </a:solidFill>
                <a:latin typeface="微软雅黑" panose="020B0503020204020204" charset="-122"/>
                <a:ea typeface="微软雅黑" panose="020B0503020204020204" charset="-122"/>
                <a:sym typeface="微软雅黑" panose="020B0503020204020204" charset="-122"/>
              </a:rPr>
              <a:t>比赛奖励</a:t>
            </a:r>
          </a:p>
        </p:txBody>
      </p:sp>
      <p:sp>
        <p:nvSpPr>
          <p:cNvPr id="22" name="文本框 9"/>
          <p:cNvSpPr txBox="1"/>
          <p:nvPr/>
        </p:nvSpPr>
        <p:spPr>
          <a:xfrm>
            <a:off x="8341150" y="4567980"/>
            <a:ext cx="1920213" cy="287020"/>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865" dirty="0">
                <a:solidFill>
                  <a:schemeClr val="tx1">
                    <a:lumMod val="65000"/>
                    <a:lumOff val="35000"/>
                  </a:schemeClr>
                </a:solidFill>
                <a:latin typeface="微软雅黑" panose="020B0503020204020204" charset="-122"/>
                <a:ea typeface="微软雅黑" panose="020B0503020204020204" charset="-122"/>
              </a:rPr>
              <a:t>奖项设置</a:t>
            </a:r>
          </a:p>
        </p:txBody>
      </p:sp>
      <p:sp>
        <p:nvSpPr>
          <p:cNvPr id="3" name="文本框 9"/>
          <p:cNvSpPr txBox="1"/>
          <p:nvPr/>
        </p:nvSpPr>
        <p:spPr>
          <a:xfrm>
            <a:off x="9837082" y="4568489"/>
            <a:ext cx="2409865" cy="287020"/>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865" dirty="0">
                <a:solidFill>
                  <a:schemeClr val="tx1">
                    <a:lumMod val="65000"/>
                    <a:lumOff val="35000"/>
                  </a:schemeClr>
                </a:solidFill>
                <a:latin typeface="微软雅黑" panose="020B0503020204020204" charset="-122"/>
                <a:ea typeface="微软雅黑" panose="020B0503020204020204" charset="-122"/>
              </a:rPr>
              <a:t>软件奖励</a:t>
            </a:r>
          </a:p>
        </p:txBody>
      </p:sp>
      <p:grpSp>
        <p:nvGrpSpPr>
          <p:cNvPr id="689" name="8889cc67-04d7-4ebc-b151-f667fb461187"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5207846" y="3169779"/>
            <a:ext cx="1638133" cy="1646160"/>
            <a:chOff x="4174455" y="1256327"/>
            <a:chExt cx="3843537" cy="4880666"/>
          </a:xfrm>
        </p:grpSpPr>
        <p:grpSp>
          <p:nvGrpSpPr>
            <p:cNvPr id="690" name="ïsḻîḋ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7C4A35A-CD88-452B-AE51-06979B400363}"/>
                </a:ext>
              </a:extLst>
            </p:cNvPr>
            <p:cNvGrpSpPr>
              <a:grpSpLocks/>
            </p:cNvGrpSpPr>
            <p:nvPr/>
          </p:nvGrpSpPr>
          <p:grpSpPr bwMode="auto">
            <a:xfrm>
              <a:off x="5412912" y="1256327"/>
              <a:ext cx="2425229" cy="4771407"/>
              <a:chOff x="3234" y="-3"/>
              <a:chExt cx="2148" cy="4226"/>
            </a:xfrm>
          </p:grpSpPr>
          <p:sp>
            <p:nvSpPr>
              <p:cNvPr id="1125" name="îṧľid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067C2EA-D790-4497-B3FF-F84A77C0558D}"/>
                  </a:ext>
                </a:extLst>
              </p:cNvPr>
              <p:cNvSpPr/>
              <p:nvPr/>
            </p:nvSpPr>
            <p:spPr bwMode="auto">
              <a:xfrm>
                <a:off x="4038" y="2361"/>
                <a:ext cx="109" cy="142"/>
              </a:xfrm>
              <a:custGeom>
                <a:avLst/>
                <a:gdLst>
                  <a:gd name="T0" fmla="*/ 50 w 69"/>
                  <a:gd name="T1" fmla="*/ 7 h 90"/>
                  <a:gd name="T2" fmla="*/ 69 w 69"/>
                  <a:gd name="T3" fmla="*/ 65 h 90"/>
                  <a:gd name="T4" fmla="*/ 14 w 69"/>
                  <a:gd name="T5" fmla="*/ 90 h 90"/>
                  <a:gd name="T6" fmla="*/ 0 w 69"/>
                  <a:gd name="T7" fmla="*/ 0 h 90"/>
                  <a:gd name="T8" fmla="*/ 50 w 69"/>
                  <a:gd name="T9" fmla="*/ 7 h 90"/>
                </a:gdLst>
                <a:ahLst/>
                <a:cxnLst>
                  <a:cxn ang="0">
                    <a:pos x="T0" y="T1"/>
                  </a:cxn>
                  <a:cxn ang="0">
                    <a:pos x="T2" y="T3"/>
                  </a:cxn>
                  <a:cxn ang="0">
                    <a:pos x="T4" y="T5"/>
                  </a:cxn>
                  <a:cxn ang="0">
                    <a:pos x="T6" y="T7"/>
                  </a:cxn>
                  <a:cxn ang="0">
                    <a:pos x="T8" y="T9"/>
                  </a:cxn>
                </a:cxnLst>
                <a:rect l="0" t="0" r="r" b="b"/>
                <a:pathLst>
                  <a:path w="69" h="90">
                    <a:moveTo>
                      <a:pt x="50" y="7"/>
                    </a:moveTo>
                    <a:cubicBezTo>
                      <a:pt x="51" y="11"/>
                      <a:pt x="69" y="65"/>
                      <a:pt x="69" y="65"/>
                    </a:cubicBezTo>
                    <a:cubicBezTo>
                      <a:pt x="14" y="90"/>
                      <a:pt x="14" y="90"/>
                      <a:pt x="14" y="90"/>
                    </a:cubicBezTo>
                    <a:cubicBezTo>
                      <a:pt x="0" y="0"/>
                      <a:pt x="0" y="0"/>
                      <a:pt x="0" y="0"/>
                    </a:cubicBezTo>
                    <a:lnTo>
                      <a:pt x="50" y="7"/>
                    </a:lnTo>
                    <a:close/>
                  </a:path>
                </a:pathLst>
              </a:custGeom>
              <a:solidFill>
                <a:srgbClr val="596AB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26" name="îşḷîḋ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D30B546-A5D5-4F88-81E2-48AD5B567CB9}"/>
                  </a:ext>
                </a:extLst>
              </p:cNvPr>
              <p:cNvSpPr/>
              <p:nvPr/>
            </p:nvSpPr>
            <p:spPr bwMode="auto">
              <a:xfrm>
                <a:off x="3922" y="2456"/>
                <a:ext cx="239" cy="86"/>
              </a:xfrm>
              <a:custGeom>
                <a:avLst/>
                <a:gdLst>
                  <a:gd name="T0" fmla="*/ 152 w 152"/>
                  <a:gd name="T1" fmla="*/ 51 h 55"/>
                  <a:gd name="T2" fmla="*/ 15 w 152"/>
                  <a:gd name="T3" fmla="*/ 55 h 55"/>
                  <a:gd name="T4" fmla="*/ 0 w 152"/>
                  <a:gd name="T5" fmla="*/ 40 h 55"/>
                  <a:gd name="T6" fmla="*/ 10 w 152"/>
                  <a:gd name="T7" fmla="*/ 26 h 55"/>
                  <a:gd name="T8" fmla="*/ 77 w 152"/>
                  <a:gd name="T9" fmla="*/ 1 h 55"/>
                  <a:gd name="T10" fmla="*/ 151 w 152"/>
                  <a:gd name="T11" fmla="*/ 0 h 55"/>
                  <a:gd name="T12" fmla="*/ 152 w 152"/>
                  <a:gd name="T13" fmla="*/ 51 h 55"/>
                </a:gdLst>
                <a:ahLst/>
                <a:cxnLst>
                  <a:cxn ang="0">
                    <a:pos x="T0" y="T1"/>
                  </a:cxn>
                  <a:cxn ang="0">
                    <a:pos x="T2" y="T3"/>
                  </a:cxn>
                  <a:cxn ang="0">
                    <a:pos x="T4" y="T5"/>
                  </a:cxn>
                  <a:cxn ang="0">
                    <a:pos x="T6" y="T7"/>
                  </a:cxn>
                  <a:cxn ang="0">
                    <a:pos x="T8" y="T9"/>
                  </a:cxn>
                  <a:cxn ang="0">
                    <a:pos x="T10" y="T11"/>
                  </a:cxn>
                  <a:cxn ang="0">
                    <a:pos x="T12" y="T13"/>
                  </a:cxn>
                </a:cxnLst>
                <a:rect l="0" t="0" r="r" b="b"/>
                <a:pathLst>
                  <a:path w="152" h="55">
                    <a:moveTo>
                      <a:pt x="152" y="51"/>
                    </a:moveTo>
                    <a:cubicBezTo>
                      <a:pt x="15" y="55"/>
                      <a:pt x="15" y="55"/>
                      <a:pt x="15" y="55"/>
                    </a:cubicBezTo>
                    <a:cubicBezTo>
                      <a:pt x="7" y="55"/>
                      <a:pt x="0" y="48"/>
                      <a:pt x="0" y="40"/>
                    </a:cubicBezTo>
                    <a:cubicBezTo>
                      <a:pt x="0" y="34"/>
                      <a:pt x="4" y="28"/>
                      <a:pt x="10" y="26"/>
                    </a:cubicBezTo>
                    <a:cubicBezTo>
                      <a:pt x="77" y="1"/>
                      <a:pt x="77" y="1"/>
                      <a:pt x="77" y="1"/>
                    </a:cubicBezTo>
                    <a:cubicBezTo>
                      <a:pt x="151" y="0"/>
                      <a:pt x="151" y="0"/>
                      <a:pt x="151" y="0"/>
                    </a:cubicBezTo>
                    <a:cubicBezTo>
                      <a:pt x="152" y="51"/>
                      <a:pt x="152" y="51"/>
                      <a:pt x="152" y="51"/>
                    </a:cubicBezTo>
                  </a:path>
                </a:pathLst>
              </a:custGeom>
              <a:solidFill>
                <a:srgbClr val="B140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27" name="îšļïḍ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4E26BFA-7BFB-4C64-B14D-D14B43BC193F}"/>
                  </a:ext>
                </a:extLst>
              </p:cNvPr>
              <p:cNvSpPr/>
              <p:nvPr/>
            </p:nvSpPr>
            <p:spPr bwMode="auto">
              <a:xfrm flipH="1" flipV="1">
                <a:off x="4020" y="2462"/>
                <a:ext cx="26" cy="27"/>
              </a:xfrm>
              <a:prstGeom prst="line">
                <a:avLst/>
              </a:prstGeom>
              <a:noFill/>
              <a:ln w="7938" cap="rnd">
                <a:solidFill>
                  <a:srgbClr val="040F23"/>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1128" name="ïślî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2877927-5A25-49B6-9665-6BE375C8E076}"/>
                  </a:ext>
                </a:extLst>
              </p:cNvPr>
              <p:cNvSpPr/>
              <p:nvPr/>
            </p:nvSpPr>
            <p:spPr bwMode="auto">
              <a:xfrm flipH="1" flipV="1">
                <a:off x="4002" y="2470"/>
                <a:ext cx="25" cy="26"/>
              </a:xfrm>
              <a:prstGeom prst="line">
                <a:avLst/>
              </a:prstGeom>
              <a:noFill/>
              <a:ln w="7938" cap="rnd">
                <a:solidFill>
                  <a:srgbClr val="040F23"/>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1129" name="ïṧľi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CF9D327-32C3-4076-B2B7-455EA38ADCB4}"/>
                  </a:ext>
                </a:extLst>
              </p:cNvPr>
              <p:cNvSpPr/>
              <p:nvPr/>
            </p:nvSpPr>
            <p:spPr bwMode="auto">
              <a:xfrm flipH="1" flipV="1">
                <a:off x="3980" y="2476"/>
                <a:ext cx="30" cy="31"/>
              </a:xfrm>
              <a:prstGeom prst="line">
                <a:avLst/>
              </a:prstGeom>
              <a:noFill/>
              <a:ln w="7938" cap="rnd">
                <a:solidFill>
                  <a:srgbClr val="040F23"/>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1130" name="íṥḷïḋ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9784576-8A7D-4F93-85FC-131765E303BA}"/>
                  </a:ext>
                </a:extLst>
              </p:cNvPr>
              <p:cNvSpPr/>
              <p:nvPr/>
            </p:nvSpPr>
            <p:spPr bwMode="auto">
              <a:xfrm>
                <a:off x="3878" y="1500"/>
                <a:ext cx="296" cy="968"/>
              </a:xfrm>
              <a:custGeom>
                <a:avLst/>
                <a:gdLst>
                  <a:gd name="T0" fmla="*/ 132 w 188"/>
                  <a:gd name="T1" fmla="*/ 0 h 616"/>
                  <a:gd name="T2" fmla="*/ 98 w 188"/>
                  <a:gd name="T3" fmla="*/ 263 h 616"/>
                  <a:gd name="T4" fmla="*/ 188 w 188"/>
                  <a:gd name="T5" fmla="*/ 616 h 616"/>
                  <a:gd name="T6" fmla="*/ 87 w 188"/>
                  <a:gd name="T7" fmla="*/ 607 h 616"/>
                  <a:gd name="T8" fmla="*/ 6 w 188"/>
                  <a:gd name="T9" fmla="*/ 322 h 616"/>
                  <a:gd name="T10" fmla="*/ 17 w 188"/>
                  <a:gd name="T11" fmla="*/ 28 h 616"/>
                  <a:gd name="T12" fmla="*/ 132 w 188"/>
                  <a:gd name="T13" fmla="*/ 0 h 616"/>
                </a:gdLst>
                <a:ahLst/>
                <a:cxnLst>
                  <a:cxn ang="0">
                    <a:pos x="T0" y="T1"/>
                  </a:cxn>
                  <a:cxn ang="0">
                    <a:pos x="T2" y="T3"/>
                  </a:cxn>
                  <a:cxn ang="0">
                    <a:pos x="T4" y="T5"/>
                  </a:cxn>
                  <a:cxn ang="0">
                    <a:pos x="T6" y="T7"/>
                  </a:cxn>
                  <a:cxn ang="0">
                    <a:pos x="T8" y="T9"/>
                  </a:cxn>
                  <a:cxn ang="0">
                    <a:pos x="T10" y="T11"/>
                  </a:cxn>
                  <a:cxn ang="0">
                    <a:pos x="T12" y="T13"/>
                  </a:cxn>
                </a:cxnLst>
                <a:rect l="0" t="0" r="r" b="b"/>
                <a:pathLst>
                  <a:path w="188" h="616">
                    <a:moveTo>
                      <a:pt x="132" y="0"/>
                    </a:moveTo>
                    <a:cubicBezTo>
                      <a:pt x="132" y="6"/>
                      <a:pt x="98" y="175"/>
                      <a:pt x="98" y="263"/>
                    </a:cubicBezTo>
                    <a:cubicBezTo>
                      <a:pt x="98" y="351"/>
                      <a:pt x="188" y="616"/>
                      <a:pt x="188" y="616"/>
                    </a:cubicBezTo>
                    <a:cubicBezTo>
                      <a:pt x="87" y="607"/>
                      <a:pt x="87" y="607"/>
                      <a:pt x="87" y="607"/>
                    </a:cubicBezTo>
                    <a:cubicBezTo>
                      <a:pt x="87" y="607"/>
                      <a:pt x="13" y="397"/>
                      <a:pt x="6" y="322"/>
                    </a:cubicBezTo>
                    <a:cubicBezTo>
                      <a:pt x="0" y="247"/>
                      <a:pt x="17" y="28"/>
                      <a:pt x="17" y="28"/>
                    </a:cubicBezTo>
                    <a:cubicBezTo>
                      <a:pt x="17" y="19"/>
                      <a:pt x="132" y="0"/>
                      <a:pt x="132" y="0"/>
                    </a:cubicBezTo>
                    <a:close/>
                  </a:path>
                </a:pathLst>
              </a:custGeom>
              <a:solidFill>
                <a:srgbClr val="040F2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31" name="ïṩ1iḑ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EA1DB8D-289E-4C72-9772-2CA792188B21}"/>
                  </a:ext>
                </a:extLst>
              </p:cNvPr>
              <p:cNvSpPr/>
              <p:nvPr/>
            </p:nvSpPr>
            <p:spPr bwMode="auto">
              <a:xfrm>
                <a:off x="3634" y="2338"/>
                <a:ext cx="88" cy="162"/>
              </a:xfrm>
              <a:custGeom>
                <a:avLst/>
                <a:gdLst>
                  <a:gd name="T0" fmla="*/ 47 w 56"/>
                  <a:gd name="T1" fmla="*/ 20 h 103"/>
                  <a:gd name="T2" fmla="*/ 56 w 56"/>
                  <a:gd name="T3" fmla="*/ 80 h 103"/>
                  <a:gd name="T4" fmla="*/ 0 w 56"/>
                  <a:gd name="T5" fmla="*/ 103 h 103"/>
                  <a:gd name="T6" fmla="*/ 1 w 56"/>
                  <a:gd name="T7" fmla="*/ 0 h 103"/>
                  <a:gd name="T8" fmla="*/ 47 w 56"/>
                  <a:gd name="T9" fmla="*/ 20 h 103"/>
                </a:gdLst>
                <a:ahLst/>
                <a:cxnLst>
                  <a:cxn ang="0">
                    <a:pos x="T0" y="T1"/>
                  </a:cxn>
                  <a:cxn ang="0">
                    <a:pos x="T2" y="T3"/>
                  </a:cxn>
                  <a:cxn ang="0">
                    <a:pos x="T4" y="T5"/>
                  </a:cxn>
                  <a:cxn ang="0">
                    <a:pos x="T6" y="T7"/>
                  </a:cxn>
                  <a:cxn ang="0">
                    <a:pos x="T8" y="T9"/>
                  </a:cxn>
                </a:cxnLst>
                <a:rect l="0" t="0" r="r" b="b"/>
                <a:pathLst>
                  <a:path w="56" h="103">
                    <a:moveTo>
                      <a:pt x="47" y="20"/>
                    </a:moveTo>
                    <a:cubicBezTo>
                      <a:pt x="46" y="25"/>
                      <a:pt x="56" y="80"/>
                      <a:pt x="56" y="80"/>
                    </a:cubicBezTo>
                    <a:cubicBezTo>
                      <a:pt x="0" y="103"/>
                      <a:pt x="0" y="103"/>
                      <a:pt x="0" y="103"/>
                    </a:cubicBezTo>
                    <a:cubicBezTo>
                      <a:pt x="1" y="0"/>
                      <a:pt x="1" y="0"/>
                      <a:pt x="1" y="0"/>
                    </a:cubicBezTo>
                    <a:lnTo>
                      <a:pt x="47" y="20"/>
                    </a:lnTo>
                    <a:close/>
                  </a:path>
                </a:pathLst>
              </a:custGeom>
              <a:solidFill>
                <a:srgbClr val="596AB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32" name="îślíḍ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18A7918-98D1-4E9F-A52D-831798542885}"/>
                  </a:ext>
                </a:extLst>
              </p:cNvPr>
              <p:cNvSpPr/>
              <p:nvPr/>
            </p:nvSpPr>
            <p:spPr bwMode="auto">
              <a:xfrm>
                <a:off x="3495" y="2452"/>
                <a:ext cx="241" cy="85"/>
              </a:xfrm>
              <a:custGeom>
                <a:avLst/>
                <a:gdLst>
                  <a:gd name="T0" fmla="*/ 152 w 153"/>
                  <a:gd name="T1" fmla="*/ 54 h 54"/>
                  <a:gd name="T2" fmla="*/ 15 w 153"/>
                  <a:gd name="T3" fmla="*/ 51 h 54"/>
                  <a:gd name="T4" fmla="*/ 0 w 153"/>
                  <a:gd name="T5" fmla="*/ 36 h 54"/>
                  <a:gd name="T6" fmla="*/ 10 w 153"/>
                  <a:gd name="T7" fmla="*/ 22 h 54"/>
                  <a:gd name="T8" fmla="*/ 79 w 153"/>
                  <a:gd name="T9" fmla="*/ 0 h 54"/>
                  <a:gd name="T10" fmla="*/ 153 w 153"/>
                  <a:gd name="T11" fmla="*/ 3 h 54"/>
                  <a:gd name="T12" fmla="*/ 152 w 153"/>
                  <a:gd name="T13" fmla="*/ 54 h 54"/>
                </a:gdLst>
                <a:ahLst/>
                <a:cxnLst>
                  <a:cxn ang="0">
                    <a:pos x="T0" y="T1"/>
                  </a:cxn>
                  <a:cxn ang="0">
                    <a:pos x="T2" y="T3"/>
                  </a:cxn>
                  <a:cxn ang="0">
                    <a:pos x="T4" y="T5"/>
                  </a:cxn>
                  <a:cxn ang="0">
                    <a:pos x="T6" y="T7"/>
                  </a:cxn>
                  <a:cxn ang="0">
                    <a:pos x="T8" y="T9"/>
                  </a:cxn>
                  <a:cxn ang="0">
                    <a:pos x="T10" y="T11"/>
                  </a:cxn>
                  <a:cxn ang="0">
                    <a:pos x="T12" y="T13"/>
                  </a:cxn>
                </a:cxnLst>
                <a:rect l="0" t="0" r="r" b="b"/>
                <a:pathLst>
                  <a:path w="153" h="54">
                    <a:moveTo>
                      <a:pt x="152" y="54"/>
                    </a:moveTo>
                    <a:cubicBezTo>
                      <a:pt x="15" y="51"/>
                      <a:pt x="15" y="51"/>
                      <a:pt x="15" y="51"/>
                    </a:cubicBezTo>
                    <a:cubicBezTo>
                      <a:pt x="6" y="51"/>
                      <a:pt x="0" y="44"/>
                      <a:pt x="0" y="36"/>
                    </a:cubicBezTo>
                    <a:cubicBezTo>
                      <a:pt x="0" y="30"/>
                      <a:pt x="4" y="24"/>
                      <a:pt x="10" y="22"/>
                    </a:cubicBezTo>
                    <a:cubicBezTo>
                      <a:pt x="79" y="0"/>
                      <a:pt x="79" y="0"/>
                      <a:pt x="79" y="0"/>
                    </a:cubicBezTo>
                    <a:cubicBezTo>
                      <a:pt x="153" y="3"/>
                      <a:pt x="153" y="3"/>
                      <a:pt x="153" y="3"/>
                    </a:cubicBezTo>
                    <a:cubicBezTo>
                      <a:pt x="152" y="54"/>
                      <a:pt x="152" y="54"/>
                      <a:pt x="152" y="54"/>
                    </a:cubicBezTo>
                  </a:path>
                </a:pathLst>
              </a:custGeom>
              <a:solidFill>
                <a:srgbClr val="B140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33" name="işḷïḋ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5DCEB35-41EA-400F-B49D-39409F81AED7}"/>
                  </a:ext>
                </a:extLst>
              </p:cNvPr>
              <p:cNvSpPr/>
              <p:nvPr/>
            </p:nvSpPr>
            <p:spPr bwMode="auto">
              <a:xfrm>
                <a:off x="3498" y="2523"/>
                <a:ext cx="235" cy="21"/>
              </a:xfrm>
              <a:custGeom>
                <a:avLst/>
                <a:gdLst>
                  <a:gd name="T0" fmla="*/ 10 w 149"/>
                  <a:gd name="T1" fmla="*/ 10 h 13"/>
                  <a:gd name="T2" fmla="*/ 149 w 149"/>
                  <a:gd name="T3" fmla="*/ 13 h 13"/>
                  <a:gd name="T4" fmla="*/ 149 w 149"/>
                  <a:gd name="T5" fmla="*/ 4 h 13"/>
                  <a:gd name="T6" fmla="*/ 0 w 149"/>
                  <a:gd name="T7" fmla="*/ 0 h 13"/>
                  <a:gd name="T8" fmla="*/ 10 w 149"/>
                  <a:gd name="T9" fmla="*/ 10 h 13"/>
                </a:gdLst>
                <a:ahLst/>
                <a:cxnLst>
                  <a:cxn ang="0">
                    <a:pos x="T0" y="T1"/>
                  </a:cxn>
                  <a:cxn ang="0">
                    <a:pos x="T2" y="T3"/>
                  </a:cxn>
                  <a:cxn ang="0">
                    <a:pos x="T4" y="T5"/>
                  </a:cxn>
                  <a:cxn ang="0">
                    <a:pos x="T6" y="T7"/>
                  </a:cxn>
                  <a:cxn ang="0">
                    <a:pos x="T8" y="T9"/>
                  </a:cxn>
                </a:cxnLst>
                <a:rect l="0" t="0" r="r" b="b"/>
                <a:pathLst>
                  <a:path w="149" h="13">
                    <a:moveTo>
                      <a:pt x="10" y="10"/>
                    </a:moveTo>
                    <a:cubicBezTo>
                      <a:pt x="149" y="13"/>
                      <a:pt x="149" y="13"/>
                      <a:pt x="149" y="13"/>
                    </a:cubicBezTo>
                    <a:cubicBezTo>
                      <a:pt x="149" y="4"/>
                      <a:pt x="149" y="4"/>
                      <a:pt x="149" y="4"/>
                    </a:cubicBezTo>
                    <a:cubicBezTo>
                      <a:pt x="0" y="0"/>
                      <a:pt x="0" y="0"/>
                      <a:pt x="0" y="0"/>
                    </a:cubicBezTo>
                    <a:cubicBezTo>
                      <a:pt x="0" y="5"/>
                      <a:pt x="4" y="10"/>
                      <a:pt x="10" y="10"/>
                    </a:cubicBezTo>
                  </a:path>
                </a:pathLst>
              </a:custGeom>
              <a:solidFill>
                <a:srgbClr val="040F2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34" name="ïSḻîḍ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42982B4-4024-48B7-9839-A7000DF0E9CB}"/>
                  </a:ext>
                </a:extLst>
              </p:cNvPr>
              <p:cNvSpPr/>
              <p:nvPr/>
            </p:nvSpPr>
            <p:spPr bwMode="auto">
              <a:xfrm>
                <a:off x="3925" y="2526"/>
                <a:ext cx="236" cy="19"/>
              </a:xfrm>
              <a:custGeom>
                <a:avLst/>
                <a:gdLst>
                  <a:gd name="T0" fmla="*/ 9 w 150"/>
                  <a:gd name="T1" fmla="*/ 12 h 12"/>
                  <a:gd name="T2" fmla="*/ 150 w 150"/>
                  <a:gd name="T3" fmla="*/ 10 h 12"/>
                  <a:gd name="T4" fmla="*/ 150 w 150"/>
                  <a:gd name="T5" fmla="*/ 0 h 12"/>
                  <a:gd name="T6" fmla="*/ 0 w 150"/>
                  <a:gd name="T7" fmla="*/ 2 h 12"/>
                  <a:gd name="T8" fmla="*/ 9 w 150"/>
                  <a:gd name="T9" fmla="*/ 12 h 12"/>
                </a:gdLst>
                <a:ahLst/>
                <a:cxnLst>
                  <a:cxn ang="0">
                    <a:pos x="T0" y="T1"/>
                  </a:cxn>
                  <a:cxn ang="0">
                    <a:pos x="T2" y="T3"/>
                  </a:cxn>
                  <a:cxn ang="0">
                    <a:pos x="T4" y="T5"/>
                  </a:cxn>
                  <a:cxn ang="0">
                    <a:pos x="T6" y="T7"/>
                  </a:cxn>
                  <a:cxn ang="0">
                    <a:pos x="T8" y="T9"/>
                  </a:cxn>
                </a:cxnLst>
                <a:rect l="0" t="0" r="r" b="b"/>
                <a:pathLst>
                  <a:path w="150" h="12">
                    <a:moveTo>
                      <a:pt x="9" y="12"/>
                    </a:moveTo>
                    <a:cubicBezTo>
                      <a:pt x="150" y="10"/>
                      <a:pt x="150" y="10"/>
                      <a:pt x="150" y="10"/>
                    </a:cubicBezTo>
                    <a:cubicBezTo>
                      <a:pt x="150" y="0"/>
                      <a:pt x="150" y="0"/>
                      <a:pt x="150" y="0"/>
                    </a:cubicBezTo>
                    <a:cubicBezTo>
                      <a:pt x="0" y="2"/>
                      <a:pt x="0" y="2"/>
                      <a:pt x="0" y="2"/>
                    </a:cubicBezTo>
                    <a:cubicBezTo>
                      <a:pt x="0" y="7"/>
                      <a:pt x="3" y="12"/>
                      <a:pt x="9" y="12"/>
                    </a:cubicBezTo>
                  </a:path>
                </a:pathLst>
              </a:custGeom>
              <a:solidFill>
                <a:srgbClr val="040F2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35" name="îṩḷíd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46DD1C9-098F-4FEC-8EAC-035865BCF904}"/>
                  </a:ext>
                </a:extLst>
              </p:cNvPr>
              <p:cNvSpPr/>
              <p:nvPr/>
            </p:nvSpPr>
            <p:spPr bwMode="auto">
              <a:xfrm flipH="1" flipV="1">
                <a:off x="3596" y="2456"/>
                <a:ext cx="25" cy="28"/>
              </a:xfrm>
              <a:prstGeom prst="line">
                <a:avLst/>
              </a:prstGeom>
              <a:noFill/>
              <a:ln w="7938" cap="rnd">
                <a:solidFill>
                  <a:srgbClr val="040F23"/>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1136" name="íṣḷî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6B5E025-545D-48AE-9C02-08A3B1193944}"/>
                  </a:ext>
                </a:extLst>
              </p:cNvPr>
              <p:cNvSpPr/>
              <p:nvPr/>
            </p:nvSpPr>
            <p:spPr bwMode="auto">
              <a:xfrm flipH="1" flipV="1">
                <a:off x="3577" y="2463"/>
                <a:ext cx="25" cy="29"/>
              </a:xfrm>
              <a:prstGeom prst="line">
                <a:avLst/>
              </a:prstGeom>
              <a:noFill/>
              <a:ln w="7938" cap="rnd">
                <a:solidFill>
                  <a:srgbClr val="040F23"/>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1137" name="îšḷïď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6120972-B872-4545-823A-4F186D81F81A}"/>
                  </a:ext>
                </a:extLst>
              </p:cNvPr>
              <p:cNvSpPr/>
              <p:nvPr/>
            </p:nvSpPr>
            <p:spPr bwMode="auto">
              <a:xfrm flipH="1" flipV="1">
                <a:off x="3557" y="2470"/>
                <a:ext cx="26" cy="31"/>
              </a:xfrm>
              <a:prstGeom prst="line">
                <a:avLst/>
              </a:prstGeom>
              <a:noFill/>
              <a:ln w="7938" cap="rnd">
                <a:solidFill>
                  <a:srgbClr val="040F23"/>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1138" name="îṩľid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11453C5-914C-4B0F-944B-F397CFAAEB0F}"/>
                  </a:ext>
                </a:extLst>
              </p:cNvPr>
              <p:cNvSpPr/>
              <p:nvPr/>
            </p:nvSpPr>
            <p:spPr bwMode="auto">
              <a:xfrm>
                <a:off x="3566" y="1503"/>
                <a:ext cx="353" cy="960"/>
              </a:xfrm>
              <a:custGeom>
                <a:avLst/>
                <a:gdLst>
                  <a:gd name="T0" fmla="*/ 224 w 224"/>
                  <a:gd name="T1" fmla="*/ 12 h 611"/>
                  <a:gd name="T2" fmla="*/ 119 w 224"/>
                  <a:gd name="T3" fmla="*/ 256 h 611"/>
                  <a:gd name="T4" fmla="*/ 113 w 224"/>
                  <a:gd name="T5" fmla="*/ 611 h 611"/>
                  <a:gd name="T6" fmla="*/ 16 w 224"/>
                  <a:gd name="T7" fmla="*/ 602 h 611"/>
                  <a:gd name="T8" fmla="*/ 14 w 224"/>
                  <a:gd name="T9" fmla="*/ 288 h 611"/>
                  <a:gd name="T10" fmla="*/ 109 w 224"/>
                  <a:gd name="T11" fmla="*/ 0 h 611"/>
                  <a:gd name="T12" fmla="*/ 224 w 224"/>
                  <a:gd name="T13" fmla="*/ 12 h 611"/>
                </a:gdLst>
                <a:ahLst/>
                <a:cxnLst>
                  <a:cxn ang="0">
                    <a:pos x="T0" y="T1"/>
                  </a:cxn>
                  <a:cxn ang="0">
                    <a:pos x="T2" y="T3"/>
                  </a:cxn>
                  <a:cxn ang="0">
                    <a:pos x="T4" y="T5"/>
                  </a:cxn>
                  <a:cxn ang="0">
                    <a:pos x="T6" y="T7"/>
                  </a:cxn>
                  <a:cxn ang="0">
                    <a:pos x="T8" y="T9"/>
                  </a:cxn>
                  <a:cxn ang="0">
                    <a:pos x="T10" y="T11"/>
                  </a:cxn>
                  <a:cxn ang="0">
                    <a:pos x="T12" y="T13"/>
                  </a:cxn>
                </a:cxnLst>
                <a:rect l="0" t="0" r="r" b="b"/>
                <a:pathLst>
                  <a:path w="224" h="611">
                    <a:moveTo>
                      <a:pt x="224" y="12"/>
                    </a:moveTo>
                    <a:cubicBezTo>
                      <a:pt x="222" y="18"/>
                      <a:pt x="143" y="171"/>
                      <a:pt x="119" y="256"/>
                    </a:cubicBezTo>
                    <a:cubicBezTo>
                      <a:pt x="95" y="340"/>
                      <a:pt x="113" y="611"/>
                      <a:pt x="113" y="611"/>
                    </a:cubicBezTo>
                    <a:cubicBezTo>
                      <a:pt x="16" y="602"/>
                      <a:pt x="16" y="602"/>
                      <a:pt x="16" y="602"/>
                    </a:cubicBezTo>
                    <a:cubicBezTo>
                      <a:pt x="16" y="602"/>
                      <a:pt x="0" y="361"/>
                      <a:pt x="14" y="288"/>
                    </a:cubicBezTo>
                    <a:cubicBezTo>
                      <a:pt x="28" y="214"/>
                      <a:pt x="109" y="0"/>
                      <a:pt x="109" y="0"/>
                    </a:cubicBezTo>
                    <a:lnTo>
                      <a:pt x="224" y="12"/>
                    </a:lnTo>
                    <a:close/>
                  </a:path>
                </a:pathLst>
              </a:custGeom>
              <a:solidFill>
                <a:srgbClr val="040F2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39" name="îŝľíd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F2A7875-1C02-442F-AD72-201032DFF0C7}"/>
                  </a:ext>
                </a:extLst>
              </p:cNvPr>
              <p:cNvSpPr/>
              <p:nvPr/>
            </p:nvSpPr>
            <p:spPr bwMode="auto">
              <a:xfrm>
                <a:off x="3733" y="1427"/>
                <a:ext cx="361" cy="178"/>
              </a:xfrm>
              <a:custGeom>
                <a:avLst/>
                <a:gdLst>
                  <a:gd name="T0" fmla="*/ 1 w 229"/>
                  <a:gd name="T1" fmla="*/ 35 h 113"/>
                  <a:gd name="T2" fmla="*/ 11 w 229"/>
                  <a:gd name="T3" fmla="*/ 75 h 113"/>
                  <a:gd name="T4" fmla="*/ 57 w 229"/>
                  <a:gd name="T5" fmla="*/ 102 h 113"/>
                  <a:gd name="T6" fmla="*/ 160 w 229"/>
                  <a:gd name="T7" fmla="*/ 112 h 113"/>
                  <a:gd name="T8" fmla="*/ 169 w 229"/>
                  <a:gd name="T9" fmla="*/ 112 h 113"/>
                  <a:gd name="T10" fmla="*/ 191 w 229"/>
                  <a:gd name="T11" fmla="*/ 107 h 113"/>
                  <a:gd name="T12" fmla="*/ 195 w 229"/>
                  <a:gd name="T13" fmla="*/ 106 h 113"/>
                  <a:gd name="T14" fmla="*/ 228 w 229"/>
                  <a:gd name="T15" fmla="*/ 57 h 113"/>
                  <a:gd name="T16" fmla="*/ 229 w 229"/>
                  <a:gd name="T17" fmla="*/ 24 h 113"/>
                  <a:gd name="T18" fmla="*/ 6 w 229"/>
                  <a:gd name="T19" fmla="*/ 0 h 113"/>
                  <a:gd name="T20" fmla="*/ 1 w 229"/>
                  <a:gd name="T21" fmla="*/ 35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9" h="113">
                    <a:moveTo>
                      <a:pt x="1" y="35"/>
                    </a:moveTo>
                    <a:cubicBezTo>
                      <a:pt x="0" y="50"/>
                      <a:pt x="4" y="64"/>
                      <a:pt x="11" y="75"/>
                    </a:cubicBezTo>
                    <a:cubicBezTo>
                      <a:pt x="21" y="90"/>
                      <a:pt x="38" y="100"/>
                      <a:pt x="57" y="102"/>
                    </a:cubicBezTo>
                    <a:cubicBezTo>
                      <a:pt x="160" y="112"/>
                      <a:pt x="160" y="112"/>
                      <a:pt x="160" y="112"/>
                    </a:cubicBezTo>
                    <a:cubicBezTo>
                      <a:pt x="163" y="113"/>
                      <a:pt x="166" y="113"/>
                      <a:pt x="169" y="112"/>
                    </a:cubicBezTo>
                    <a:cubicBezTo>
                      <a:pt x="177" y="112"/>
                      <a:pt x="184" y="110"/>
                      <a:pt x="191" y="107"/>
                    </a:cubicBezTo>
                    <a:cubicBezTo>
                      <a:pt x="192" y="107"/>
                      <a:pt x="194" y="106"/>
                      <a:pt x="195" y="106"/>
                    </a:cubicBezTo>
                    <a:cubicBezTo>
                      <a:pt x="213" y="96"/>
                      <a:pt x="226" y="78"/>
                      <a:pt x="228" y="57"/>
                    </a:cubicBezTo>
                    <a:cubicBezTo>
                      <a:pt x="229" y="24"/>
                      <a:pt x="229" y="24"/>
                      <a:pt x="229" y="24"/>
                    </a:cubicBezTo>
                    <a:cubicBezTo>
                      <a:pt x="6" y="0"/>
                      <a:pt x="6" y="0"/>
                      <a:pt x="6" y="0"/>
                    </a:cubicBezTo>
                    <a:lnTo>
                      <a:pt x="1" y="35"/>
                    </a:lnTo>
                    <a:close/>
                  </a:path>
                </a:pathLst>
              </a:custGeom>
              <a:solidFill>
                <a:srgbClr val="040F2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40" name="ïś1ï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30742A5-C265-4E25-BC96-D56C862AF5DD}"/>
                  </a:ext>
                </a:extLst>
              </p:cNvPr>
              <p:cNvSpPr/>
              <p:nvPr/>
            </p:nvSpPr>
            <p:spPr bwMode="auto">
              <a:xfrm>
                <a:off x="3396" y="352"/>
                <a:ext cx="98" cy="115"/>
              </a:xfrm>
              <a:custGeom>
                <a:avLst/>
                <a:gdLst>
                  <a:gd name="T0" fmla="*/ 19 w 62"/>
                  <a:gd name="T1" fmla="*/ 5 h 73"/>
                  <a:gd name="T2" fmla="*/ 59 w 62"/>
                  <a:gd name="T3" fmla="*/ 11 h 73"/>
                  <a:gd name="T4" fmla="*/ 61 w 62"/>
                  <a:gd name="T5" fmla="*/ 49 h 73"/>
                  <a:gd name="T6" fmla="*/ 59 w 62"/>
                  <a:gd name="T7" fmla="*/ 73 h 73"/>
                  <a:gd name="T8" fmla="*/ 24 w 62"/>
                  <a:gd name="T9" fmla="*/ 72 h 73"/>
                  <a:gd name="T10" fmla="*/ 10 w 62"/>
                  <a:gd name="T11" fmla="*/ 26 h 73"/>
                  <a:gd name="T12" fmla="*/ 19 w 62"/>
                  <a:gd name="T13" fmla="*/ 5 h 73"/>
                </a:gdLst>
                <a:ahLst/>
                <a:cxnLst>
                  <a:cxn ang="0">
                    <a:pos x="T0" y="T1"/>
                  </a:cxn>
                  <a:cxn ang="0">
                    <a:pos x="T2" y="T3"/>
                  </a:cxn>
                  <a:cxn ang="0">
                    <a:pos x="T4" y="T5"/>
                  </a:cxn>
                  <a:cxn ang="0">
                    <a:pos x="T6" y="T7"/>
                  </a:cxn>
                  <a:cxn ang="0">
                    <a:pos x="T8" y="T9"/>
                  </a:cxn>
                  <a:cxn ang="0">
                    <a:pos x="T10" y="T11"/>
                  </a:cxn>
                  <a:cxn ang="0">
                    <a:pos x="T12" y="T13"/>
                  </a:cxn>
                </a:cxnLst>
                <a:rect l="0" t="0" r="r" b="b"/>
                <a:pathLst>
                  <a:path w="62" h="73">
                    <a:moveTo>
                      <a:pt x="19" y="5"/>
                    </a:moveTo>
                    <a:cubicBezTo>
                      <a:pt x="20" y="5"/>
                      <a:pt x="58" y="4"/>
                      <a:pt x="59" y="11"/>
                    </a:cubicBezTo>
                    <a:cubicBezTo>
                      <a:pt x="61" y="23"/>
                      <a:pt x="62" y="37"/>
                      <a:pt x="61" y="49"/>
                    </a:cubicBezTo>
                    <a:cubicBezTo>
                      <a:pt x="59" y="73"/>
                      <a:pt x="59" y="73"/>
                      <a:pt x="59" y="73"/>
                    </a:cubicBezTo>
                    <a:cubicBezTo>
                      <a:pt x="59" y="73"/>
                      <a:pt x="26" y="72"/>
                      <a:pt x="24" y="72"/>
                    </a:cubicBezTo>
                    <a:cubicBezTo>
                      <a:pt x="0" y="73"/>
                      <a:pt x="10" y="26"/>
                      <a:pt x="10" y="26"/>
                    </a:cubicBezTo>
                    <a:cubicBezTo>
                      <a:pt x="10" y="26"/>
                      <a:pt x="7" y="0"/>
                      <a:pt x="19" y="5"/>
                    </a:cubicBezTo>
                  </a:path>
                </a:pathLst>
              </a:custGeom>
              <a:solidFill>
                <a:srgbClr val="F2AD9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41" name="íṡlí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41A810B-2970-4892-BFBB-004F37700956}"/>
                  </a:ext>
                </a:extLst>
              </p:cNvPr>
              <p:cNvSpPr/>
              <p:nvPr/>
            </p:nvSpPr>
            <p:spPr bwMode="auto">
              <a:xfrm>
                <a:off x="3464" y="296"/>
                <a:ext cx="30" cy="111"/>
              </a:xfrm>
              <a:custGeom>
                <a:avLst/>
                <a:gdLst>
                  <a:gd name="T0" fmla="*/ 0 w 19"/>
                  <a:gd name="T1" fmla="*/ 63 h 71"/>
                  <a:gd name="T2" fmla="*/ 4 w 19"/>
                  <a:gd name="T3" fmla="*/ 8 h 71"/>
                  <a:gd name="T4" fmla="*/ 12 w 19"/>
                  <a:gd name="T5" fmla="*/ 1 h 71"/>
                  <a:gd name="T6" fmla="*/ 18 w 19"/>
                  <a:gd name="T7" fmla="*/ 8 h 71"/>
                  <a:gd name="T8" fmla="*/ 15 w 19"/>
                  <a:gd name="T9" fmla="*/ 64 h 71"/>
                  <a:gd name="T10" fmla="*/ 7 w 19"/>
                  <a:gd name="T11" fmla="*/ 71 h 71"/>
                  <a:gd name="T12" fmla="*/ 0 w 19"/>
                  <a:gd name="T13" fmla="*/ 63 h 71"/>
                </a:gdLst>
                <a:ahLst/>
                <a:cxnLst>
                  <a:cxn ang="0">
                    <a:pos x="T0" y="T1"/>
                  </a:cxn>
                  <a:cxn ang="0">
                    <a:pos x="T2" y="T3"/>
                  </a:cxn>
                  <a:cxn ang="0">
                    <a:pos x="T4" y="T5"/>
                  </a:cxn>
                  <a:cxn ang="0">
                    <a:pos x="T6" y="T7"/>
                  </a:cxn>
                  <a:cxn ang="0">
                    <a:pos x="T8" y="T9"/>
                  </a:cxn>
                  <a:cxn ang="0">
                    <a:pos x="T10" y="T11"/>
                  </a:cxn>
                  <a:cxn ang="0">
                    <a:pos x="T12" y="T13"/>
                  </a:cxn>
                </a:cxnLst>
                <a:rect l="0" t="0" r="r" b="b"/>
                <a:pathLst>
                  <a:path w="19" h="71">
                    <a:moveTo>
                      <a:pt x="0" y="63"/>
                    </a:moveTo>
                    <a:cubicBezTo>
                      <a:pt x="4" y="8"/>
                      <a:pt x="4" y="8"/>
                      <a:pt x="4" y="8"/>
                    </a:cubicBezTo>
                    <a:cubicBezTo>
                      <a:pt x="4" y="4"/>
                      <a:pt x="8" y="0"/>
                      <a:pt x="12" y="1"/>
                    </a:cubicBezTo>
                    <a:cubicBezTo>
                      <a:pt x="16" y="1"/>
                      <a:pt x="19" y="4"/>
                      <a:pt x="18" y="8"/>
                    </a:cubicBezTo>
                    <a:cubicBezTo>
                      <a:pt x="15" y="64"/>
                      <a:pt x="15" y="64"/>
                      <a:pt x="15" y="64"/>
                    </a:cubicBezTo>
                    <a:cubicBezTo>
                      <a:pt x="15" y="68"/>
                      <a:pt x="11" y="71"/>
                      <a:pt x="7" y="71"/>
                    </a:cubicBezTo>
                    <a:cubicBezTo>
                      <a:pt x="3" y="70"/>
                      <a:pt x="0" y="67"/>
                      <a:pt x="0" y="63"/>
                    </a:cubicBezTo>
                  </a:path>
                </a:pathLst>
              </a:custGeom>
              <a:solidFill>
                <a:srgbClr val="F2AD9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42" name="íṡ1ïḋ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D5CBF72-9254-4B4A-BD21-563FAE68E4D0}"/>
                  </a:ext>
                </a:extLst>
              </p:cNvPr>
              <p:cNvSpPr/>
              <p:nvPr/>
            </p:nvSpPr>
            <p:spPr bwMode="auto">
              <a:xfrm>
                <a:off x="3437" y="292"/>
                <a:ext cx="28" cy="95"/>
              </a:xfrm>
              <a:custGeom>
                <a:avLst/>
                <a:gdLst>
                  <a:gd name="T0" fmla="*/ 1 w 18"/>
                  <a:gd name="T1" fmla="*/ 52 h 60"/>
                  <a:gd name="T2" fmla="*/ 3 w 18"/>
                  <a:gd name="T3" fmla="*/ 8 h 60"/>
                  <a:gd name="T4" fmla="*/ 11 w 18"/>
                  <a:gd name="T5" fmla="*/ 1 h 60"/>
                  <a:gd name="T6" fmla="*/ 18 w 18"/>
                  <a:gd name="T7" fmla="*/ 8 h 60"/>
                  <a:gd name="T8" fmla="*/ 15 w 18"/>
                  <a:gd name="T9" fmla="*/ 53 h 60"/>
                  <a:gd name="T10" fmla="*/ 8 w 18"/>
                  <a:gd name="T11" fmla="*/ 60 h 60"/>
                  <a:gd name="T12" fmla="*/ 1 w 18"/>
                  <a:gd name="T13" fmla="*/ 52 h 60"/>
                </a:gdLst>
                <a:ahLst/>
                <a:cxnLst>
                  <a:cxn ang="0">
                    <a:pos x="T0" y="T1"/>
                  </a:cxn>
                  <a:cxn ang="0">
                    <a:pos x="T2" y="T3"/>
                  </a:cxn>
                  <a:cxn ang="0">
                    <a:pos x="T4" y="T5"/>
                  </a:cxn>
                  <a:cxn ang="0">
                    <a:pos x="T6" y="T7"/>
                  </a:cxn>
                  <a:cxn ang="0">
                    <a:pos x="T8" y="T9"/>
                  </a:cxn>
                  <a:cxn ang="0">
                    <a:pos x="T10" y="T11"/>
                  </a:cxn>
                  <a:cxn ang="0">
                    <a:pos x="T12" y="T13"/>
                  </a:cxn>
                </a:cxnLst>
                <a:rect l="0" t="0" r="r" b="b"/>
                <a:pathLst>
                  <a:path w="18" h="60">
                    <a:moveTo>
                      <a:pt x="1" y="52"/>
                    </a:moveTo>
                    <a:cubicBezTo>
                      <a:pt x="3" y="8"/>
                      <a:pt x="3" y="8"/>
                      <a:pt x="3" y="8"/>
                    </a:cubicBezTo>
                    <a:cubicBezTo>
                      <a:pt x="4" y="4"/>
                      <a:pt x="7" y="0"/>
                      <a:pt x="11" y="1"/>
                    </a:cubicBezTo>
                    <a:cubicBezTo>
                      <a:pt x="15" y="1"/>
                      <a:pt x="18" y="4"/>
                      <a:pt x="18" y="8"/>
                    </a:cubicBezTo>
                    <a:cubicBezTo>
                      <a:pt x="15" y="53"/>
                      <a:pt x="15" y="53"/>
                      <a:pt x="15" y="53"/>
                    </a:cubicBezTo>
                    <a:cubicBezTo>
                      <a:pt x="15" y="57"/>
                      <a:pt x="12" y="60"/>
                      <a:pt x="8" y="60"/>
                    </a:cubicBezTo>
                    <a:cubicBezTo>
                      <a:pt x="4" y="59"/>
                      <a:pt x="0" y="56"/>
                      <a:pt x="1" y="52"/>
                    </a:cubicBezTo>
                  </a:path>
                </a:pathLst>
              </a:custGeom>
              <a:solidFill>
                <a:srgbClr val="F2AD9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43" name="îşlîd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0B8D55C-F5B9-4685-A590-FF9DE341BB32}"/>
                  </a:ext>
                </a:extLst>
              </p:cNvPr>
              <p:cNvSpPr/>
              <p:nvPr/>
            </p:nvSpPr>
            <p:spPr bwMode="auto">
              <a:xfrm>
                <a:off x="3408" y="313"/>
                <a:ext cx="29" cy="105"/>
              </a:xfrm>
              <a:custGeom>
                <a:avLst/>
                <a:gdLst>
                  <a:gd name="T0" fmla="*/ 0 w 18"/>
                  <a:gd name="T1" fmla="*/ 59 h 67"/>
                  <a:gd name="T2" fmla="*/ 3 w 18"/>
                  <a:gd name="T3" fmla="*/ 7 h 67"/>
                  <a:gd name="T4" fmla="*/ 11 w 18"/>
                  <a:gd name="T5" fmla="*/ 0 h 67"/>
                  <a:gd name="T6" fmla="*/ 18 w 18"/>
                  <a:gd name="T7" fmla="*/ 8 h 67"/>
                  <a:gd name="T8" fmla="*/ 15 w 18"/>
                  <a:gd name="T9" fmla="*/ 60 h 67"/>
                  <a:gd name="T10" fmla="*/ 7 w 18"/>
                  <a:gd name="T11" fmla="*/ 67 h 67"/>
                  <a:gd name="T12" fmla="*/ 0 w 18"/>
                  <a:gd name="T13" fmla="*/ 59 h 67"/>
                </a:gdLst>
                <a:ahLst/>
                <a:cxnLst>
                  <a:cxn ang="0">
                    <a:pos x="T0" y="T1"/>
                  </a:cxn>
                  <a:cxn ang="0">
                    <a:pos x="T2" y="T3"/>
                  </a:cxn>
                  <a:cxn ang="0">
                    <a:pos x="T4" y="T5"/>
                  </a:cxn>
                  <a:cxn ang="0">
                    <a:pos x="T6" y="T7"/>
                  </a:cxn>
                  <a:cxn ang="0">
                    <a:pos x="T8" y="T9"/>
                  </a:cxn>
                  <a:cxn ang="0">
                    <a:pos x="T10" y="T11"/>
                  </a:cxn>
                  <a:cxn ang="0">
                    <a:pos x="T12" y="T13"/>
                  </a:cxn>
                </a:cxnLst>
                <a:rect l="0" t="0" r="r" b="b"/>
                <a:pathLst>
                  <a:path w="18" h="67">
                    <a:moveTo>
                      <a:pt x="0" y="59"/>
                    </a:moveTo>
                    <a:cubicBezTo>
                      <a:pt x="3" y="7"/>
                      <a:pt x="3" y="7"/>
                      <a:pt x="3" y="7"/>
                    </a:cubicBezTo>
                    <a:cubicBezTo>
                      <a:pt x="4" y="3"/>
                      <a:pt x="7" y="0"/>
                      <a:pt x="11" y="0"/>
                    </a:cubicBezTo>
                    <a:cubicBezTo>
                      <a:pt x="15" y="0"/>
                      <a:pt x="18" y="4"/>
                      <a:pt x="18" y="8"/>
                    </a:cubicBezTo>
                    <a:cubicBezTo>
                      <a:pt x="15" y="60"/>
                      <a:pt x="15" y="60"/>
                      <a:pt x="15" y="60"/>
                    </a:cubicBezTo>
                    <a:cubicBezTo>
                      <a:pt x="14" y="64"/>
                      <a:pt x="11" y="67"/>
                      <a:pt x="7" y="67"/>
                    </a:cubicBezTo>
                    <a:cubicBezTo>
                      <a:pt x="3" y="67"/>
                      <a:pt x="0" y="63"/>
                      <a:pt x="0" y="59"/>
                    </a:cubicBezTo>
                    <a:close/>
                  </a:path>
                </a:pathLst>
              </a:custGeom>
              <a:solidFill>
                <a:srgbClr val="F2AD9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44" name="ïṡlî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F5707D6-5211-408A-A74B-F325A6E2F439}"/>
                  </a:ext>
                </a:extLst>
              </p:cNvPr>
              <p:cNvSpPr/>
              <p:nvPr/>
            </p:nvSpPr>
            <p:spPr bwMode="auto">
              <a:xfrm>
                <a:off x="3465" y="360"/>
                <a:ext cx="60" cy="107"/>
              </a:xfrm>
              <a:custGeom>
                <a:avLst/>
                <a:gdLst>
                  <a:gd name="T0" fmla="*/ 1 w 38"/>
                  <a:gd name="T1" fmla="*/ 57 h 68"/>
                  <a:gd name="T2" fmla="*/ 22 w 38"/>
                  <a:gd name="T3" fmla="*/ 6 h 68"/>
                  <a:gd name="T4" fmla="*/ 32 w 38"/>
                  <a:gd name="T5" fmla="*/ 2 h 68"/>
                  <a:gd name="T6" fmla="*/ 36 w 38"/>
                  <a:gd name="T7" fmla="*/ 12 h 68"/>
                  <a:gd name="T8" fmla="*/ 15 w 38"/>
                  <a:gd name="T9" fmla="*/ 63 h 68"/>
                  <a:gd name="T10" fmla="*/ 5 w 38"/>
                  <a:gd name="T11" fmla="*/ 67 h 68"/>
                  <a:gd name="T12" fmla="*/ 1 w 38"/>
                  <a:gd name="T13" fmla="*/ 57 h 68"/>
                </a:gdLst>
                <a:ahLst/>
                <a:cxnLst>
                  <a:cxn ang="0">
                    <a:pos x="T0" y="T1"/>
                  </a:cxn>
                  <a:cxn ang="0">
                    <a:pos x="T2" y="T3"/>
                  </a:cxn>
                  <a:cxn ang="0">
                    <a:pos x="T4" y="T5"/>
                  </a:cxn>
                  <a:cxn ang="0">
                    <a:pos x="T6" y="T7"/>
                  </a:cxn>
                  <a:cxn ang="0">
                    <a:pos x="T8" y="T9"/>
                  </a:cxn>
                  <a:cxn ang="0">
                    <a:pos x="T10" y="T11"/>
                  </a:cxn>
                  <a:cxn ang="0">
                    <a:pos x="T12" y="T13"/>
                  </a:cxn>
                </a:cxnLst>
                <a:rect l="0" t="0" r="r" b="b"/>
                <a:pathLst>
                  <a:path w="38" h="68">
                    <a:moveTo>
                      <a:pt x="1" y="57"/>
                    </a:moveTo>
                    <a:cubicBezTo>
                      <a:pt x="22" y="6"/>
                      <a:pt x="22" y="6"/>
                      <a:pt x="22" y="6"/>
                    </a:cubicBezTo>
                    <a:cubicBezTo>
                      <a:pt x="24" y="2"/>
                      <a:pt x="28" y="0"/>
                      <a:pt x="32" y="2"/>
                    </a:cubicBezTo>
                    <a:cubicBezTo>
                      <a:pt x="36" y="4"/>
                      <a:pt x="38" y="8"/>
                      <a:pt x="36" y="12"/>
                    </a:cubicBezTo>
                    <a:cubicBezTo>
                      <a:pt x="15" y="63"/>
                      <a:pt x="15" y="63"/>
                      <a:pt x="15" y="63"/>
                    </a:cubicBezTo>
                    <a:cubicBezTo>
                      <a:pt x="13" y="67"/>
                      <a:pt x="9" y="68"/>
                      <a:pt x="5" y="67"/>
                    </a:cubicBezTo>
                    <a:cubicBezTo>
                      <a:pt x="1" y="65"/>
                      <a:pt x="0" y="61"/>
                      <a:pt x="1" y="57"/>
                    </a:cubicBezTo>
                  </a:path>
                </a:pathLst>
              </a:custGeom>
              <a:solidFill>
                <a:srgbClr val="F2AD9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45" name="ísļî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F52EA24-B83F-4DCF-9EC9-3AF1B6662D73}"/>
                  </a:ext>
                </a:extLst>
              </p:cNvPr>
              <p:cNvSpPr/>
              <p:nvPr/>
            </p:nvSpPr>
            <p:spPr bwMode="auto">
              <a:xfrm>
                <a:off x="3404" y="446"/>
                <a:ext cx="99" cy="43"/>
              </a:xfrm>
              <a:custGeom>
                <a:avLst/>
                <a:gdLst>
                  <a:gd name="T0" fmla="*/ 0 w 99"/>
                  <a:gd name="T1" fmla="*/ 37 h 43"/>
                  <a:gd name="T2" fmla="*/ 20 w 99"/>
                  <a:gd name="T3" fmla="*/ 38 h 43"/>
                  <a:gd name="T4" fmla="*/ 97 w 99"/>
                  <a:gd name="T5" fmla="*/ 43 h 43"/>
                  <a:gd name="T6" fmla="*/ 97 w 99"/>
                  <a:gd name="T7" fmla="*/ 21 h 43"/>
                  <a:gd name="T8" fmla="*/ 99 w 99"/>
                  <a:gd name="T9" fmla="*/ 7 h 43"/>
                  <a:gd name="T10" fmla="*/ 88 w 99"/>
                  <a:gd name="T11" fmla="*/ 5 h 43"/>
                  <a:gd name="T12" fmla="*/ 86 w 99"/>
                  <a:gd name="T13" fmla="*/ 5 h 43"/>
                  <a:gd name="T14" fmla="*/ 63 w 99"/>
                  <a:gd name="T15" fmla="*/ 4 h 43"/>
                  <a:gd name="T16" fmla="*/ 6 w 99"/>
                  <a:gd name="T17" fmla="*/ 0 h 43"/>
                  <a:gd name="T18" fmla="*/ 3 w 99"/>
                  <a:gd name="T19" fmla="*/ 0 h 43"/>
                  <a:gd name="T20" fmla="*/ 1 w 99"/>
                  <a:gd name="T21" fmla="*/ 15 h 43"/>
                  <a:gd name="T22" fmla="*/ 0 w 99"/>
                  <a:gd name="T23" fmla="*/ 29 h 43"/>
                  <a:gd name="T24" fmla="*/ 0 w 99"/>
                  <a:gd name="T25"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43">
                    <a:moveTo>
                      <a:pt x="0" y="37"/>
                    </a:moveTo>
                    <a:lnTo>
                      <a:pt x="20" y="38"/>
                    </a:lnTo>
                    <a:lnTo>
                      <a:pt x="97" y="43"/>
                    </a:lnTo>
                    <a:lnTo>
                      <a:pt x="97" y="21"/>
                    </a:lnTo>
                    <a:lnTo>
                      <a:pt x="99" y="7"/>
                    </a:lnTo>
                    <a:lnTo>
                      <a:pt x="88" y="5"/>
                    </a:lnTo>
                    <a:lnTo>
                      <a:pt x="86" y="5"/>
                    </a:lnTo>
                    <a:lnTo>
                      <a:pt x="63" y="4"/>
                    </a:lnTo>
                    <a:lnTo>
                      <a:pt x="6" y="0"/>
                    </a:lnTo>
                    <a:lnTo>
                      <a:pt x="3" y="0"/>
                    </a:lnTo>
                    <a:lnTo>
                      <a:pt x="1" y="15"/>
                    </a:lnTo>
                    <a:lnTo>
                      <a:pt x="0" y="29"/>
                    </a:lnTo>
                    <a:lnTo>
                      <a:pt x="0" y="37"/>
                    </a:lnTo>
                    <a:close/>
                  </a:path>
                </a:pathLst>
              </a:custGeom>
              <a:solidFill>
                <a:srgbClr val="F5F8F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46" name="ïŝlîḍ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DC4D485-3CB2-4AE0-998D-0E35C6C3CCF4}"/>
                  </a:ext>
                </a:extLst>
              </p:cNvPr>
              <p:cNvSpPr/>
              <p:nvPr/>
            </p:nvSpPr>
            <p:spPr bwMode="auto">
              <a:xfrm>
                <a:off x="3404" y="446"/>
                <a:ext cx="99" cy="43"/>
              </a:xfrm>
              <a:custGeom>
                <a:avLst/>
                <a:gdLst>
                  <a:gd name="T0" fmla="*/ 0 w 99"/>
                  <a:gd name="T1" fmla="*/ 37 h 43"/>
                  <a:gd name="T2" fmla="*/ 20 w 99"/>
                  <a:gd name="T3" fmla="*/ 38 h 43"/>
                  <a:gd name="T4" fmla="*/ 97 w 99"/>
                  <a:gd name="T5" fmla="*/ 43 h 43"/>
                  <a:gd name="T6" fmla="*/ 97 w 99"/>
                  <a:gd name="T7" fmla="*/ 21 h 43"/>
                  <a:gd name="T8" fmla="*/ 99 w 99"/>
                  <a:gd name="T9" fmla="*/ 7 h 43"/>
                  <a:gd name="T10" fmla="*/ 88 w 99"/>
                  <a:gd name="T11" fmla="*/ 5 h 43"/>
                  <a:gd name="T12" fmla="*/ 86 w 99"/>
                  <a:gd name="T13" fmla="*/ 5 h 43"/>
                  <a:gd name="T14" fmla="*/ 63 w 99"/>
                  <a:gd name="T15" fmla="*/ 4 h 43"/>
                  <a:gd name="T16" fmla="*/ 6 w 99"/>
                  <a:gd name="T17" fmla="*/ 0 h 43"/>
                  <a:gd name="T18" fmla="*/ 3 w 99"/>
                  <a:gd name="T19" fmla="*/ 0 h 43"/>
                  <a:gd name="T20" fmla="*/ 1 w 99"/>
                  <a:gd name="T21" fmla="*/ 15 h 43"/>
                  <a:gd name="T22" fmla="*/ 0 w 99"/>
                  <a:gd name="T23" fmla="*/ 29 h 43"/>
                  <a:gd name="T24" fmla="*/ 0 w 99"/>
                  <a:gd name="T25"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43">
                    <a:moveTo>
                      <a:pt x="0" y="37"/>
                    </a:moveTo>
                    <a:lnTo>
                      <a:pt x="20" y="38"/>
                    </a:lnTo>
                    <a:lnTo>
                      <a:pt x="97" y="43"/>
                    </a:lnTo>
                    <a:lnTo>
                      <a:pt x="97" y="21"/>
                    </a:lnTo>
                    <a:lnTo>
                      <a:pt x="99" y="7"/>
                    </a:lnTo>
                    <a:lnTo>
                      <a:pt x="88" y="5"/>
                    </a:lnTo>
                    <a:lnTo>
                      <a:pt x="86" y="5"/>
                    </a:lnTo>
                    <a:lnTo>
                      <a:pt x="63" y="4"/>
                    </a:lnTo>
                    <a:lnTo>
                      <a:pt x="6" y="0"/>
                    </a:lnTo>
                    <a:lnTo>
                      <a:pt x="3" y="0"/>
                    </a:lnTo>
                    <a:lnTo>
                      <a:pt x="1" y="15"/>
                    </a:lnTo>
                    <a:lnTo>
                      <a:pt x="0" y="29"/>
                    </a:lnTo>
                    <a:lnTo>
                      <a:pt x="0" y="3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47" name="i$ļî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C495841-46AA-4536-9D54-BCE71FBF183E}"/>
                  </a:ext>
                </a:extLst>
              </p:cNvPr>
              <p:cNvSpPr/>
              <p:nvPr/>
            </p:nvSpPr>
            <p:spPr bwMode="auto">
              <a:xfrm>
                <a:off x="3396" y="467"/>
                <a:ext cx="455" cy="440"/>
              </a:xfrm>
              <a:custGeom>
                <a:avLst/>
                <a:gdLst>
                  <a:gd name="T0" fmla="*/ 0 w 289"/>
                  <a:gd name="T1" fmla="*/ 5 h 280"/>
                  <a:gd name="T2" fmla="*/ 83 w 289"/>
                  <a:gd name="T3" fmla="*/ 203 h 280"/>
                  <a:gd name="T4" fmla="*/ 238 w 289"/>
                  <a:gd name="T5" fmla="*/ 272 h 280"/>
                  <a:gd name="T6" fmla="*/ 255 w 289"/>
                  <a:gd name="T7" fmla="*/ 276 h 280"/>
                  <a:gd name="T8" fmla="*/ 277 w 289"/>
                  <a:gd name="T9" fmla="*/ 280 h 280"/>
                  <a:gd name="T10" fmla="*/ 283 w 289"/>
                  <a:gd name="T11" fmla="*/ 243 h 280"/>
                  <a:gd name="T12" fmla="*/ 289 w 289"/>
                  <a:gd name="T13" fmla="*/ 207 h 280"/>
                  <a:gd name="T14" fmla="*/ 289 w 289"/>
                  <a:gd name="T15" fmla="*/ 207 h 280"/>
                  <a:gd name="T16" fmla="*/ 283 w 289"/>
                  <a:gd name="T17" fmla="*/ 206 h 280"/>
                  <a:gd name="T18" fmla="*/ 132 w 289"/>
                  <a:gd name="T19" fmla="*/ 148 h 280"/>
                  <a:gd name="T20" fmla="*/ 74 w 289"/>
                  <a:gd name="T21" fmla="*/ 0 h 280"/>
                  <a:gd name="T22" fmla="*/ 67 w 289"/>
                  <a:gd name="T23" fmla="*/ 0 h 280"/>
                  <a:gd name="T24" fmla="*/ 17 w 289"/>
                  <a:gd name="T25" fmla="*/ 4 h 280"/>
                  <a:gd name="T26" fmla="*/ 5 w 289"/>
                  <a:gd name="T27" fmla="*/ 5 h 280"/>
                  <a:gd name="T28" fmla="*/ 0 w 289"/>
                  <a:gd name="T29" fmla="*/ 5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9" h="280">
                    <a:moveTo>
                      <a:pt x="0" y="5"/>
                    </a:moveTo>
                    <a:cubicBezTo>
                      <a:pt x="0" y="10"/>
                      <a:pt x="10" y="139"/>
                      <a:pt x="83" y="203"/>
                    </a:cubicBezTo>
                    <a:cubicBezTo>
                      <a:pt x="125" y="240"/>
                      <a:pt x="194" y="261"/>
                      <a:pt x="238" y="272"/>
                    </a:cubicBezTo>
                    <a:cubicBezTo>
                      <a:pt x="244" y="273"/>
                      <a:pt x="250" y="274"/>
                      <a:pt x="255" y="276"/>
                    </a:cubicBezTo>
                    <a:cubicBezTo>
                      <a:pt x="266" y="278"/>
                      <a:pt x="274" y="279"/>
                      <a:pt x="277" y="280"/>
                    </a:cubicBezTo>
                    <a:cubicBezTo>
                      <a:pt x="283" y="243"/>
                      <a:pt x="283" y="243"/>
                      <a:pt x="283" y="243"/>
                    </a:cubicBezTo>
                    <a:cubicBezTo>
                      <a:pt x="289" y="207"/>
                      <a:pt x="289" y="207"/>
                      <a:pt x="289" y="207"/>
                    </a:cubicBezTo>
                    <a:cubicBezTo>
                      <a:pt x="289" y="207"/>
                      <a:pt x="289" y="207"/>
                      <a:pt x="289" y="207"/>
                    </a:cubicBezTo>
                    <a:cubicBezTo>
                      <a:pt x="287" y="207"/>
                      <a:pt x="285" y="206"/>
                      <a:pt x="283" y="206"/>
                    </a:cubicBezTo>
                    <a:cubicBezTo>
                      <a:pt x="248" y="199"/>
                      <a:pt x="168" y="179"/>
                      <a:pt x="132" y="148"/>
                    </a:cubicBezTo>
                    <a:cubicBezTo>
                      <a:pt x="90" y="111"/>
                      <a:pt x="76" y="28"/>
                      <a:pt x="74" y="0"/>
                    </a:cubicBezTo>
                    <a:cubicBezTo>
                      <a:pt x="67" y="0"/>
                      <a:pt x="67" y="0"/>
                      <a:pt x="67" y="0"/>
                    </a:cubicBezTo>
                    <a:cubicBezTo>
                      <a:pt x="17" y="4"/>
                      <a:pt x="17" y="4"/>
                      <a:pt x="17" y="4"/>
                    </a:cubicBezTo>
                    <a:cubicBezTo>
                      <a:pt x="5" y="5"/>
                      <a:pt x="5" y="5"/>
                      <a:pt x="5" y="5"/>
                    </a:cubicBezTo>
                    <a:cubicBezTo>
                      <a:pt x="0" y="5"/>
                      <a:pt x="0" y="5"/>
                      <a:pt x="0" y="5"/>
                    </a:cubicBezTo>
                  </a:path>
                </a:pathLst>
              </a:custGeom>
              <a:solidFill>
                <a:srgbClr val="07152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48" name="iṧľiḓ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8293C28-08F9-4B2E-8C13-59ADA6989CCA}"/>
                  </a:ext>
                </a:extLst>
              </p:cNvPr>
              <p:cNvSpPr/>
              <p:nvPr/>
            </p:nvSpPr>
            <p:spPr bwMode="auto">
              <a:xfrm>
                <a:off x="3895" y="599"/>
                <a:ext cx="140" cy="217"/>
              </a:xfrm>
              <a:custGeom>
                <a:avLst/>
                <a:gdLst>
                  <a:gd name="T0" fmla="*/ 27 w 89"/>
                  <a:gd name="T1" fmla="*/ 133 h 138"/>
                  <a:gd name="T2" fmla="*/ 39 w 89"/>
                  <a:gd name="T3" fmla="*/ 135 h 138"/>
                  <a:gd name="T4" fmla="*/ 73 w 89"/>
                  <a:gd name="T5" fmla="*/ 111 h 138"/>
                  <a:gd name="T6" fmla="*/ 86 w 89"/>
                  <a:gd name="T7" fmla="*/ 39 h 138"/>
                  <a:gd name="T8" fmla="*/ 62 w 89"/>
                  <a:gd name="T9" fmla="*/ 5 h 138"/>
                  <a:gd name="T10" fmla="*/ 50 w 89"/>
                  <a:gd name="T11" fmla="*/ 3 h 138"/>
                  <a:gd name="T12" fmla="*/ 16 w 89"/>
                  <a:gd name="T13" fmla="*/ 27 h 138"/>
                  <a:gd name="T14" fmla="*/ 3 w 89"/>
                  <a:gd name="T15" fmla="*/ 99 h 138"/>
                  <a:gd name="T16" fmla="*/ 27 w 89"/>
                  <a:gd name="T17" fmla="*/ 133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 h="138">
                    <a:moveTo>
                      <a:pt x="27" y="133"/>
                    </a:moveTo>
                    <a:cubicBezTo>
                      <a:pt x="39" y="135"/>
                      <a:pt x="39" y="135"/>
                      <a:pt x="39" y="135"/>
                    </a:cubicBezTo>
                    <a:cubicBezTo>
                      <a:pt x="55" y="138"/>
                      <a:pt x="70" y="127"/>
                      <a:pt x="73" y="111"/>
                    </a:cubicBezTo>
                    <a:cubicBezTo>
                      <a:pt x="86" y="39"/>
                      <a:pt x="86" y="39"/>
                      <a:pt x="86" y="39"/>
                    </a:cubicBezTo>
                    <a:cubicBezTo>
                      <a:pt x="89" y="23"/>
                      <a:pt x="78" y="8"/>
                      <a:pt x="62" y="5"/>
                    </a:cubicBezTo>
                    <a:cubicBezTo>
                      <a:pt x="50" y="3"/>
                      <a:pt x="50" y="3"/>
                      <a:pt x="50" y="3"/>
                    </a:cubicBezTo>
                    <a:cubicBezTo>
                      <a:pt x="34" y="0"/>
                      <a:pt x="19" y="11"/>
                      <a:pt x="16" y="27"/>
                    </a:cubicBezTo>
                    <a:cubicBezTo>
                      <a:pt x="3" y="99"/>
                      <a:pt x="3" y="99"/>
                      <a:pt x="3" y="99"/>
                    </a:cubicBezTo>
                    <a:cubicBezTo>
                      <a:pt x="0" y="115"/>
                      <a:pt x="11" y="130"/>
                      <a:pt x="27" y="133"/>
                    </a:cubicBezTo>
                    <a:close/>
                  </a:path>
                </a:pathLst>
              </a:custGeom>
              <a:solidFill>
                <a:srgbClr val="F2AD9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49" name="ïślid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B82E8E0-9456-4CD7-A693-EDC21F320A5C}"/>
                  </a:ext>
                </a:extLst>
              </p:cNvPr>
              <p:cNvSpPr/>
              <p:nvPr/>
            </p:nvSpPr>
            <p:spPr bwMode="auto">
              <a:xfrm>
                <a:off x="3774" y="289"/>
                <a:ext cx="376" cy="401"/>
              </a:xfrm>
              <a:custGeom>
                <a:avLst/>
                <a:gdLst>
                  <a:gd name="T0" fmla="*/ 0 w 239"/>
                  <a:gd name="T1" fmla="*/ 108 h 255"/>
                  <a:gd name="T2" fmla="*/ 0 w 239"/>
                  <a:gd name="T3" fmla="*/ 113 h 255"/>
                  <a:gd name="T4" fmla="*/ 1 w 239"/>
                  <a:gd name="T5" fmla="*/ 138 h 255"/>
                  <a:gd name="T6" fmla="*/ 55 w 239"/>
                  <a:gd name="T7" fmla="*/ 220 h 255"/>
                  <a:gd name="T8" fmla="*/ 104 w 239"/>
                  <a:gd name="T9" fmla="*/ 236 h 255"/>
                  <a:gd name="T10" fmla="*/ 178 w 239"/>
                  <a:gd name="T11" fmla="*/ 240 h 255"/>
                  <a:gd name="T12" fmla="*/ 198 w 239"/>
                  <a:gd name="T13" fmla="*/ 222 h 255"/>
                  <a:gd name="T14" fmla="*/ 204 w 239"/>
                  <a:gd name="T15" fmla="*/ 215 h 255"/>
                  <a:gd name="T16" fmla="*/ 232 w 239"/>
                  <a:gd name="T17" fmla="*/ 133 h 255"/>
                  <a:gd name="T18" fmla="*/ 134 w 239"/>
                  <a:gd name="T19" fmla="*/ 5 h 255"/>
                  <a:gd name="T20" fmla="*/ 129 w 239"/>
                  <a:gd name="T21" fmla="*/ 4 h 255"/>
                  <a:gd name="T22" fmla="*/ 29 w 239"/>
                  <a:gd name="T23" fmla="*/ 43 h 255"/>
                  <a:gd name="T24" fmla="*/ 29 w 239"/>
                  <a:gd name="T25" fmla="*/ 43 h 255"/>
                  <a:gd name="T26" fmla="*/ 11 w 239"/>
                  <a:gd name="T27" fmla="*/ 70 h 255"/>
                  <a:gd name="T28" fmla="*/ 0 w 239"/>
                  <a:gd name="T29" fmla="*/ 108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9" h="255">
                    <a:moveTo>
                      <a:pt x="0" y="108"/>
                    </a:moveTo>
                    <a:cubicBezTo>
                      <a:pt x="0" y="110"/>
                      <a:pt x="0" y="112"/>
                      <a:pt x="0" y="113"/>
                    </a:cubicBezTo>
                    <a:cubicBezTo>
                      <a:pt x="0" y="122"/>
                      <a:pt x="0" y="130"/>
                      <a:pt x="1" y="138"/>
                    </a:cubicBezTo>
                    <a:cubicBezTo>
                      <a:pt x="6" y="172"/>
                      <a:pt x="26" y="202"/>
                      <a:pt x="55" y="220"/>
                    </a:cubicBezTo>
                    <a:cubicBezTo>
                      <a:pt x="70" y="229"/>
                      <a:pt x="86" y="234"/>
                      <a:pt x="104" y="236"/>
                    </a:cubicBezTo>
                    <a:cubicBezTo>
                      <a:pt x="133" y="239"/>
                      <a:pt x="156" y="255"/>
                      <a:pt x="178" y="240"/>
                    </a:cubicBezTo>
                    <a:cubicBezTo>
                      <a:pt x="185" y="235"/>
                      <a:pt x="192" y="229"/>
                      <a:pt x="198" y="222"/>
                    </a:cubicBezTo>
                    <a:cubicBezTo>
                      <a:pt x="200" y="220"/>
                      <a:pt x="202" y="217"/>
                      <a:pt x="204" y="215"/>
                    </a:cubicBezTo>
                    <a:cubicBezTo>
                      <a:pt x="217" y="198"/>
                      <a:pt x="230" y="155"/>
                      <a:pt x="232" y="133"/>
                    </a:cubicBezTo>
                    <a:cubicBezTo>
                      <a:pt x="239" y="70"/>
                      <a:pt x="195" y="14"/>
                      <a:pt x="134" y="5"/>
                    </a:cubicBezTo>
                    <a:cubicBezTo>
                      <a:pt x="132" y="5"/>
                      <a:pt x="130" y="5"/>
                      <a:pt x="129" y="4"/>
                    </a:cubicBezTo>
                    <a:cubicBezTo>
                      <a:pt x="90" y="0"/>
                      <a:pt x="53" y="16"/>
                      <a:pt x="29" y="43"/>
                    </a:cubicBezTo>
                    <a:cubicBezTo>
                      <a:pt x="29" y="43"/>
                      <a:pt x="29" y="43"/>
                      <a:pt x="29" y="43"/>
                    </a:cubicBezTo>
                    <a:cubicBezTo>
                      <a:pt x="22" y="51"/>
                      <a:pt x="16" y="60"/>
                      <a:pt x="11" y="70"/>
                    </a:cubicBezTo>
                    <a:cubicBezTo>
                      <a:pt x="6" y="82"/>
                      <a:pt x="2" y="95"/>
                      <a:pt x="0" y="108"/>
                    </a:cubicBezTo>
                  </a:path>
                </a:pathLst>
              </a:custGeom>
              <a:solidFill>
                <a:srgbClr val="B140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50" name="ïṧļî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D40909D-2168-4A6D-870E-906DAE2D1832}"/>
                  </a:ext>
                </a:extLst>
              </p:cNvPr>
              <p:cNvSpPr/>
              <p:nvPr/>
            </p:nvSpPr>
            <p:spPr bwMode="auto">
              <a:xfrm>
                <a:off x="4007" y="509"/>
                <a:ext cx="68" cy="68"/>
              </a:xfrm>
              <a:custGeom>
                <a:avLst/>
                <a:gdLst>
                  <a:gd name="T0" fmla="*/ 0 w 43"/>
                  <a:gd name="T1" fmla="*/ 17 h 43"/>
                  <a:gd name="T2" fmla="*/ 0 w 43"/>
                  <a:gd name="T3" fmla="*/ 25 h 43"/>
                  <a:gd name="T4" fmla="*/ 4 w 43"/>
                  <a:gd name="T5" fmla="*/ 32 h 43"/>
                  <a:gd name="T6" fmla="*/ 17 w 43"/>
                  <a:gd name="T7" fmla="*/ 40 h 43"/>
                  <a:gd name="T8" fmla="*/ 29 w 43"/>
                  <a:gd name="T9" fmla="*/ 42 h 43"/>
                  <a:gd name="T10" fmla="*/ 38 w 43"/>
                  <a:gd name="T11" fmla="*/ 43 h 43"/>
                  <a:gd name="T12" fmla="*/ 41 w 43"/>
                  <a:gd name="T13" fmla="*/ 16 h 43"/>
                  <a:gd name="T14" fmla="*/ 41 w 43"/>
                  <a:gd name="T15" fmla="*/ 16 h 43"/>
                  <a:gd name="T16" fmla="*/ 42 w 43"/>
                  <a:gd name="T17" fmla="*/ 11 h 43"/>
                  <a:gd name="T18" fmla="*/ 43 w 43"/>
                  <a:gd name="T19" fmla="*/ 7 h 43"/>
                  <a:gd name="T20" fmla="*/ 43 w 43"/>
                  <a:gd name="T21" fmla="*/ 4 h 43"/>
                  <a:gd name="T22" fmla="*/ 43 w 43"/>
                  <a:gd name="T23" fmla="*/ 3 h 43"/>
                  <a:gd name="T24" fmla="*/ 43 w 43"/>
                  <a:gd name="T25" fmla="*/ 3 h 43"/>
                  <a:gd name="T26" fmla="*/ 22 w 43"/>
                  <a:gd name="T27" fmla="*/ 0 h 43"/>
                  <a:gd name="T28" fmla="*/ 8 w 43"/>
                  <a:gd name="T29" fmla="*/ 4 h 43"/>
                  <a:gd name="T30" fmla="*/ 2 w 43"/>
                  <a:gd name="T31" fmla="*/ 11 h 43"/>
                  <a:gd name="T32" fmla="*/ 0 w 43"/>
                  <a:gd name="T33" fmla="*/ 1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43">
                    <a:moveTo>
                      <a:pt x="0" y="17"/>
                    </a:moveTo>
                    <a:cubicBezTo>
                      <a:pt x="0" y="20"/>
                      <a:pt x="0" y="22"/>
                      <a:pt x="0" y="25"/>
                    </a:cubicBezTo>
                    <a:cubicBezTo>
                      <a:pt x="1" y="27"/>
                      <a:pt x="2" y="30"/>
                      <a:pt x="4" y="32"/>
                    </a:cubicBezTo>
                    <a:cubicBezTo>
                      <a:pt x="7" y="37"/>
                      <a:pt x="12" y="40"/>
                      <a:pt x="17" y="40"/>
                    </a:cubicBezTo>
                    <a:cubicBezTo>
                      <a:pt x="29" y="42"/>
                      <a:pt x="29" y="42"/>
                      <a:pt x="29" y="42"/>
                    </a:cubicBezTo>
                    <a:cubicBezTo>
                      <a:pt x="38" y="43"/>
                      <a:pt x="38" y="43"/>
                      <a:pt x="38" y="43"/>
                    </a:cubicBezTo>
                    <a:cubicBezTo>
                      <a:pt x="41" y="16"/>
                      <a:pt x="41" y="16"/>
                      <a:pt x="41" y="16"/>
                    </a:cubicBezTo>
                    <a:cubicBezTo>
                      <a:pt x="41" y="16"/>
                      <a:pt x="41" y="16"/>
                      <a:pt x="41" y="16"/>
                    </a:cubicBezTo>
                    <a:cubicBezTo>
                      <a:pt x="42" y="11"/>
                      <a:pt x="42" y="11"/>
                      <a:pt x="42" y="11"/>
                    </a:cubicBezTo>
                    <a:cubicBezTo>
                      <a:pt x="43" y="7"/>
                      <a:pt x="43" y="7"/>
                      <a:pt x="43" y="7"/>
                    </a:cubicBezTo>
                    <a:cubicBezTo>
                      <a:pt x="43" y="4"/>
                      <a:pt x="43" y="4"/>
                      <a:pt x="43" y="4"/>
                    </a:cubicBezTo>
                    <a:cubicBezTo>
                      <a:pt x="43" y="3"/>
                      <a:pt x="43" y="3"/>
                      <a:pt x="43" y="3"/>
                    </a:cubicBezTo>
                    <a:cubicBezTo>
                      <a:pt x="43" y="3"/>
                      <a:pt x="43" y="3"/>
                      <a:pt x="43" y="3"/>
                    </a:cubicBezTo>
                    <a:cubicBezTo>
                      <a:pt x="22" y="0"/>
                      <a:pt x="22" y="0"/>
                      <a:pt x="22" y="0"/>
                    </a:cubicBezTo>
                    <a:cubicBezTo>
                      <a:pt x="17" y="0"/>
                      <a:pt x="12" y="1"/>
                      <a:pt x="8" y="4"/>
                    </a:cubicBezTo>
                    <a:cubicBezTo>
                      <a:pt x="6" y="6"/>
                      <a:pt x="4" y="8"/>
                      <a:pt x="2" y="11"/>
                    </a:cubicBezTo>
                    <a:cubicBezTo>
                      <a:pt x="1" y="13"/>
                      <a:pt x="0" y="15"/>
                      <a:pt x="0" y="17"/>
                    </a:cubicBezTo>
                    <a:close/>
                  </a:path>
                </a:pathLst>
              </a:custGeom>
              <a:solidFill>
                <a:srgbClr val="FFCAC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51" name="išļíď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BFFD66C-D36A-469B-862E-852A32B3B599}"/>
                  </a:ext>
                </a:extLst>
              </p:cNvPr>
              <p:cNvSpPr/>
              <p:nvPr/>
            </p:nvSpPr>
            <p:spPr bwMode="auto">
              <a:xfrm>
                <a:off x="3775" y="349"/>
                <a:ext cx="301" cy="371"/>
              </a:xfrm>
              <a:custGeom>
                <a:avLst/>
                <a:gdLst>
                  <a:gd name="T0" fmla="*/ 7 w 191"/>
                  <a:gd name="T1" fmla="*/ 83 h 236"/>
                  <a:gd name="T2" fmla="*/ 1 w 191"/>
                  <a:gd name="T3" fmla="*/ 126 h 236"/>
                  <a:gd name="T4" fmla="*/ 1 w 191"/>
                  <a:gd name="T5" fmla="*/ 133 h 236"/>
                  <a:gd name="T6" fmla="*/ 0 w 191"/>
                  <a:gd name="T7" fmla="*/ 146 h 236"/>
                  <a:gd name="T8" fmla="*/ 65 w 191"/>
                  <a:gd name="T9" fmla="*/ 231 h 236"/>
                  <a:gd name="T10" fmla="*/ 68 w 191"/>
                  <a:gd name="T11" fmla="*/ 232 h 236"/>
                  <a:gd name="T12" fmla="*/ 81 w 191"/>
                  <a:gd name="T13" fmla="*/ 235 h 236"/>
                  <a:gd name="T14" fmla="*/ 93 w 191"/>
                  <a:gd name="T15" fmla="*/ 236 h 236"/>
                  <a:gd name="T16" fmla="*/ 117 w 191"/>
                  <a:gd name="T17" fmla="*/ 232 h 236"/>
                  <a:gd name="T18" fmla="*/ 117 w 191"/>
                  <a:gd name="T19" fmla="*/ 232 h 236"/>
                  <a:gd name="T20" fmla="*/ 182 w 191"/>
                  <a:gd name="T21" fmla="*/ 163 h 236"/>
                  <a:gd name="T22" fmla="*/ 183 w 191"/>
                  <a:gd name="T23" fmla="*/ 160 h 236"/>
                  <a:gd name="T24" fmla="*/ 184 w 191"/>
                  <a:gd name="T25" fmla="*/ 156 h 236"/>
                  <a:gd name="T26" fmla="*/ 184 w 191"/>
                  <a:gd name="T27" fmla="*/ 156 h 236"/>
                  <a:gd name="T28" fmla="*/ 184 w 191"/>
                  <a:gd name="T29" fmla="*/ 153 h 236"/>
                  <a:gd name="T30" fmla="*/ 185 w 191"/>
                  <a:gd name="T31" fmla="*/ 145 h 236"/>
                  <a:gd name="T32" fmla="*/ 188 w 191"/>
                  <a:gd name="T33" fmla="*/ 118 h 236"/>
                  <a:gd name="T34" fmla="*/ 188 w 191"/>
                  <a:gd name="T35" fmla="*/ 118 h 236"/>
                  <a:gd name="T36" fmla="*/ 188 w 191"/>
                  <a:gd name="T37" fmla="*/ 118 h 236"/>
                  <a:gd name="T38" fmla="*/ 189 w 191"/>
                  <a:gd name="T39" fmla="*/ 113 h 236"/>
                  <a:gd name="T40" fmla="*/ 190 w 191"/>
                  <a:gd name="T41" fmla="*/ 109 h 236"/>
                  <a:gd name="T42" fmla="*/ 190 w 191"/>
                  <a:gd name="T43" fmla="*/ 106 h 236"/>
                  <a:gd name="T44" fmla="*/ 190 w 191"/>
                  <a:gd name="T45" fmla="*/ 105 h 236"/>
                  <a:gd name="T46" fmla="*/ 190 w 191"/>
                  <a:gd name="T47" fmla="*/ 87 h 236"/>
                  <a:gd name="T48" fmla="*/ 188 w 191"/>
                  <a:gd name="T49" fmla="*/ 74 h 236"/>
                  <a:gd name="T50" fmla="*/ 187 w 191"/>
                  <a:gd name="T51" fmla="*/ 73 h 236"/>
                  <a:gd name="T52" fmla="*/ 184 w 191"/>
                  <a:gd name="T53" fmla="*/ 63 h 236"/>
                  <a:gd name="T54" fmla="*/ 184 w 191"/>
                  <a:gd name="T55" fmla="*/ 63 h 236"/>
                  <a:gd name="T56" fmla="*/ 163 w 191"/>
                  <a:gd name="T57" fmla="*/ 31 h 236"/>
                  <a:gd name="T58" fmla="*/ 158 w 191"/>
                  <a:gd name="T59" fmla="*/ 25 h 236"/>
                  <a:gd name="T60" fmla="*/ 108 w 191"/>
                  <a:gd name="T61" fmla="*/ 3 h 236"/>
                  <a:gd name="T62" fmla="*/ 40 w 191"/>
                  <a:gd name="T63" fmla="*/ 22 h 236"/>
                  <a:gd name="T64" fmla="*/ 16 w 191"/>
                  <a:gd name="T65" fmla="*/ 51 h 236"/>
                  <a:gd name="T66" fmla="*/ 11 w 191"/>
                  <a:gd name="T67" fmla="*/ 64 h 236"/>
                  <a:gd name="T68" fmla="*/ 7 w 191"/>
                  <a:gd name="T69" fmla="*/ 83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1" h="236">
                    <a:moveTo>
                      <a:pt x="7" y="83"/>
                    </a:moveTo>
                    <a:cubicBezTo>
                      <a:pt x="1" y="126"/>
                      <a:pt x="1" y="126"/>
                      <a:pt x="1" y="126"/>
                    </a:cubicBezTo>
                    <a:cubicBezTo>
                      <a:pt x="1" y="133"/>
                      <a:pt x="1" y="133"/>
                      <a:pt x="1" y="133"/>
                    </a:cubicBezTo>
                    <a:cubicBezTo>
                      <a:pt x="0" y="137"/>
                      <a:pt x="0" y="141"/>
                      <a:pt x="0" y="146"/>
                    </a:cubicBezTo>
                    <a:cubicBezTo>
                      <a:pt x="0" y="185"/>
                      <a:pt x="27" y="220"/>
                      <a:pt x="65" y="231"/>
                    </a:cubicBezTo>
                    <a:cubicBezTo>
                      <a:pt x="66" y="232"/>
                      <a:pt x="67" y="232"/>
                      <a:pt x="68" y="232"/>
                    </a:cubicBezTo>
                    <a:cubicBezTo>
                      <a:pt x="72" y="234"/>
                      <a:pt x="76" y="234"/>
                      <a:pt x="81" y="235"/>
                    </a:cubicBezTo>
                    <a:cubicBezTo>
                      <a:pt x="85" y="235"/>
                      <a:pt x="89" y="236"/>
                      <a:pt x="93" y="236"/>
                    </a:cubicBezTo>
                    <a:cubicBezTo>
                      <a:pt x="101" y="236"/>
                      <a:pt x="109" y="234"/>
                      <a:pt x="117" y="232"/>
                    </a:cubicBezTo>
                    <a:cubicBezTo>
                      <a:pt x="117" y="232"/>
                      <a:pt x="117" y="232"/>
                      <a:pt x="117" y="232"/>
                    </a:cubicBezTo>
                    <a:cubicBezTo>
                      <a:pt x="149" y="224"/>
                      <a:pt x="175" y="197"/>
                      <a:pt x="182" y="163"/>
                    </a:cubicBezTo>
                    <a:cubicBezTo>
                      <a:pt x="183" y="162"/>
                      <a:pt x="183" y="161"/>
                      <a:pt x="183" y="160"/>
                    </a:cubicBezTo>
                    <a:cubicBezTo>
                      <a:pt x="183" y="159"/>
                      <a:pt x="183" y="158"/>
                      <a:pt x="184" y="156"/>
                    </a:cubicBezTo>
                    <a:cubicBezTo>
                      <a:pt x="184" y="156"/>
                      <a:pt x="184" y="156"/>
                      <a:pt x="184" y="156"/>
                    </a:cubicBezTo>
                    <a:cubicBezTo>
                      <a:pt x="184" y="153"/>
                      <a:pt x="184" y="153"/>
                      <a:pt x="184" y="153"/>
                    </a:cubicBezTo>
                    <a:cubicBezTo>
                      <a:pt x="185" y="145"/>
                      <a:pt x="185" y="145"/>
                      <a:pt x="185" y="145"/>
                    </a:cubicBezTo>
                    <a:cubicBezTo>
                      <a:pt x="188" y="118"/>
                      <a:pt x="188" y="118"/>
                      <a:pt x="188" y="118"/>
                    </a:cubicBezTo>
                    <a:cubicBezTo>
                      <a:pt x="188" y="118"/>
                      <a:pt x="188" y="118"/>
                      <a:pt x="188" y="118"/>
                    </a:cubicBezTo>
                    <a:cubicBezTo>
                      <a:pt x="188" y="118"/>
                      <a:pt x="188" y="118"/>
                      <a:pt x="188" y="118"/>
                    </a:cubicBezTo>
                    <a:cubicBezTo>
                      <a:pt x="189" y="113"/>
                      <a:pt x="189" y="113"/>
                      <a:pt x="189" y="113"/>
                    </a:cubicBezTo>
                    <a:cubicBezTo>
                      <a:pt x="190" y="109"/>
                      <a:pt x="190" y="109"/>
                      <a:pt x="190" y="109"/>
                    </a:cubicBezTo>
                    <a:cubicBezTo>
                      <a:pt x="190" y="106"/>
                      <a:pt x="190" y="106"/>
                      <a:pt x="190" y="106"/>
                    </a:cubicBezTo>
                    <a:cubicBezTo>
                      <a:pt x="190" y="105"/>
                      <a:pt x="190" y="105"/>
                      <a:pt x="190" y="105"/>
                    </a:cubicBezTo>
                    <a:cubicBezTo>
                      <a:pt x="191" y="99"/>
                      <a:pt x="191" y="93"/>
                      <a:pt x="190" y="87"/>
                    </a:cubicBezTo>
                    <a:cubicBezTo>
                      <a:pt x="189" y="83"/>
                      <a:pt x="189" y="78"/>
                      <a:pt x="188" y="74"/>
                    </a:cubicBezTo>
                    <a:cubicBezTo>
                      <a:pt x="187" y="74"/>
                      <a:pt x="187" y="73"/>
                      <a:pt x="187" y="73"/>
                    </a:cubicBezTo>
                    <a:cubicBezTo>
                      <a:pt x="186" y="69"/>
                      <a:pt x="185" y="66"/>
                      <a:pt x="184" y="63"/>
                    </a:cubicBezTo>
                    <a:cubicBezTo>
                      <a:pt x="184" y="63"/>
                      <a:pt x="184" y="63"/>
                      <a:pt x="184" y="63"/>
                    </a:cubicBezTo>
                    <a:cubicBezTo>
                      <a:pt x="179" y="51"/>
                      <a:pt x="172" y="40"/>
                      <a:pt x="163" y="31"/>
                    </a:cubicBezTo>
                    <a:cubicBezTo>
                      <a:pt x="161" y="29"/>
                      <a:pt x="160" y="27"/>
                      <a:pt x="158" y="25"/>
                    </a:cubicBezTo>
                    <a:cubicBezTo>
                      <a:pt x="144" y="14"/>
                      <a:pt x="127" y="6"/>
                      <a:pt x="108" y="3"/>
                    </a:cubicBezTo>
                    <a:cubicBezTo>
                      <a:pt x="83" y="0"/>
                      <a:pt x="58" y="8"/>
                      <a:pt x="40" y="22"/>
                    </a:cubicBezTo>
                    <a:cubicBezTo>
                      <a:pt x="30" y="30"/>
                      <a:pt x="22" y="39"/>
                      <a:pt x="16" y="51"/>
                    </a:cubicBezTo>
                    <a:cubicBezTo>
                      <a:pt x="14" y="55"/>
                      <a:pt x="12" y="59"/>
                      <a:pt x="11" y="64"/>
                    </a:cubicBezTo>
                    <a:cubicBezTo>
                      <a:pt x="9" y="70"/>
                      <a:pt x="8" y="76"/>
                      <a:pt x="7" y="83"/>
                    </a:cubicBezTo>
                  </a:path>
                </a:pathLst>
              </a:custGeom>
              <a:solidFill>
                <a:srgbClr val="FFCDB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52" name="işľïḋ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FDB8B78-C8AD-46FD-A57E-DFDA9631DAD8}"/>
                  </a:ext>
                </a:extLst>
              </p:cNvPr>
              <p:cNvSpPr/>
              <p:nvPr/>
            </p:nvSpPr>
            <p:spPr bwMode="auto">
              <a:xfrm>
                <a:off x="4050" y="533"/>
                <a:ext cx="53" cy="74"/>
              </a:xfrm>
              <a:custGeom>
                <a:avLst/>
                <a:gdLst>
                  <a:gd name="T0" fmla="*/ 5 w 34"/>
                  <a:gd name="T1" fmla="*/ 0 h 47"/>
                  <a:gd name="T2" fmla="*/ 2 w 34"/>
                  <a:gd name="T3" fmla="*/ 27 h 47"/>
                  <a:gd name="T4" fmla="*/ 0 w 34"/>
                  <a:gd name="T5" fmla="*/ 45 h 47"/>
                  <a:gd name="T6" fmla="*/ 7 w 34"/>
                  <a:gd name="T7" fmla="*/ 46 h 47"/>
                  <a:gd name="T8" fmla="*/ 8 w 34"/>
                  <a:gd name="T9" fmla="*/ 46 h 47"/>
                  <a:gd name="T10" fmla="*/ 33 w 34"/>
                  <a:gd name="T11" fmla="*/ 26 h 47"/>
                  <a:gd name="T12" fmla="*/ 28 w 34"/>
                  <a:gd name="T13" fmla="*/ 9 h 47"/>
                  <a:gd name="T14" fmla="*/ 14 w 34"/>
                  <a:gd name="T15" fmla="*/ 1 h 47"/>
                  <a:gd name="T16" fmla="*/ 14 w 34"/>
                  <a:gd name="T17" fmla="*/ 1 h 47"/>
                  <a:gd name="T18" fmla="*/ 13 w 34"/>
                  <a:gd name="T19" fmla="*/ 1 h 47"/>
                  <a:gd name="T20" fmla="*/ 5 w 34"/>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 h="47">
                    <a:moveTo>
                      <a:pt x="5" y="0"/>
                    </a:moveTo>
                    <a:cubicBezTo>
                      <a:pt x="2" y="27"/>
                      <a:pt x="2" y="27"/>
                      <a:pt x="2" y="27"/>
                    </a:cubicBezTo>
                    <a:cubicBezTo>
                      <a:pt x="0" y="45"/>
                      <a:pt x="0" y="45"/>
                      <a:pt x="0" y="45"/>
                    </a:cubicBezTo>
                    <a:cubicBezTo>
                      <a:pt x="7" y="46"/>
                      <a:pt x="7" y="46"/>
                      <a:pt x="7" y="46"/>
                    </a:cubicBezTo>
                    <a:cubicBezTo>
                      <a:pt x="7" y="46"/>
                      <a:pt x="8" y="46"/>
                      <a:pt x="8" y="46"/>
                    </a:cubicBezTo>
                    <a:cubicBezTo>
                      <a:pt x="21" y="47"/>
                      <a:pt x="31" y="38"/>
                      <a:pt x="33" y="26"/>
                    </a:cubicBezTo>
                    <a:cubicBezTo>
                      <a:pt x="34" y="19"/>
                      <a:pt x="32" y="14"/>
                      <a:pt x="28" y="9"/>
                    </a:cubicBezTo>
                    <a:cubicBezTo>
                      <a:pt x="25" y="5"/>
                      <a:pt x="20" y="2"/>
                      <a:pt x="14" y="1"/>
                    </a:cubicBezTo>
                    <a:cubicBezTo>
                      <a:pt x="14" y="1"/>
                      <a:pt x="14" y="1"/>
                      <a:pt x="14" y="1"/>
                    </a:cubicBezTo>
                    <a:cubicBezTo>
                      <a:pt x="14" y="1"/>
                      <a:pt x="13" y="1"/>
                      <a:pt x="13" y="1"/>
                    </a:cubicBezTo>
                    <a:lnTo>
                      <a:pt x="5" y="0"/>
                    </a:lnTo>
                    <a:close/>
                  </a:path>
                </a:pathLst>
              </a:custGeom>
              <a:solidFill>
                <a:srgbClr val="FFCAC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53" name="ísļí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00E4F86-657F-4E39-A2B7-38DD345A11BC}"/>
                  </a:ext>
                </a:extLst>
              </p:cNvPr>
              <p:cNvSpPr/>
              <p:nvPr/>
            </p:nvSpPr>
            <p:spPr bwMode="auto">
              <a:xfrm>
                <a:off x="3903" y="536"/>
                <a:ext cx="38" cy="17"/>
              </a:xfrm>
              <a:custGeom>
                <a:avLst/>
                <a:gdLst>
                  <a:gd name="T0" fmla="*/ 24 w 24"/>
                  <a:gd name="T1" fmla="*/ 8 h 11"/>
                  <a:gd name="T2" fmla="*/ 20 w 24"/>
                  <a:gd name="T3" fmla="*/ 3 h 11"/>
                  <a:gd name="T4" fmla="*/ 5 w 24"/>
                  <a:gd name="T5" fmla="*/ 0 h 11"/>
                  <a:gd name="T6" fmla="*/ 0 w 24"/>
                  <a:gd name="T7" fmla="*/ 3 h 11"/>
                  <a:gd name="T8" fmla="*/ 3 w 24"/>
                  <a:gd name="T9" fmla="*/ 8 h 11"/>
                  <a:gd name="T10" fmla="*/ 19 w 24"/>
                  <a:gd name="T11" fmla="*/ 11 h 11"/>
                  <a:gd name="T12" fmla="*/ 24 w 24"/>
                  <a:gd name="T13" fmla="*/ 8 h 11"/>
                </a:gdLst>
                <a:ahLst/>
                <a:cxnLst>
                  <a:cxn ang="0">
                    <a:pos x="T0" y="T1"/>
                  </a:cxn>
                  <a:cxn ang="0">
                    <a:pos x="T2" y="T3"/>
                  </a:cxn>
                  <a:cxn ang="0">
                    <a:pos x="T4" y="T5"/>
                  </a:cxn>
                  <a:cxn ang="0">
                    <a:pos x="T6" y="T7"/>
                  </a:cxn>
                  <a:cxn ang="0">
                    <a:pos x="T8" y="T9"/>
                  </a:cxn>
                  <a:cxn ang="0">
                    <a:pos x="T10" y="T11"/>
                  </a:cxn>
                  <a:cxn ang="0">
                    <a:pos x="T12" y="T13"/>
                  </a:cxn>
                </a:cxnLst>
                <a:rect l="0" t="0" r="r" b="b"/>
                <a:pathLst>
                  <a:path w="24" h="11">
                    <a:moveTo>
                      <a:pt x="24" y="8"/>
                    </a:moveTo>
                    <a:cubicBezTo>
                      <a:pt x="24" y="5"/>
                      <a:pt x="23" y="3"/>
                      <a:pt x="20" y="3"/>
                    </a:cubicBezTo>
                    <a:cubicBezTo>
                      <a:pt x="5" y="0"/>
                      <a:pt x="5" y="0"/>
                      <a:pt x="5" y="0"/>
                    </a:cubicBezTo>
                    <a:cubicBezTo>
                      <a:pt x="3" y="0"/>
                      <a:pt x="0" y="1"/>
                      <a:pt x="0" y="3"/>
                    </a:cubicBezTo>
                    <a:cubicBezTo>
                      <a:pt x="0" y="6"/>
                      <a:pt x="1" y="8"/>
                      <a:pt x="3" y="8"/>
                    </a:cubicBezTo>
                    <a:cubicBezTo>
                      <a:pt x="19" y="11"/>
                      <a:pt x="19" y="11"/>
                      <a:pt x="19" y="11"/>
                    </a:cubicBezTo>
                    <a:cubicBezTo>
                      <a:pt x="21" y="11"/>
                      <a:pt x="23" y="10"/>
                      <a:pt x="24" y="8"/>
                    </a:cubicBezTo>
                  </a:path>
                </a:pathLst>
              </a:custGeom>
              <a:solidFill>
                <a:srgbClr val="040F2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54" name="ïṡľî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A21278C-5ADF-47BC-8682-3CF2EB8861CD}"/>
                  </a:ext>
                </a:extLst>
              </p:cNvPr>
              <p:cNvSpPr/>
              <p:nvPr/>
            </p:nvSpPr>
            <p:spPr bwMode="auto">
              <a:xfrm>
                <a:off x="3798" y="517"/>
                <a:ext cx="37" cy="18"/>
              </a:xfrm>
              <a:custGeom>
                <a:avLst/>
                <a:gdLst>
                  <a:gd name="T0" fmla="*/ 24 w 24"/>
                  <a:gd name="T1" fmla="*/ 7 h 11"/>
                  <a:gd name="T2" fmla="*/ 21 w 24"/>
                  <a:gd name="T3" fmla="*/ 3 h 11"/>
                  <a:gd name="T4" fmla="*/ 5 w 24"/>
                  <a:gd name="T5" fmla="*/ 0 h 11"/>
                  <a:gd name="T6" fmla="*/ 0 w 24"/>
                  <a:gd name="T7" fmla="*/ 4 h 11"/>
                  <a:gd name="T8" fmla="*/ 4 w 24"/>
                  <a:gd name="T9" fmla="*/ 9 h 11"/>
                  <a:gd name="T10" fmla="*/ 19 w 24"/>
                  <a:gd name="T11" fmla="*/ 11 h 11"/>
                  <a:gd name="T12" fmla="*/ 24 w 24"/>
                  <a:gd name="T13" fmla="*/ 7 h 11"/>
                </a:gdLst>
                <a:ahLst/>
                <a:cxnLst>
                  <a:cxn ang="0">
                    <a:pos x="T0" y="T1"/>
                  </a:cxn>
                  <a:cxn ang="0">
                    <a:pos x="T2" y="T3"/>
                  </a:cxn>
                  <a:cxn ang="0">
                    <a:pos x="T4" y="T5"/>
                  </a:cxn>
                  <a:cxn ang="0">
                    <a:pos x="T6" y="T7"/>
                  </a:cxn>
                  <a:cxn ang="0">
                    <a:pos x="T8" y="T9"/>
                  </a:cxn>
                  <a:cxn ang="0">
                    <a:pos x="T10" y="T11"/>
                  </a:cxn>
                  <a:cxn ang="0">
                    <a:pos x="T12" y="T13"/>
                  </a:cxn>
                </a:cxnLst>
                <a:rect l="0" t="0" r="r" b="b"/>
                <a:pathLst>
                  <a:path w="24" h="11">
                    <a:moveTo>
                      <a:pt x="24" y="7"/>
                    </a:moveTo>
                    <a:cubicBezTo>
                      <a:pt x="24" y="5"/>
                      <a:pt x="23" y="3"/>
                      <a:pt x="21" y="3"/>
                    </a:cubicBezTo>
                    <a:cubicBezTo>
                      <a:pt x="5" y="0"/>
                      <a:pt x="5" y="0"/>
                      <a:pt x="5" y="0"/>
                    </a:cubicBezTo>
                    <a:cubicBezTo>
                      <a:pt x="2" y="0"/>
                      <a:pt x="0" y="2"/>
                      <a:pt x="0" y="4"/>
                    </a:cubicBezTo>
                    <a:cubicBezTo>
                      <a:pt x="0" y="6"/>
                      <a:pt x="1" y="8"/>
                      <a:pt x="4" y="9"/>
                    </a:cubicBezTo>
                    <a:cubicBezTo>
                      <a:pt x="19" y="11"/>
                      <a:pt x="19" y="11"/>
                      <a:pt x="19" y="11"/>
                    </a:cubicBezTo>
                    <a:cubicBezTo>
                      <a:pt x="22" y="11"/>
                      <a:pt x="24" y="9"/>
                      <a:pt x="24" y="7"/>
                    </a:cubicBezTo>
                  </a:path>
                </a:pathLst>
              </a:custGeom>
              <a:solidFill>
                <a:srgbClr val="040F2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55" name="íŝḷi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2161161-4A61-4BDE-96AF-28A6BF5B2D02}"/>
                  </a:ext>
                </a:extLst>
              </p:cNvPr>
              <p:cNvSpPr/>
              <p:nvPr/>
            </p:nvSpPr>
            <p:spPr bwMode="auto">
              <a:xfrm>
                <a:off x="3906" y="465"/>
                <a:ext cx="197" cy="260"/>
              </a:xfrm>
              <a:custGeom>
                <a:avLst/>
                <a:gdLst>
                  <a:gd name="T0" fmla="*/ 0 w 125"/>
                  <a:gd name="T1" fmla="*/ 161 h 165"/>
                  <a:gd name="T2" fmla="*/ 34 w 125"/>
                  <a:gd name="T3" fmla="*/ 158 h 165"/>
                  <a:gd name="T4" fmla="*/ 34 w 125"/>
                  <a:gd name="T5" fmla="*/ 158 h 165"/>
                  <a:gd name="T6" fmla="*/ 99 w 125"/>
                  <a:gd name="T7" fmla="*/ 89 h 165"/>
                  <a:gd name="T8" fmla="*/ 124 w 125"/>
                  <a:gd name="T9" fmla="*/ 69 h 165"/>
                  <a:gd name="T10" fmla="*/ 119 w 125"/>
                  <a:gd name="T11" fmla="*/ 52 h 165"/>
                  <a:gd name="T12" fmla="*/ 105 w 125"/>
                  <a:gd name="T13" fmla="*/ 44 h 165"/>
                  <a:gd name="T14" fmla="*/ 105 w 125"/>
                  <a:gd name="T15" fmla="*/ 44 h 165"/>
                  <a:gd name="T16" fmla="*/ 106 w 125"/>
                  <a:gd name="T17" fmla="*/ 39 h 165"/>
                  <a:gd name="T18" fmla="*/ 107 w 125"/>
                  <a:gd name="T19" fmla="*/ 35 h 165"/>
                  <a:gd name="T20" fmla="*/ 107 w 125"/>
                  <a:gd name="T21" fmla="*/ 32 h 165"/>
                  <a:gd name="T22" fmla="*/ 107 w 125"/>
                  <a:gd name="T23" fmla="*/ 31 h 165"/>
                  <a:gd name="T24" fmla="*/ 107 w 125"/>
                  <a:gd name="T25" fmla="*/ 31 h 165"/>
                  <a:gd name="T26" fmla="*/ 107 w 125"/>
                  <a:gd name="T27" fmla="*/ 13 h 165"/>
                  <a:gd name="T28" fmla="*/ 74 w 125"/>
                  <a:gd name="T29" fmla="*/ 14 h 165"/>
                  <a:gd name="T30" fmla="*/ 72 w 125"/>
                  <a:gd name="T31" fmla="*/ 32 h 165"/>
                  <a:gd name="T32" fmla="*/ 68 w 125"/>
                  <a:gd name="T33" fmla="*/ 60 h 165"/>
                  <a:gd name="T34" fmla="*/ 51 w 125"/>
                  <a:gd name="T35" fmla="*/ 120 h 165"/>
                  <a:gd name="T36" fmla="*/ 0 w 125"/>
                  <a:gd name="T37" fmla="*/ 161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165">
                    <a:moveTo>
                      <a:pt x="0" y="161"/>
                    </a:moveTo>
                    <a:cubicBezTo>
                      <a:pt x="0" y="161"/>
                      <a:pt x="16" y="165"/>
                      <a:pt x="34" y="158"/>
                    </a:cubicBezTo>
                    <a:cubicBezTo>
                      <a:pt x="34" y="158"/>
                      <a:pt x="34" y="158"/>
                      <a:pt x="34" y="158"/>
                    </a:cubicBezTo>
                    <a:cubicBezTo>
                      <a:pt x="66" y="150"/>
                      <a:pt x="92" y="123"/>
                      <a:pt x="99" y="89"/>
                    </a:cubicBezTo>
                    <a:cubicBezTo>
                      <a:pt x="112" y="90"/>
                      <a:pt x="122" y="81"/>
                      <a:pt x="124" y="69"/>
                    </a:cubicBezTo>
                    <a:cubicBezTo>
                      <a:pt x="125" y="62"/>
                      <a:pt x="123" y="57"/>
                      <a:pt x="119" y="52"/>
                    </a:cubicBezTo>
                    <a:cubicBezTo>
                      <a:pt x="116" y="48"/>
                      <a:pt x="111" y="45"/>
                      <a:pt x="105" y="44"/>
                    </a:cubicBezTo>
                    <a:cubicBezTo>
                      <a:pt x="105" y="44"/>
                      <a:pt x="105" y="44"/>
                      <a:pt x="105" y="44"/>
                    </a:cubicBezTo>
                    <a:cubicBezTo>
                      <a:pt x="106" y="39"/>
                      <a:pt x="106" y="39"/>
                      <a:pt x="106" y="39"/>
                    </a:cubicBezTo>
                    <a:cubicBezTo>
                      <a:pt x="107" y="35"/>
                      <a:pt x="107" y="35"/>
                      <a:pt x="107" y="35"/>
                    </a:cubicBezTo>
                    <a:cubicBezTo>
                      <a:pt x="107" y="32"/>
                      <a:pt x="107" y="32"/>
                      <a:pt x="107" y="32"/>
                    </a:cubicBezTo>
                    <a:cubicBezTo>
                      <a:pt x="107" y="31"/>
                      <a:pt x="107" y="31"/>
                      <a:pt x="107" y="31"/>
                    </a:cubicBezTo>
                    <a:cubicBezTo>
                      <a:pt x="107" y="31"/>
                      <a:pt x="107" y="31"/>
                      <a:pt x="107" y="31"/>
                    </a:cubicBezTo>
                    <a:cubicBezTo>
                      <a:pt x="108" y="25"/>
                      <a:pt x="108" y="19"/>
                      <a:pt x="107" y="13"/>
                    </a:cubicBezTo>
                    <a:cubicBezTo>
                      <a:pt x="96" y="4"/>
                      <a:pt x="84" y="0"/>
                      <a:pt x="74" y="14"/>
                    </a:cubicBezTo>
                    <a:cubicBezTo>
                      <a:pt x="74" y="14"/>
                      <a:pt x="73" y="21"/>
                      <a:pt x="72" y="32"/>
                    </a:cubicBezTo>
                    <a:cubicBezTo>
                      <a:pt x="71" y="40"/>
                      <a:pt x="70" y="50"/>
                      <a:pt x="68" y="60"/>
                    </a:cubicBezTo>
                    <a:cubicBezTo>
                      <a:pt x="64" y="82"/>
                      <a:pt x="59" y="106"/>
                      <a:pt x="51" y="120"/>
                    </a:cubicBezTo>
                    <a:cubicBezTo>
                      <a:pt x="33" y="149"/>
                      <a:pt x="0" y="161"/>
                      <a:pt x="0" y="161"/>
                    </a:cubicBezTo>
                    <a:close/>
                  </a:path>
                </a:pathLst>
              </a:custGeom>
              <a:solidFill>
                <a:srgbClr val="F2AD9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56" name="ïṥlï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2AB3D9D-AE78-4685-9DA9-D7AFC2D89255}"/>
                  </a:ext>
                </a:extLst>
              </p:cNvPr>
              <p:cNvSpPr/>
              <p:nvPr/>
            </p:nvSpPr>
            <p:spPr bwMode="auto">
              <a:xfrm>
                <a:off x="3772" y="322"/>
                <a:ext cx="292" cy="101"/>
              </a:xfrm>
              <a:custGeom>
                <a:avLst/>
                <a:gdLst>
                  <a:gd name="T0" fmla="*/ 16 w 185"/>
                  <a:gd name="T1" fmla="*/ 37 h 64"/>
                  <a:gd name="T2" fmla="*/ 162 w 185"/>
                  <a:gd name="T3" fmla="*/ 63 h 64"/>
                  <a:gd name="T4" fmla="*/ 183 w 185"/>
                  <a:gd name="T5" fmla="*/ 48 h 64"/>
                  <a:gd name="T6" fmla="*/ 169 w 185"/>
                  <a:gd name="T7" fmla="*/ 28 h 64"/>
                  <a:gd name="T8" fmla="*/ 22 w 185"/>
                  <a:gd name="T9" fmla="*/ 2 h 64"/>
                  <a:gd name="T10" fmla="*/ 2 w 185"/>
                  <a:gd name="T11" fmla="*/ 16 h 64"/>
                  <a:gd name="T12" fmla="*/ 16 w 185"/>
                  <a:gd name="T13" fmla="*/ 37 h 64"/>
                </a:gdLst>
                <a:ahLst/>
                <a:cxnLst>
                  <a:cxn ang="0">
                    <a:pos x="T0" y="T1"/>
                  </a:cxn>
                  <a:cxn ang="0">
                    <a:pos x="T2" y="T3"/>
                  </a:cxn>
                  <a:cxn ang="0">
                    <a:pos x="T4" y="T5"/>
                  </a:cxn>
                  <a:cxn ang="0">
                    <a:pos x="T6" y="T7"/>
                  </a:cxn>
                  <a:cxn ang="0">
                    <a:pos x="T8" y="T9"/>
                  </a:cxn>
                  <a:cxn ang="0">
                    <a:pos x="T10" y="T11"/>
                  </a:cxn>
                  <a:cxn ang="0">
                    <a:pos x="T12" y="T13"/>
                  </a:cxn>
                </a:cxnLst>
                <a:rect l="0" t="0" r="r" b="b"/>
                <a:pathLst>
                  <a:path w="185" h="64">
                    <a:moveTo>
                      <a:pt x="16" y="37"/>
                    </a:moveTo>
                    <a:cubicBezTo>
                      <a:pt x="162" y="63"/>
                      <a:pt x="162" y="63"/>
                      <a:pt x="162" y="63"/>
                    </a:cubicBezTo>
                    <a:cubicBezTo>
                      <a:pt x="172" y="64"/>
                      <a:pt x="181" y="58"/>
                      <a:pt x="183" y="48"/>
                    </a:cubicBezTo>
                    <a:cubicBezTo>
                      <a:pt x="185" y="39"/>
                      <a:pt x="178" y="30"/>
                      <a:pt x="169" y="28"/>
                    </a:cubicBezTo>
                    <a:cubicBezTo>
                      <a:pt x="22" y="2"/>
                      <a:pt x="22" y="2"/>
                      <a:pt x="22" y="2"/>
                    </a:cubicBezTo>
                    <a:cubicBezTo>
                      <a:pt x="13" y="0"/>
                      <a:pt x="4" y="7"/>
                      <a:pt x="2" y="16"/>
                    </a:cubicBezTo>
                    <a:cubicBezTo>
                      <a:pt x="0" y="26"/>
                      <a:pt x="7" y="35"/>
                      <a:pt x="16" y="37"/>
                    </a:cubicBezTo>
                    <a:close/>
                  </a:path>
                </a:pathLst>
              </a:custGeom>
              <a:solidFill>
                <a:srgbClr val="B140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57" name="íṧḻïd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A2C0164-71D3-4EF8-9A7C-774254FED118}"/>
                  </a:ext>
                </a:extLst>
              </p:cNvPr>
              <p:cNvSpPr/>
              <p:nvPr/>
            </p:nvSpPr>
            <p:spPr bwMode="auto">
              <a:xfrm>
                <a:off x="3739" y="368"/>
                <a:ext cx="358" cy="236"/>
              </a:xfrm>
              <a:custGeom>
                <a:avLst/>
                <a:gdLst>
                  <a:gd name="T0" fmla="*/ 3 w 227"/>
                  <a:gd name="T1" fmla="*/ 16 h 150"/>
                  <a:gd name="T2" fmla="*/ 6 w 227"/>
                  <a:gd name="T3" fmla="*/ 38 h 150"/>
                  <a:gd name="T4" fmla="*/ 21 w 227"/>
                  <a:gd name="T5" fmla="*/ 47 h 150"/>
                  <a:gd name="T6" fmla="*/ 154 w 227"/>
                  <a:gd name="T7" fmla="*/ 71 h 150"/>
                  <a:gd name="T8" fmla="*/ 182 w 227"/>
                  <a:gd name="T9" fmla="*/ 112 h 150"/>
                  <a:gd name="T10" fmla="*/ 179 w 227"/>
                  <a:gd name="T11" fmla="*/ 133 h 150"/>
                  <a:gd name="T12" fmla="*/ 189 w 227"/>
                  <a:gd name="T13" fmla="*/ 149 h 150"/>
                  <a:gd name="T14" fmla="*/ 192 w 227"/>
                  <a:gd name="T15" fmla="*/ 149 h 150"/>
                  <a:gd name="T16" fmla="*/ 208 w 227"/>
                  <a:gd name="T17" fmla="*/ 138 h 150"/>
                  <a:gd name="T18" fmla="*/ 219 w 227"/>
                  <a:gd name="T19" fmla="*/ 74 h 150"/>
                  <a:gd name="T20" fmla="*/ 219 w 227"/>
                  <a:gd name="T21" fmla="*/ 72 h 150"/>
                  <a:gd name="T22" fmla="*/ 225 w 227"/>
                  <a:gd name="T23" fmla="*/ 60 h 150"/>
                  <a:gd name="T24" fmla="*/ 222 w 227"/>
                  <a:gd name="T25" fmla="*/ 43 h 150"/>
                  <a:gd name="T26" fmla="*/ 207 w 227"/>
                  <a:gd name="T27" fmla="*/ 33 h 150"/>
                  <a:gd name="T28" fmla="*/ 30 w 227"/>
                  <a:gd name="T29" fmla="*/ 2 h 150"/>
                  <a:gd name="T30" fmla="*/ 3 w 227"/>
                  <a:gd name="T31" fmla="*/ 1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7" h="150">
                    <a:moveTo>
                      <a:pt x="3" y="16"/>
                    </a:moveTo>
                    <a:cubicBezTo>
                      <a:pt x="0" y="24"/>
                      <a:pt x="2" y="32"/>
                      <a:pt x="6" y="38"/>
                    </a:cubicBezTo>
                    <a:cubicBezTo>
                      <a:pt x="9" y="43"/>
                      <a:pt x="14" y="46"/>
                      <a:pt x="21" y="47"/>
                    </a:cubicBezTo>
                    <a:cubicBezTo>
                      <a:pt x="154" y="71"/>
                      <a:pt x="154" y="71"/>
                      <a:pt x="154" y="71"/>
                    </a:cubicBezTo>
                    <a:cubicBezTo>
                      <a:pt x="173" y="74"/>
                      <a:pt x="186" y="93"/>
                      <a:pt x="182" y="112"/>
                    </a:cubicBezTo>
                    <a:cubicBezTo>
                      <a:pt x="179" y="133"/>
                      <a:pt x="179" y="133"/>
                      <a:pt x="179" y="133"/>
                    </a:cubicBezTo>
                    <a:cubicBezTo>
                      <a:pt x="177" y="140"/>
                      <a:pt x="182" y="147"/>
                      <a:pt x="189" y="149"/>
                    </a:cubicBezTo>
                    <a:cubicBezTo>
                      <a:pt x="192" y="149"/>
                      <a:pt x="192" y="149"/>
                      <a:pt x="192" y="149"/>
                    </a:cubicBezTo>
                    <a:cubicBezTo>
                      <a:pt x="200" y="150"/>
                      <a:pt x="206" y="146"/>
                      <a:pt x="208" y="138"/>
                    </a:cubicBezTo>
                    <a:cubicBezTo>
                      <a:pt x="219" y="74"/>
                      <a:pt x="219" y="74"/>
                      <a:pt x="219" y="74"/>
                    </a:cubicBezTo>
                    <a:cubicBezTo>
                      <a:pt x="219" y="73"/>
                      <a:pt x="219" y="73"/>
                      <a:pt x="219" y="72"/>
                    </a:cubicBezTo>
                    <a:cubicBezTo>
                      <a:pt x="222" y="69"/>
                      <a:pt x="225" y="65"/>
                      <a:pt x="225" y="60"/>
                    </a:cubicBezTo>
                    <a:cubicBezTo>
                      <a:pt x="227" y="54"/>
                      <a:pt x="225" y="48"/>
                      <a:pt x="222" y="43"/>
                    </a:cubicBezTo>
                    <a:cubicBezTo>
                      <a:pt x="218" y="38"/>
                      <a:pt x="213" y="34"/>
                      <a:pt x="207" y="33"/>
                    </a:cubicBezTo>
                    <a:cubicBezTo>
                      <a:pt x="30" y="2"/>
                      <a:pt x="30" y="2"/>
                      <a:pt x="30" y="2"/>
                    </a:cubicBezTo>
                    <a:cubicBezTo>
                      <a:pt x="19" y="0"/>
                      <a:pt x="7" y="6"/>
                      <a:pt x="3" y="16"/>
                    </a:cubicBezTo>
                    <a:close/>
                  </a:path>
                </a:pathLst>
              </a:custGeom>
              <a:solidFill>
                <a:srgbClr val="B140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58" name="îs1í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28CB2D4-9104-4E52-A0D7-BB9B3AA4E747}"/>
                  </a:ext>
                </a:extLst>
              </p:cNvPr>
              <p:cNvSpPr/>
              <p:nvPr/>
            </p:nvSpPr>
            <p:spPr bwMode="auto">
              <a:xfrm>
                <a:off x="3793" y="470"/>
                <a:ext cx="63" cy="25"/>
              </a:xfrm>
              <a:custGeom>
                <a:avLst/>
                <a:gdLst>
                  <a:gd name="T0" fmla="*/ 5 w 40"/>
                  <a:gd name="T1" fmla="*/ 11 h 16"/>
                  <a:gd name="T2" fmla="*/ 34 w 40"/>
                  <a:gd name="T3" fmla="*/ 16 h 16"/>
                  <a:gd name="T4" fmla="*/ 40 w 40"/>
                  <a:gd name="T5" fmla="*/ 12 h 16"/>
                  <a:gd name="T6" fmla="*/ 36 w 40"/>
                  <a:gd name="T7" fmla="*/ 6 h 16"/>
                  <a:gd name="T8" fmla="*/ 7 w 40"/>
                  <a:gd name="T9" fmla="*/ 1 h 16"/>
                  <a:gd name="T10" fmla="*/ 1 w 40"/>
                  <a:gd name="T11" fmla="*/ 5 h 16"/>
                  <a:gd name="T12" fmla="*/ 5 w 40"/>
                  <a:gd name="T13" fmla="*/ 11 h 16"/>
                </a:gdLst>
                <a:ahLst/>
                <a:cxnLst>
                  <a:cxn ang="0">
                    <a:pos x="T0" y="T1"/>
                  </a:cxn>
                  <a:cxn ang="0">
                    <a:pos x="T2" y="T3"/>
                  </a:cxn>
                  <a:cxn ang="0">
                    <a:pos x="T4" y="T5"/>
                  </a:cxn>
                  <a:cxn ang="0">
                    <a:pos x="T6" y="T7"/>
                  </a:cxn>
                  <a:cxn ang="0">
                    <a:pos x="T8" y="T9"/>
                  </a:cxn>
                  <a:cxn ang="0">
                    <a:pos x="T10" y="T11"/>
                  </a:cxn>
                  <a:cxn ang="0">
                    <a:pos x="T12" y="T13"/>
                  </a:cxn>
                </a:cxnLst>
                <a:rect l="0" t="0" r="r" b="b"/>
                <a:pathLst>
                  <a:path w="40" h="16">
                    <a:moveTo>
                      <a:pt x="5" y="11"/>
                    </a:moveTo>
                    <a:cubicBezTo>
                      <a:pt x="34" y="16"/>
                      <a:pt x="34" y="16"/>
                      <a:pt x="34" y="16"/>
                    </a:cubicBezTo>
                    <a:cubicBezTo>
                      <a:pt x="37" y="16"/>
                      <a:pt x="39" y="14"/>
                      <a:pt x="40" y="12"/>
                    </a:cubicBezTo>
                    <a:cubicBezTo>
                      <a:pt x="40" y="9"/>
                      <a:pt x="38" y="6"/>
                      <a:pt x="36" y="6"/>
                    </a:cubicBezTo>
                    <a:cubicBezTo>
                      <a:pt x="7" y="1"/>
                      <a:pt x="7" y="1"/>
                      <a:pt x="7" y="1"/>
                    </a:cubicBezTo>
                    <a:cubicBezTo>
                      <a:pt x="4" y="0"/>
                      <a:pt x="1" y="2"/>
                      <a:pt x="1" y="5"/>
                    </a:cubicBezTo>
                    <a:cubicBezTo>
                      <a:pt x="0" y="8"/>
                      <a:pt x="2" y="10"/>
                      <a:pt x="5" y="11"/>
                    </a:cubicBezTo>
                    <a:close/>
                  </a:path>
                </a:pathLst>
              </a:custGeom>
              <a:solidFill>
                <a:srgbClr val="48213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59" name="îślîḓ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85A9996-E658-4D11-9960-72E591CF4AE9}"/>
                  </a:ext>
                </a:extLst>
              </p:cNvPr>
              <p:cNvSpPr/>
              <p:nvPr/>
            </p:nvSpPr>
            <p:spPr bwMode="auto">
              <a:xfrm>
                <a:off x="3903" y="489"/>
                <a:ext cx="63" cy="27"/>
              </a:xfrm>
              <a:custGeom>
                <a:avLst/>
                <a:gdLst>
                  <a:gd name="T0" fmla="*/ 5 w 40"/>
                  <a:gd name="T1" fmla="*/ 11 h 17"/>
                  <a:gd name="T2" fmla="*/ 33 w 40"/>
                  <a:gd name="T3" fmla="*/ 16 h 17"/>
                  <a:gd name="T4" fmla="*/ 39 w 40"/>
                  <a:gd name="T5" fmla="*/ 12 h 17"/>
                  <a:gd name="T6" fmla="*/ 35 w 40"/>
                  <a:gd name="T7" fmla="*/ 6 h 17"/>
                  <a:gd name="T8" fmla="*/ 7 w 40"/>
                  <a:gd name="T9" fmla="*/ 1 h 17"/>
                  <a:gd name="T10" fmla="*/ 1 w 40"/>
                  <a:gd name="T11" fmla="*/ 5 h 17"/>
                  <a:gd name="T12" fmla="*/ 5 w 40"/>
                  <a:gd name="T13" fmla="*/ 11 h 17"/>
                </a:gdLst>
                <a:ahLst/>
                <a:cxnLst>
                  <a:cxn ang="0">
                    <a:pos x="T0" y="T1"/>
                  </a:cxn>
                  <a:cxn ang="0">
                    <a:pos x="T2" y="T3"/>
                  </a:cxn>
                  <a:cxn ang="0">
                    <a:pos x="T4" y="T5"/>
                  </a:cxn>
                  <a:cxn ang="0">
                    <a:pos x="T6" y="T7"/>
                  </a:cxn>
                  <a:cxn ang="0">
                    <a:pos x="T8" y="T9"/>
                  </a:cxn>
                  <a:cxn ang="0">
                    <a:pos x="T10" y="T11"/>
                  </a:cxn>
                  <a:cxn ang="0">
                    <a:pos x="T12" y="T13"/>
                  </a:cxn>
                </a:cxnLst>
                <a:rect l="0" t="0" r="r" b="b"/>
                <a:pathLst>
                  <a:path w="40" h="17">
                    <a:moveTo>
                      <a:pt x="5" y="11"/>
                    </a:moveTo>
                    <a:cubicBezTo>
                      <a:pt x="33" y="16"/>
                      <a:pt x="33" y="16"/>
                      <a:pt x="33" y="16"/>
                    </a:cubicBezTo>
                    <a:cubicBezTo>
                      <a:pt x="36" y="17"/>
                      <a:pt x="39" y="15"/>
                      <a:pt x="39" y="12"/>
                    </a:cubicBezTo>
                    <a:cubicBezTo>
                      <a:pt x="40" y="9"/>
                      <a:pt x="38" y="6"/>
                      <a:pt x="35" y="6"/>
                    </a:cubicBezTo>
                    <a:cubicBezTo>
                      <a:pt x="7" y="1"/>
                      <a:pt x="7" y="1"/>
                      <a:pt x="7" y="1"/>
                    </a:cubicBezTo>
                    <a:cubicBezTo>
                      <a:pt x="4" y="0"/>
                      <a:pt x="1" y="2"/>
                      <a:pt x="1" y="5"/>
                    </a:cubicBezTo>
                    <a:cubicBezTo>
                      <a:pt x="0" y="8"/>
                      <a:pt x="2" y="11"/>
                      <a:pt x="5" y="11"/>
                    </a:cubicBezTo>
                    <a:close/>
                  </a:path>
                </a:pathLst>
              </a:custGeom>
              <a:solidFill>
                <a:srgbClr val="48213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60" name="íṣlï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8C27F85-ABAC-487C-B54C-BC32E116FE0D}"/>
                  </a:ext>
                </a:extLst>
              </p:cNvPr>
              <p:cNvSpPr/>
              <p:nvPr/>
            </p:nvSpPr>
            <p:spPr bwMode="auto">
              <a:xfrm>
                <a:off x="3824" y="608"/>
                <a:ext cx="60" cy="24"/>
              </a:xfrm>
              <a:custGeom>
                <a:avLst/>
                <a:gdLst>
                  <a:gd name="T0" fmla="*/ 38 w 38"/>
                  <a:gd name="T1" fmla="*/ 7 h 15"/>
                  <a:gd name="T2" fmla="*/ 19 w 38"/>
                  <a:gd name="T3" fmla="*/ 14 h 15"/>
                  <a:gd name="T4" fmla="*/ 0 w 38"/>
                  <a:gd name="T5" fmla="*/ 0 h 15"/>
                  <a:gd name="T6" fmla="*/ 38 w 38"/>
                  <a:gd name="T7" fmla="*/ 7 h 15"/>
                </a:gdLst>
                <a:ahLst/>
                <a:cxnLst>
                  <a:cxn ang="0">
                    <a:pos x="T0" y="T1"/>
                  </a:cxn>
                  <a:cxn ang="0">
                    <a:pos x="T2" y="T3"/>
                  </a:cxn>
                  <a:cxn ang="0">
                    <a:pos x="T4" y="T5"/>
                  </a:cxn>
                  <a:cxn ang="0">
                    <a:pos x="T6" y="T7"/>
                  </a:cxn>
                </a:cxnLst>
                <a:rect l="0" t="0" r="r" b="b"/>
                <a:pathLst>
                  <a:path w="38" h="15">
                    <a:moveTo>
                      <a:pt x="38" y="7"/>
                    </a:moveTo>
                    <a:cubicBezTo>
                      <a:pt x="32" y="13"/>
                      <a:pt x="26" y="15"/>
                      <a:pt x="19" y="14"/>
                    </a:cubicBezTo>
                    <a:cubicBezTo>
                      <a:pt x="10" y="13"/>
                      <a:pt x="2" y="7"/>
                      <a:pt x="0" y="0"/>
                    </a:cubicBezTo>
                    <a:lnTo>
                      <a:pt x="38"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61" name="ïš1ï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1D4EACC-0AC1-44C1-9732-1DE01E2E1C84}"/>
                  </a:ext>
                </a:extLst>
              </p:cNvPr>
              <p:cNvSpPr/>
              <p:nvPr/>
            </p:nvSpPr>
            <p:spPr bwMode="auto">
              <a:xfrm>
                <a:off x="3840" y="535"/>
                <a:ext cx="33" cy="56"/>
              </a:xfrm>
              <a:custGeom>
                <a:avLst/>
                <a:gdLst>
                  <a:gd name="T0" fmla="*/ 0 w 21"/>
                  <a:gd name="T1" fmla="*/ 25 h 36"/>
                  <a:gd name="T2" fmla="*/ 0 w 21"/>
                  <a:gd name="T3" fmla="*/ 25 h 36"/>
                  <a:gd name="T4" fmla="*/ 13 w 21"/>
                  <a:gd name="T5" fmla="*/ 36 h 36"/>
                  <a:gd name="T6" fmla="*/ 21 w 21"/>
                  <a:gd name="T7" fmla="*/ 0 h 36"/>
                  <a:gd name="T8" fmla="*/ 0 w 21"/>
                  <a:gd name="T9" fmla="*/ 25 h 36"/>
                </a:gdLst>
                <a:ahLst/>
                <a:cxnLst>
                  <a:cxn ang="0">
                    <a:pos x="T0" y="T1"/>
                  </a:cxn>
                  <a:cxn ang="0">
                    <a:pos x="T2" y="T3"/>
                  </a:cxn>
                  <a:cxn ang="0">
                    <a:pos x="T4" y="T5"/>
                  </a:cxn>
                  <a:cxn ang="0">
                    <a:pos x="T6" y="T7"/>
                  </a:cxn>
                  <a:cxn ang="0">
                    <a:pos x="T8" y="T9"/>
                  </a:cxn>
                </a:cxnLst>
                <a:rect l="0" t="0" r="r" b="b"/>
                <a:pathLst>
                  <a:path w="21" h="36">
                    <a:moveTo>
                      <a:pt x="0" y="25"/>
                    </a:moveTo>
                    <a:cubicBezTo>
                      <a:pt x="0" y="25"/>
                      <a:pt x="0" y="25"/>
                      <a:pt x="0" y="25"/>
                    </a:cubicBezTo>
                    <a:cubicBezTo>
                      <a:pt x="0" y="30"/>
                      <a:pt x="3" y="34"/>
                      <a:pt x="13" y="36"/>
                    </a:cubicBezTo>
                    <a:cubicBezTo>
                      <a:pt x="21" y="0"/>
                      <a:pt x="21" y="0"/>
                      <a:pt x="21" y="0"/>
                    </a:cubicBezTo>
                    <a:cubicBezTo>
                      <a:pt x="8" y="11"/>
                      <a:pt x="2" y="18"/>
                      <a:pt x="0" y="25"/>
                    </a:cubicBezTo>
                    <a:close/>
                  </a:path>
                </a:pathLst>
              </a:custGeom>
              <a:solidFill>
                <a:srgbClr val="F2AD9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62" name="îṩļîd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39EF115-671E-4662-BBD2-BAAFAD2C94DB}"/>
                  </a:ext>
                </a:extLst>
              </p:cNvPr>
              <p:cNvSpPr/>
              <p:nvPr/>
            </p:nvSpPr>
            <p:spPr bwMode="auto">
              <a:xfrm>
                <a:off x="3736" y="1415"/>
                <a:ext cx="369" cy="143"/>
              </a:xfrm>
              <a:custGeom>
                <a:avLst/>
                <a:gdLst>
                  <a:gd name="T0" fmla="*/ 221 w 234"/>
                  <a:gd name="T1" fmla="*/ 91 h 91"/>
                  <a:gd name="T2" fmla="*/ 131 w 234"/>
                  <a:gd name="T3" fmla="*/ 78 h 91"/>
                  <a:gd name="T4" fmla="*/ 132 w 234"/>
                  <a:gd name="T5" fmla="*/ 36 h 91"/>
                  <a:gd name="T6" fmla="*/ 60 w 234"/>
                  <a:gd name="T7" fmla="*/ 28 h 91"/>
                  <a:gd name="T8" fmla="*/ 53 w 234"/>
                  <a:gd name="T9" fmla="*/ 67 h 91"/>
                  <a:gd name="T10" fmla="*/ 0 w 234"/>
                  <a:gd name="T11" fmla="*/ 57 h 91"/>
                  <a:gd name="T12" fmla="*/ 1 w 234"/>
                  <a:gd name="T13" fmla="*/ 0 h 91"/>
                  <a:gd name="T14" fmla="*/ 234 w 234"/>
                  <a:gd name="T15" fmla="*/ 24 h 91"/>
                  <a:gd name="T16" fmla="*/ 221 w 234"/>
                  <a:gd name="T17"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4" h="91">
                    <a:moveTo>
                      <a:pt x="221" y="91"/>
                    </a:moveTo>
                    <a:cubicBezTo>
                      <a:pt x="221" y="91"/>
                      <a:pt x="130" y="81"/>
                      <a:pt x="131" y="78"/>
                    </a:cubicBezTo>
                    <a:cubicBezTo>
                      <a:pt x="132" y="74"/>
                      <a:pt x="132" y="36"/>
                      <a:pt x="132" y="36"/>
                    </a:cubicBezTo>
                    <a:cubicBezTo>
                      <a:pt x="132" y="36"/>
                      <a:pt x="60" y="24"/>
                      <a:pt x="60" y="28"/>
                    </a:cubicBezTo>
                    <a:cubicBezTo>
                      <a:pt x="60" y="33"/>
                      <a:pt x="53" y="67"/>
                      <a:pt x="53" y="67"/>
                    </a:cubicBezTo>
                    <a:cubicBezTo>
                      <a:pt x="0" y="57"/>
                      <a:pt x="0" y="57"/>
                      <a:pt x="0" y="57"/>
                    </a:cubicBezTo>
                    <a:cubicBezTo>
                      <a:pt x="1" y="0"/>
                      <a:pt x="1" y="0"/>
                      <a:pt x="1" y="0"/>
                    </a:cubicBezTo>
                    <a:cubicBezTo>
                      <a:pt x="234" y="24"/>
                      <a:pt x="234" y="24"/>
                      <a:pt x="234" y="24"/>
                    </a:cubicBezTo>
                    <a:lnTo>
                      <a:pt x="221" y="91"/>
                    </a:lnTo>
                    <a:close/>
                  </a:path>
                </a:pathLst>
              </a:custGeom>
              <a:solidFill>
                <a:srgbClr val="040C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63" name="iSľîď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274EE58-060D-4F3C-B44B-7F27B6EDF7E2}"/>
                  </a:ext>
                </a:extLst>
              </p:cNvPr>
              <p:cNvSpPr/>
              <p:nvPr/>
            </p:nvSpPr>
            <p:spPr bwMode="auto">
              <a:xfrm>
                <a:off x="3823" y="747"/>
                <a:ext cx="209" cy="677"/>
              </a:xfrm>
              <a:custGeom>
                <a:avLst/>
                <a:gdLst>
                  <a:gd name="T0" fmla="*/ 0 w 209"/>
                  <a:gd name="T1" fmla="*/ 665 h 677"/>
                  <a:gd name="T2" fmla="*/ 151 w 209"/>
                  <a:gd name="T3" fmla="*/ 677 h 677"/>
                  <a:gd name="T4" fmla="*/ 209 w 209"/>
                  <a:gd name="T5" fmla="*/ 14 h 677"/>
                  <a:gd name="T6" fmla="*/ 56 w 209"/>
                  <a:gd name="T7" fmla="*/ 0 h 677"/>
                  <a:gd name="T8" fmla="*/ 0 w 209"/>
                  <a:gd name="T9" fmla="*/ 665 h 677"/>
                </a:gdLst>
                <a:ahLst/>
                <a:cxnLst>
                  <a:cxn ang="0">
                    <a:pos x="T0" y="T1"/>
                  </a:cxn>
                  <a:cxn ang="0">
                    <a:pos x="T2" y="T3"/>
                  </a:cxn>
                  <a:cxn ang="0">
                    <a:pos x="T4" y="T5"/>
                  </a:cxn>
                  <a:cxn ang="0">
                    <a:pos x="T6" y="T7"/>
                  </a:cxn>
                  <a:cxn ang="0">
                    <a:pos x="T8" y="T9"/>
                  </a:cxn>
                </a:cxnLst>
                <a:rect l="0" t="0" r="r" b="b"/>
                <a:pathLst>
                  <a:path w="209" h="677">
                    <a:moveTo>
                      <a:pt x="0" y="665"/>
                    </a:moveTo>
                    <a:lnTo>
                      <a:pt x="151" y="677"/>
                    </a:lnTo>
                    <a:lnTo>
                      <a:pt x="209" y="14"/>
                    </a:lnTo>
                    <a:lnTo>
                      <a:pt x="56" y="0"/>
                    </a:lnTo>
                    <a:lnTo>
                      <a:pt x="0" y="665"/>
                    </a:lnTo>
                    <a:close/>
                  </a:path>
                </a:pathLst>
              </a:custGeom>
              <a:solidFill>
                <a:srgbClr val="F5F8F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64" name="îSḻïḍ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6056CFF-E877-40DD-89A4-ABEAE0FEC96D}"/>
                  </a:ext>
                </a:extLst>
              </p:cNvPr>
              <p:cNvSpPr/>
              <p:nvPr/>
            </p:nvSpPr>
            <p:spPr bwMode="auto">
              <a:xfrm>
                <a:off x="3909" y="747"/>
                <a:ext cx="78" cy="75"/>
              </a:xfrm>
              <a:custGeom>
                <a:avLst/>
                <a:gdLst>
                  <a:gd name="T0" fmla="*/ 35 w 78"/>
                  <a:gd name="T1" fmla="*/ 75 h 75"/>
                  <a:gd name="T2" fmla="*/ 78 w 78"/>
                  <a:gd name="T3" fmla="*/ 25 h 75"/>
                  <a:gd name="T4" fmla="*/ 44 w 78"/>
                  <a:gd name="T5" fmla="*/ 0 h 75"/>
                  <a:gd name="T6" fmla="*/ 0 w 78"/>
                  <a:gd name="T7" fmla="*/ 19 h 75"/>
                  <a:gd name="T8" fmla="*/ 35 w 78"/>
                  <a:gd name="T9" fmla="*/ 75 h 75"/>
                </a:gdLst>
                <a:ahLst/>
                <a:cxnLst>
                  <a:cxn ang="0">
                    <a:pos x="T0" y="T1"/>
                  </a:cxn>
                  <a:cxn ang="0">
                    <a:pos x="T2" y="T3"/>
                  </a:cxn>
                  <a:cxn ang="0">
                    <a:pos x="T4" y="T5"/>
                  </a:cxn>
                  <a:cxn ang="0">
                    <a:pos x="T6" y="T7"/>
                  </a:cxn>
                  <a:cxn ang="0">
                    <a:pos x="T8" y="T9"/>
                  </a:cxn>
                </a:cxnLst>
                <a:rect l="0" t="0" r="r" b="b"/>
                <a:pathLst>
                  <a:path w="78" h="75">
                    <a:moveTo>
                      <a:pt x="35" y="75"/>
                    </a:moveTo>
                    <a:lnTo>
                      <a:pt x="78" y="25"/>
                    </a:lnTo>
                    <a:lnTo>
                      <a:pt x="44" y="0"/>
                    </a:lnTo>
                    <a:lnTo>
                      <a:pt x="0" y="19"/>
                    </a:lnTo>
                    <a:lnTo>
                      <a:pt x="35" y="75"/>
                    </a:lnTo>
                    <a:close/>
                  </a:path>
                </a:pathLst>
              </a:custGeom>
              <a:solidFill>
                <a:srgbClr val="F23D3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65" name="ísḷîḍ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F7D4D17-1BCA-466C-B640-99F48C702EAE}"/>
                  </a:ext>
                </a:extLst>
              </p:cNvPr>
              <p:cNvSpPr/>
              <p:nvPr/>
            </p:nvSpPr>
            <p:spPr bwMode="auto">
              <a:xfrm>
                <a:off x="3878" y="737"/>
                <a:ext cx="156" cy="62"/>
              </a:xfrm>
              <a:custGeom>
                <a:avLst/>
                <a:gdLst>
                  <a:gd name="T0" fmla="*/ 0 w 156"/>
                  <a:gd name="T1" fmla="*/ 46 h 62"/>
                  <a:gd name="T2" fmla="*/ 72 w 156"/>
                  <a:gd name="T3" fmla="*/ 13 h 62"/>
                  <a:gd name="T4" fmla="*/ 153 w 156"/>
                  <a:gd name="T5" fmla="*/ 62 h 62"/>
                  <a:gd name="T6" fmla="*/ 156 w 156"/>
                  <a:gd name="T7" fmla="*/ 11 h 62"/>
                  <a:gd name="T8" fmla="*/ 5 w 156"/>
                  <a:gd name="T9" fmla="*/ 0 h 62"/>
                  <a:gd name="T10" fmla="*/ 0 w 156"/>
                  <a:gd name="T11" fmla="*/ 46 h 62"/>
                </a:gdLst>
                <a:ahLst/>
                <a:cxnLst>
                  <a:cxn ang="0">
                    <a:pos x="T0" y="T1"/>
                  </a:cxn>
                  <a:cxn ang="0">
                    <a:pos x="T2" y="T3"/>
                  </a:cxn>
                  <a:cxn ang="0">
                    <a:pos x="T4" y="T5"/>
                  </a:cxn>
                  <a:cxn ang="0">
                    <a:pos x="T6" y="T7"/>
                  </a:cxn>
                  <a:cxn ang="0">
                    <a:pos x="T8" y="T9"/>
                  </a:cxn>
                  <a:cxn ang="0">
                    <a:pos x="T10" y="T11"/>
                  </a:cxn>
                </a:cxnLst>
                <a:rect l="0" t="0" r="r" b="b"/>
                <a:pathLst>
                  <a:path w="156" h="62">
                    <a:moveTo>
                      <a:pt x="0" y="46"/>
                    </a:moveTo>
                    <a:lnTo>
                      <a:pt x="72" y="13"/>
                    </a:lnTo>
                    <a:lnTo>
                      <a:pt x="153" y="62"/>
                    </a:lnTo>
                    <a:lnTo>
                      <a:pt x="156" y="11"/>
                    </a:lnTo>
                    <a:lnTo>
                      <a:pt x="5" y="0"/>
                    </a:lnTo>
                    <a:lnTo>
                      <a:pt x="0" y="46"/>
                    </a:lnTo>
                    <a:close/>
                  </a:path>
                </a:pathLst>
              </a:custGeom>
              <a:solidFill>
                <a:srgbClr val="F5F8F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66" name="îṡḻïḋ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7CACF6E-A988-4B96-A245-9991EFA5D6A2}"/>
                  </a:ext>
                </a:extLst>
              </p:cNvPr>
              <p:cNvSpPr/>
              <p:nvPr/>
            </p:nvSpPr>
            <p:spPr bwMode="auto">
              <a:xfrm>
                <a:off x="3813" y="1412"/>
                <a:ext cx="162" cy="44"/>
              </a:xfrm>
              <a:custGeom>
                <a:avLst/>
                <a:gdLst>
                  <a:gd name="T0" fmla="*/ 0 w 162"/>
                  <a:gd name="T1" fmla="*/ 33 h 44"/>
                  <a:gd name="T2" fmla="*/ 159 w 162"/>
                  <a:gd name="T3" fmla="*/ 44 h 44"/>
                  <a:gd name="T4" fmla="*/ 162 w 162"/>
                  <a:gd name="T5" fmla="*/ 12 h 44"/>
                  <a:gd name="T6" fmla="*/ 3 w 162"/>
                  <a:gd name="T7" fmla="*/ 0 h 44"/>
                  <a:gd name="T8" fmla="*/ 0 w 162"/>
                  <a:gd name="T9" fmla="*/ 33 h 44"/>
                </a:gdLst>
                <a:ahLst/>
                <a:cxnLst>
                  <a:cxn ang="0">
                    <a:pos x="T0" y="T1"/>
                  </a:cxn>
                  <a:cxn ang="0">
                    <a:pos x="T2" y="T3"/>
                  </a:cxn>
                  <a:cxn ang="0">
                    <a:pos x="T4" y="T5"/>
                  </a:cxn>
                  <a:cxn ang="0">
                    <a:pos x="T6" y="T7"/>
                  </a:cxn>
                  <a:cxn ang="0">
                    <a:pos x="T8" y="T9"/>
                  </a:cxn>
                </a:cxnLst>
                <a:rect l="0" t="0" r="r" b="b"/>
                <a:pathLst>
                  <a:path w="162" h="44">
                    <a:moveTo>
                      <a:pt x="0" y="33"/>
                    </a:moveTo>
                    <a:lnTo>
                      <a:pt x="159" y="44"/>
                    </a:lnTo>
                    <a:lnTo>
                      <a:pt x="162" y="12"/>
                    </a:lnTo>
                    <a:lnTo>
                      <a:pt x="3" y="0"/>
                    </a:lnTo>
                    <a:lnTo>
                      <a:pt x="0" y="33"/>
                    </a:lnTo>
                    <a:close/>
                  </a:path>
                </a:pathLst>
              </a:custGeom>
              <a:solidFill>
                <a:srgbClr val="B140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67" name="ïŝli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6575C70-71A9-4800-A480-908107F0B88C}"/>
                  </a:ext>
                </a:extLst>
              </p:cNvPr>
              <p:cNvSpPr/>
              <p:nvPr/>
            </p:nvSpPr>
            <p:spPr bwMode="auto">
              <a:xfrm>
                <a:off x="3835" y="1404"/>
                <a:ext cx="84" cy="55"/>
              </a:xfrm>
              <a:custGeom>
                <a:avLst/>
                <a:gdLst>
                  <a:gd name="T0" fmla="*/ 12 w 53"/>
                  <a:gd name="T1" fmla="*/ 32 h 35"/>
                  <a:gd name="T2" fmla="*/ 38 w 53"/>
                  <a:gd name="T3" fmla="*/ 34 h 35"/>
                  <a:gd name="T4" fmla="*/ 52 w 53"/>
                  <a:gd name="T5" fmla="*/ 23 h 35"/>
                  <a:gd name="T6" fmla="*/ 53 w 53"/>
                  <a:gd name="T7" fmla="*/ 17 h 35"/>
                  <a:gd name="T8" fmla="*/ 41 w 53"/>
                  <a:gd name="T9" fmla="*/ 3 h 35"/>
                  <a:gd name="T10" fmla="*/ 15 w 53"/>
                  <a:gd name="T11" fmla="*/ 1 h 35"/>
                  <a:gd name="T12" fmla="*/ 1 w 53"/>
                  <a:gd name="T13" fmla="*/ 12 h 35"/>
                  <a:gd name="T14" fmla="*/ 0 w 53"/>
                  <a:gd name="T15" fmla="*/ 18 h 35"/>
                  <a:gd name="T16" fmla="*/ 12 w 53"/>
                  <a:gd name="T17" fmla="*/ 3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35">
                    <a:moveTo>
                      <a:pt x="12" y="32"/>
                    </a:moveTo>
                    <a:cubicBezTo>
                      <a:pt x="38" y="34"/>
                      <a:pt x="38" y="34"/>
                      <a:pt x="38" y="34"/>
                    </a:cubicBezTo>
                    <a:cubicBezTo>
                      <a:pt x="45" y="35"/>
                      <a:pt x="51" y="30"/>
                      <a:pt x="52" y="23"/>
                    </a:cubicBezTo>
                    <a:cubicBezTo>
                      <a:pt x="53" y="17"/>
                      <a:pt x="53" y="17"/>
                      <a:pt x="53" y="17"/>
                    </a:cubicBezTo>
                    <a:cubicBezTo>
                      <a:pt x="53" y="10"/>
                      <a:pt x="48" y="4"/>
                      <a:pt x="41" y="3"/>
                    </a:cubicBezTo>
                    <a:cubicBezTo>
                      <a:pt x="15" y="1"/>
                      <a:pt x="15" y="1"/>
                      <a:pt x="15" y="1"/>
                    </a:cubicBezTo>
                    <a:cubicBezTo>
                      <a:pt x="8" y="0"/>
                      <a:pt x="1" y="5"/>
                      <a:pt x="1" y="12"/>
                    </a:cubicBezTo>
                    <a:cubicBezTo>
                      <a:pt x="0" y="18"/>
                      <a:pt x="0" y="18"/>
                      <a:pt x="0" y="18"/>
                    </a:cubicBezTo>
                    <a:cubicBezTo>
                      <a:pt x="0" y="25"/>
                      <a:pt x="5" y="32"/>
                      <a:pt x="12" y="32"/>
                    </a:cubicBezTo>
                    <a:close/>
                  </a:path>
                </a:pathLst>
              </a:custGeom>
              <a:solidFill>
                <a:srgbClr val="9C98A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68" name="íS1î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8723E5B-9E3A-475C-ABFB-E00AC30E0CFD}"/>
                  </a:ext>
                </a:extLst>
              </p:cNvPr>
              <p:cNvSpPr/>
              <p:nvPr/>
            </p:nvSpPr>
            <p:spPr bwMode="auto">
              <a:xfrm>
                <a:off x="3966" y="772"/>
                <a:ext cx="189" cy="765"/>
              </a:xfrm>
              <a:custGeom>
                <a:avLst/>
                <a:gdLst>
                  <a:gd name="T0" fmla="*/ 120 w 120"/>
                  <a:gd name="T1" fmla="*/ 63 h 487"/>
                  <a:gd name="T2" fmla="*/ 119 w 120"/>
                  <a:gd name="T3" fmla="*/ 80 h 487"/>
                  <a:gd name="T4" fmla="*/ 119 w 120"/>
                  <a:gd name="T5" fmla="*/ 89 h 487"/>
                  <a:gd name="T6" fmla="*/ 119 w 120"/>
                  <a:gd name="T7" fmla="*/ 130 h 487"/>
                  <a:gd name="T8" fmla="*/ 115 w 120"/>
                  <a:gd name="T9" fmla="*/ 195 h 487"/>
                  <a:gd name="T10" fmla="*/ 92 w 120"/>
                  <a:gd name="T11" fmla="*/ 486 h 487"/>
                  <a:gd name="T12" fmla="*/ 90 w 120"/>
                  <a:gd name="T13" fmla="*/ 487 h 487"/>
                  <a:gd name="T14" fmla="*/ 82 w 120"/>
                  <a:gd name="T15" fmla="*/ 487 h 487"/>
                  <a:gd name="T16" fmla="*/ 52 w 120"/>
                  <a:gd name="T17" fmla="*/ 485 h 487"/>
                  <a:gd name="T18" fmla="*/ 0 w 120"/>
                  <a:gd name="T19" fmla="*/ 475 h 487"/>
                  <a:gd name="T20" fmla="*/ 27 w 120"/>
                  <a:gd name="T21" fmla="*/ 182 h 487"/>
                  <a:gd name="T22" fmla="*/ 28 w 120"/>
                  <a:gd name="T23" fmla="*/ 162 h 487"/>
                  <a:gd name="T24" fmla="*/ 30 w 120"/>
                  <a:gd name="T25" fmla="*/ 140 h 487"/>
                  <a:gd name="T26" fmla="*/ 36 w 120"/>
                  <a:gd name="T27" fmla="*/ 78 h 487"/>
                  <a:gd name="T28" fmla="*/ 43 w 120"/>
                  <a:gd name="T29" fmla="*/ 1 h 487"/>
                  <a:gd name="T30" fmla="*/ 49 w 120"/>
                  <a:gd name="T31" fmla="*/ 2 h 487"/>
                  <a:gd name="T32" fmla="*/ 79 w 120"/>
                  <a:gd name="T33" fmla="*/ 14 h 487"/>
                  <a:gd name="T34" fmla="*/ 81 w 120"/>
                  <a:gd name="T35" fmla="*/ 15 h 487"/>
                  <a:gd name="T36" fmla="*/ 119 w 120"/>
                  <a:gd name="T37" fmla="*/ 53 h 487"/>
                  <a:gd name="T38" fmla="*/ 120 w 120"/>
                  <a:gd name="T39" fmla="*/ 63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0" h="487">
                    <a:moveTo>
                      <a:pt x="120" y="63"/>
                    </a:moveTo>
                    <a:cubicBezTo>
                      <a:pt x="120" y="69"/>
                      <a:pt x="119" y="75"/>
                      <a:pt x="119" y="80"/>
                    </a:cubicBezTo>
                    <a:cubicBezTo>
                      <a:pt x="119" y="83"/>
                      <a:pt x="119" y="86"/>
                      <a:pt x="119" y="89"/>
                    </a:cubicBezTo>
                    <a:cubicBezTo>
                      <a:pt x="119" y="104"/>
                      <a:pt x="119" y="116"/>
                      <a:pt x="119" y="130"/>
                    </a:cubicBezTo>
                    <a:cubicBezTo>
                      <a:pt x="119" y="149"/>
                      <a:pt x="118" y="168"/>
                      <a:pt x="115" y="195"/>
                    </a:cubicBezTo>
                    <a:cubicBezTo>
                      <a:pt x="92" y="486"/>
                      <a:pt x="92" y="486"/>
                      <a:pt x="92" y="486"/>
                    </a:cubicBezTo>
                    <a:cubicBezTo>
                      <a:pt x="92" y="486"/>
                      <a:pt x="91" y="487"/>
                      <a:pt x="90" y="487"/>
                    </a:cubicBezTo>
                    <a:cubicBezTo>
                      <a:pt x="87" y="487"/>
                      <a:pt x="85" y="487"/>
                      <a:pt x="82" y="487"/>
                    </a:cubicBezTo>
                    <a:cubicBezTo>
                      <a:pt x="71" y="487"/>
                      <a:pt x="61" y="486"/>
                      <a:pt x="52" y="485"/>
                    </a:cubicBezTo>
                    <a:cubicBezTo>
                      <a:pt x="21" y="482"/>
                      <a:pt x="0" y="475"/>
                      <a:pt x="0" y="475"/>
                    </a:cubicBezTo>
                    <a:cubicBezTo>
                      <a:pt x="27" y="182"/>
                      <a:pt x="27" y="182"/>
                      <a:pt x="27" y="182"/>
                    </a:cubicBezTo>
                    <a:cubicBezTo>
                      <a:pt x="28" y="162"/>
                      <a:pt x="28" y="162"/>
                      <a:pt x="28" y="162"/>
                    </a:cubicBezTo>
                    <a:cubicBezTo>
                      <a:pt x="30" y="140"/>
                      <a:pt x="30" y="140"/>
                      <a:pt x="30" y="140"/>
                    </a:cubicBezTo>
                    <a:cubicBezTo>
                      <a:pt x="36" y="78"/>
                      <a:pt x="36" y="78"/>
                      <a:pt x="36" y="78"/>
                    </a:cubicBezTo>
                    <a:cubicBezTo>
                      <a:pt x="43" y="1"/>
                      <a:pt x="43" y="1"/>
                      <a:pt x="43" y="1"/>
                    </a:cubicBezTo>
                    <a:cubicBezTo>
                      <a:pt x="48" y="1"/>
                      <a:pt x="45" y="0"/>
                      <a:pt x="49" y="2"/>
                    </a:cubicBezTo>
                    <a:cubicBezTo>
                      <a:pt x="58" y="5"/>
                      <a:pt x="69" y="9"/>
                      <a:pt x="79" y="14"/>
                    </a:cubicBezTo>
                    <a:cubicBezTo>
                      <a:pt x="81" y="15"/>
                      <a:pt x="81" y="15"/>
                      <a:pt x="81" y="15"/>
                    </a:cubicBezTo>
                    <a:cubicBezTo>
                      <a:pt x="98" y="24"/>
                      <a:pt x="114" y="35"/>
                      <a:pt x="119" y="53"/>
                    </a:cubicBezTo>
                    <a:cubicBezTo>
                      <a:pt x="120" y="56"/>
                      <a:pt x="120" y="59"/>
                      <a:pt x="120" y="63"/>
                    </a:cubicBezTo>
                    <a:close/>
                  </a:path>
                </a:pathLst>
              </a:custGeom>
              <a:solidFill>
                <a:srgbClr val="07152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69" name="iṧḷïḍ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7961EFD-A348-4ACE-B8CC-2FBFB9C1C8AE}"/>
                  </a:ext>
                </a:extLst>
              </p:cNvPr>
              <p:cNvSpPr/>
              <p:nvPr/>
            </p:nvSpPr>
            <p:spPr bwMode="auto">
              <a:xfrm>
                <a:off x="3716" y="769"/>
                <a:ext cx="168" cy="731"/>
              </a:xfrm>
              <a:custGeom>
                <a:avLst/>
                <a:gdLst>
                  <a:gd name="T0" fmla="*/ 0 w 107"/>
                  <a:gd name="T1" fmla="*/ 459 h 465"/>
                  <a:gd name="T2" fmla="*/ 18 w 107"/>
                  <a:gd name="T3" fmla="*/ 461 h 465"/>
                  <a:gd name="T4" fmla="*/ 59 w 107"/>
                  <a:gd name="T5" fmla="*/ 465 h 465"/>
                  <a:gd name="T6" fmla="*/ 103 w 107"/>
                  <a:gd name="T7" fmla="*/ 2 h 465"/>
                  <a:gd name="T8" fmla="*/ 80 w 107"/>
                  <a:gd name="T9" fmla="*/ 14 h 465"/>
                  <a:gd name="T10" fmla="*/ 41 w 107"/>
                  <a:gd name="T11" fmla="*/ 62 h 465"/>
                  <a:gd name="T12" fmla="*/ 35 w 107"/>
                  <a:gd name="T13" fmla="*/ 80 h 465"/>
                  <a:gd name="T14" fmla="*/ 35 w 107"/>
                  <a:gd name="T15" fmla="*/ 81 h 465"/>
                  <a:gd name="T16" fmla="*/ 0 w 107"/>
                  <a:gd name="T17" fmla="*/ 459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465">
                    <a:moveTo>
                      <a:pt x="0" y="459"/>
                    </a:moveTo>
                    <a:cubicBezTo>
                      <a:pt x="18" y="461"/>
                      <a:pt x="18" y="461"/>
                      <a:pt x="18" y="461"/>
                    </a:cubicBezTo>
                    <a:cubicBezTo>
                      <a:pt x="59" y="465"/>
                      <a:pt x="59" y="465"/>
                      <a:pt x="59" y="465"/>
                    </a:cubicBezTo>
                    <a:cubicBezTo>
                      <a:pt x="59" y="465"/>
                      <a:pt x="107" y="0"/>
                      <a:pt x="103" y="2"/>
                    </a:cubicBezTo>
                    <a:cubicBezTo>
                      <a:pt x="95" y="4"/>
                      <a:pt x="88" y="8"/>
                      <a:pt x="80" y="14"/>
                    </a:cubicBezTo>
                    <a:cubicBezTo>
                      <a:pt x="64" y="25"/>
                      <a:pt x="49" y="42"/>
                      <a:pt x="41" y="62"/>
                    </a:cubicBezTo>
                    <a:cubicBezTo>
                      <a:pt x="38" y="67"/>
                      <a:pt x="37" y="74"/>
                      <a:pt x="35" y="80"/>
                    </a:cubicBezTo>
                    <a:cubicBezTo>
                      <a:pt x="35" y="81"/>
                      <a:pt x="35" y="81"/>
                      <a:pt x="35" y="81"/>
                    </a:cubicBezTo>
                    <a:cubicBezTo>
                      <a:pt x="28" y="120"/>
                      <a:pt x="0" y="459"/>
                      <a:pt x="0" y="459"/>
                    </a:cubicBezTo>
                    <a:close/>
                  </a:path>
                </a:pathLst>
              </a:custGeom>
              <a:solidFill>
                <a:srgbClr val="07152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70" name="íSľí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5869D6D-5947-4943-86E0-1875AEF9A4ED}"/>
                  </a:ext>
                </a:extLst>
              </p:cNvPr>
              <p:cNvSpPr/>
              <p:nvPr/>
            </p:nvSpPr>
            <p:spPr bwMode="auto">
              <a:xfrm>
                <a:off x="3396" y="473"/>
                <a:ext cx="403" cy="1017"/>
              </a:xfrm>
              <a:custGeom>
                <a:avLst/>
                <a:gdLst>
                  <a:gd name="T0" fmla="*/ 0 w 256"/>
                  <a:gd name="T1" fmla="*/ 1 h 647"/>
                  <a:gd name="T2" fmla="*/ 83 w 256"/>
                  <a:gd name="T3" fmla="*/ 199 h 647"/>
                  <a:gd name="T4" fmla="*/ 238 w 256"/>
                  <a:gd name="T5" fmla="*/ 268 h 647"/>
                  <a:gd name="T6" fmla="*/ 238 w 256"/>
                  <a:gd name="T7" fmla="*/ 269 h 647"/>
                  <a:gd name="T8" fmla="*/ 203 w 256"/>
                  <a:gd name="T9" fmla="*/ 647 h 647"/>
                  <a:gd name="T10" fmla="*/ 255 w 256"/>
                  <a:gd name="T11" fmla="*/ 272 h 647"/>
                  <a:gd name="T12" fmla="*/ 256 w 256"/>
                  <a:gd name="T13" fmla="*/ 254 h 647"/>
                  <a:gd name="T14" fmla="*/ 244 w 256"/>
                  <a:gd name="T15" fmla="*/ 250 h 647"/>
                  <a:gd name="T16" fmla="*/ 70 w 256"/>
                  <a:gd name="T17" fmla="*/ 153 h 647"/>
                  <a:gd name="T18" fmla="*/ 18 w 256"/>
                  <a:gd name="T19" fmla="*/ 7 h 647"/>
                  <a:gd name="T20" fmla="*/ 17 w 256"/>
                  <a:gd name="T21" fmla="*/ 0 h 647"/>
                  <a:gd name="T22" fmla="*/ 5 w 256"/>
                  <a:gd name="T23" fmla="*/ 1 h 647"/>
                  <a:gd name="T24" fmla="*/ 0 w 256"/>
                  <a:gd name="T25" fmla="*/ 1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6" h="647">
                    <a:moveTo>
                      <a:pt x="0" y="1"/>
                    </a:moveTo>
                    <a:cubicBezTo>
                      <a:pt x="0" y="6"/>
                      <a:pt x="10" y="135"/>
                      <a:pt x="83" y="199"/>
                    </a:cubicBezTo>
                    <a:cubicBezTo>
                      <a:pt x="125" y="236"/>
                      <a:pt x="194" y="257"/>
                      <a:pt x="238" y="268"/>
                    </a:cubicBezTo>
                    <a:cubicBezTo>
                      <a:pt x="238" y="269"/>
                      <a:pt x="238" y="269"/>
                      <a:pt x="238" y="269"/>
                    </a:cubicBezTo>
                    <a:cubicBezTo>
                      <a:pt x="231" y="308"/>
                      <a:pt x="203" y="647"/>
                      <a:pt x="203" y="647"/>
                    </a:cubicBezTo>
                    <a:cubicBezTo>
                      <a:pt x="255" y="272"/>
                      <a:pt x="255" y="272"/>
                      <a:pt x="255" y="272"/>
                    </a:cubicBezTo>
                    <a:cubicBezTo>
                      <a:pt x="256" y="254"/>
                      <a:pt x="256" y="254"/>
                      <a:pt x="256" y="254"/>
                    </a:cubicBezTo>
                    <a:cubicBezTo>
                      <a:pt x="256" y="254"/>
                      <a:pt x="252" y="252"/>
                      <a:pt x="244" y="250"/>
                    </a:cubicBezTo>
                    <a:cubicBezTo>
                      <a:pt x="208" y="238"/>
                      <a:pt x="105" y="201"/>
                      <a:pt x="70" y="153"/>
                    </a:cubicBezTo>
                    <a:cubicBezTo>
                      <a:pt x="36" y="107"/>
                      <a:pt x="23" y="36"/>
                      <a:pt x="18" y="7"/>
                    </a:cubicBezTo>
                    <a:cubicBezTo>
                      <a:pt x="18" y="4"/>
                      <a:pt x="17" y="0"/>
                      <a:pt x="17" y="0"/>
                    </a:cubicBezTo>
                    <a:cubicBezTo>
                      <a:pt x="5" y="1"/>
                      <a:pt x="5" y="1"/>
                      <a:pt x="5" y="1"/>
                    </a:cubicBezTo>
                    <a:cubicBezTo>
                      <a:pt x="0" y="1"/>
                      <a:pt x="0" y="1"/>
                      <a:pt x="0" y="1"/>
                    </a:cubicBezTo>
                  </a:path>
                </a:pathLst>
              </a:custGeom>
              <a:solidFill>
                <a:srgbClr val="040F2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71" name="iSḻî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3B8C86C-EACE-4C9A-8A03-1193C274BA71}"/>
                  </a:ext>
                </a:extLst>
              </p:cNvPr>
              <p:cNvSpPr/>
              <p:nvPr/>
            </p:nvSpPr>
            <p:spPr bwMode="auto">
              <a:xfrm flipH="1">
                <a:off x="3889" y="816"/>
                <a:ext cx="60" cy="597"/>
              </a:xfrm>
              <a:prstGeom prst="line">
                <a:avLst/>
              </a:prstGeom>
              <a:noFill/>
              <a:ln w="7938" cap="flat">
                <a:solidFill>
                  <a:srgbClr val="9C98A8"/>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1172" name="îśḻiḓ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AA7717D-85BE-4923-8812-70EBD7A93174}"/>
                  </a:ext>
                </a:extLst>
              </p:cNvPr>
              <p:cNvSpPr/>
              <p:nvPr/>
            </p:nvSpPr>
            <p:spPr bwMode="auto">
              <a:xfrm>
                <a:off x="3998" y="751"/>
                <a:ext cx="97" cy="390"/>
              </a:xfrm>
              <a:custGeom>
                <a:avLst/>
                <a:gdLst>
                  <a:gd name="T0" fmla="*/ 2 w 62"/>
                  <a:gd name="T1" fmla="*/ 244 h 248"/>
                  <a:gd name="T2" fmla="*/ 50 w 62"/>
                  <a:gd name="T3" fmla="*/ 103 h 248"/>
                  <a:gd name="T4" fmla="*/ 33 w 62"/>
                  <a:gd name="T5" fmla="*/ 86 h 248"/>
                  <a:gd name="T6" fmla="*/ 62 w 62"/>
                  <a:gd name="T7" fmla="*/ 27 h 248"/>
                  <a:gd name="T8" fmla="*/ 23 w 62"/>
                  <a:gd name="T9" fmla="*/ 0 h 248"/>
                  <a:gd name="T10" fmla="*/ 2 w 62"/>
                  <a:gd name="T11" fmla="*/ 244 h 248"/>
                </a:gdLst>
                <a:ahLst/>
                <a:cxnLst>
                  <a:cxn ang="0">
                    <a:pos x="T0" y="T1"/>
                  </a:cxn>
                  <a:cxn ang="0">
                    <a:pos x="T2" y="T3"/>
                  </a:cxn>
                  <a:cxn ang="0">
                    <a:pos x="T4" y="T5"/>
                  </a:cxn>
                  <a:cxn ang="0">
                    <a:pos x="T6" y="T7"/>
                  </a:cxn>
                  <a:cxn ang="0">
                    <a:pos x="T8" y="T9"/>
                  </a:cxn>
                  <a:cxn ang="0">
                    <a:pos x="T10" y="T11"/>
                  </a:cxn>
                </a:cxnLst>
                <a:rect l="0" t="0" r="r" b="b"/>
                <a:pathLst>
                  <a:path w="62" h="248">
                    <a:moveTo>
                      <a:pt x="2" y="244"/>
                    </a:moveTo>
                    <a:cubicBezTo>
                      <a:pt x="0" y="248"/>
                      <a:pt x="50" y="103"/>
                      <a:pt x="50" y="103"/>
                    </a:cubicBezTo>
                    <a:cubicBezTo>
                      <a:pt x="33" y="86"/>
                      <a:pt x="33" y="86"/>
                      <a:pt x="33" y="86"/>
                    </a:cubicBezTo>
                    <a:cubicBezTo>
                      <a:pt x="62" y="27"/>
                      <a:pt x="62" y="27"/>
                      <a:pt x="62" y="27"/>
                    </a:cubicBezTo>
                    <a:cubicBezTo>
                      <a:pt x="23" y="0"/>
                      <a:pt x="23" y="0"/>
                      <a:pt x="23" y="0"/>
                    </a:cubicBezTo>
                    <a:cubicBezTo>
                      <a:pt x="23" y="0"/>
                      <a:pt x="5" y="237"/>
                      <a:pt x="2" y="244"/>
                    </a:cubicBezTo>
                    <a:close/>
                  </a:path>
                </a:pathLst>
              </a:custGeom>
              <a:solidFill>
                <a:srgbClr val="1E23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73" name="íślíḍ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9575047-FC97-4023-89F9-C541061976BD}"/>
                  </a:ext>
                </a:extLst>
              </p:cNvPr>
              <p:cNvSpPr/>
              <p:nvPr/>
            </p:nvSpPr>
            <p:spPr bwMode="auto">
              <a:xfrm>
                <a:off x="3813" y="740"/>
                <a:ext cx="71" cy="400"/>
              </a:xfrm>
              <a:custGeom>
                <a:avLst/>
                <a:gdLst>
                  <a:gd name="T0" fmla="*/ 20 w 45"/>
                  <a:gd name="T1" fmla="*/ 249 h 254"/>
                  <a:gd name="T2" fmla="*/ 0 w 45"/>
                  <a:gd name="T3" fmla="*/ 102 h 254"/>
                  <a:gd name="T4" fmla="*/ 18 w 45"/>
                  <a:gd name="T5" fmla="*/ 88 h 254"/>
                  <a:gd name="T6" fmla="*/ 2 w 45"/>
                  <a:gd name="T7" fmla="*/ 28 h 254"/>
                  <a:gd name="T8" fmla="*/ 45 w 45"/>
                  <a:gd name="T9" fmla="*/ 0 h 254"/>
                  <a:gd name="T10" fmla="*/ 20 w 45"/>
                  <a:gd name="T11" fmla="*/ 249 h 254"/>
                </a:gdLst>
                <a:ahLst/>
                <a:cxnLst>
                  <a:cxn ang="0">
                    <a:pos x="T0" y="T1"/>
                  </a:cxn>
                  <a:cxn ang="0">
                    <a:pos x="T2" y="T3"/>
                  </a:cxn>
                  <a:cxn ang="0">
                    <a:pos x="T4" y="T5"/>
                  </a:cxn>
                  <a:cxn ang="0">
                    <a:pos x="T6" y="T7"/>
                  </a:cxn>
                  <a:cxn ang="0">
                    <a:pos x="T8" y="T9"/>
                  </a:cxn>
                  <a:cxn ang="0">
                    <a:pos x="T10" y="T11"/>
                  </a:cxn>
                </a:cxnLst>
                <a:rect l="0" t="0" r="r" b="b"/>
                <a:pathLst>
                  <a:path w="45" h="254">
                    <a:moveTo>
                      <a:pt x="20" y="249"/>
                    </a:moveTo>
                    <a:cubicBezTo>
                      <a:pt x="22" y="254"/>
                      <a:pt x="0" y="102"/>
                      <a:pt x="0" y="102"/>
                    </a:cubicBezTo>
                    <a:cubicBezTo>
                      <a:pt x="18" y="88"/>
                      <a:pt x="18" y="88"/>
                      <a:pt x="18" y="88"/>
                    </a:cubicBezTo>
                    <a:cubicBezTo>
                      <a:pt x="2" y="28"/>
                      <a:pt x="2" y="28"/>
                      <a:pt x="2" y="28"/>
                    </a:cubicBezTo>
                    <a:cubicBezTo>
                      <a:pt x="45" y="0"/>
                      <a:pt x="45" y="0"/>
                      <a:pt x="45" y="0"/>
                    </a:cubicBezTo>
                    <a:cubicBezTo>
                      <a:pt x="45" y="0"/>
                      <a:pt x="18" y="242"/>
                      <a:pt x="20" y="249"/>
                    </a:cubicBezTo>
                    <a:close/>
                  </a:path>
                </a:pathLst>
              </a:custGeom>
              <a:solidFill>
                <a:srgbClr val="1E23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74" name="íṧļiḍ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8BFDDAD-51FD-4E70-9AA3-6345068B4138}"/>
                  </a:ext>
                </a:extLst>
              </p:cNvPr>
              <p:cNvSpPr/>
              <p:nvPr/>
            </p:nvSpPr>
            <p:spPr bwMode="auto">
              <a:xfrm>
                <a:off x="3876" y="794"/>
                <a:ext cx="82" cy="506"/>
              </a:xfrm>
              <a:custGeom>
                <a:avLst/>
                <a:gdLst>
                  <a:gd name="T0" fmla="*/ 82 w 82"/>
                  <a:gd name="T1" fmla="*/ 1 h 506"/>
                  <a:gd name="T2" fmla="*/ 57 w 82"/>
                  <a:gd name="T3" fmla="*/ 464 h 506"/>
                  <a:gd name="T4" fmla="*/ 22 w 82"/>
                  <a:gd name="T5" fmla="*/ 506 h 506"/>
                  <a:gd name="T6" fmla="*/ 0 w 82"/>
                  <a:gd name="T7" fmla="*/ 454 h 506"/>
                  <a:gd name="T8" fmla="*/ 60 w 82"/>
                  <a:gd name="T9" fmla="*/ 0 h 506"/>
                  <a:gd name="T10" fmla="*/ 82 w 82"/>
                  <a:gd name="T11" fmla="*/ 1 h 506"/>
                </a:gdLst>
                <a:ahLst/>
                <a:cxnLst>
                  <a:cxn ang="0">
                    <a:pos x="T0" y="T1"/>
                  </a:cxn>
                  <a:cxn ang="0">
                    <a:pos x="T2" y="T3"/>
                  </a:cxn>
                  <a:cxn ang="0">
                    <a:pos x="T4" y="T5"/>
                  </a:cxn>
                  <a:cxn ang="0">
                    <a:pos x="T6" y="T7"/>
                  </a:cxn>
                  <a:cxn ang="0">
                    <a:pos x="T8" y="T9"/>
                  </a:cxn>
                  <a:cxn ang="0">
                    <a:pos x="T10" y="T11"/>
                  </a:cxn>
                </a:cxnLst>
                <a:rect l="0" t="0" r="r" b="b"/>
                <a:pathLst>
                  <a:path w="82" h="506">
                    <a:moveTo>
                      <a:pt x="82" y="1"/>
                    </a:moveTo>
                    <a:lnTo>
                      <a:pt x="57" y="464"/>
                    </a:lnTo>
                    <a:lnTo>
                      <a:pt x="22" y="506"/>
                    </a:lnTo>
                    <a:lnTo>
                      <a:pt x="0" y="454"/>
                    </a:lnTo>
                    <a:lnTo>
                      <a:pt x="60" y="0"/>
                    </a:lnTo>
                    <a:lnTo>
                      <a:pt x="82" y="1"/>
                    </a:lnTo>
                    <a:close/>
                  </a:path>
                </a:pathLst>
              </a:custGeom>
              <a:solidFill>
                <a:srgbClr val="F23D3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75" name="işḻi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A7D82AC-6FCA-4E6C-9649-0E5B3E7C7B0F}"/>
                  </a:ext>
                </a:extLst>
              </p:cNvPr>
              <p:cNvSpPr/>
              <p:nvPr/>
            </p:nvSpPr>
            <p:spPr bwMode="auto">
              <a:xfrm>
                <a:off x="4087" y="795"/>
                <a:ext cx="68" cy="186"/>
              </a:xfrm>
              <a:custGeom>
                <a:avLst/>
                <a:gdLst>
                  <a:gd name="T0" fmla="*/ 43 w 43"/>
                  <a:gd name="T1" fmla="*/ 48 h 118"/>
                  <a:gd name="T2" fmla="*/ 42 w 43"/>
                  <a:gd name="T3" fmla="*/ 65 h 118"/>
                  <a:gd name="T4" fmla="*/ 42 w 43"/>
                  <a:gd name="T5" fmla="*/ 74 h 118"/>
                  <a:gd name="T6" fmla="*/ 42 w 43"/>
                  <a:gd name="T7" fmla="*/ 115 h 118"/>
                  <a:gd name="T8" fmla="*/ 29 w 43"/>
                  <a:gd name="T9" fmla="*/ 118 h 118"/>
                  <a:gd name="T10" fmla="*/ 29 w 43"/>
                  <a:gd name="T11" fmla="*/ 114 h 118"/>
                  <a:gd name="T12" fmla="*/ 31 w 43"/>
                  <a:gd name="T13" fmla="*/ 73 h 118"/>
                  <a:gd name="T14" fmla="*/ 31 w 43"/>
                  <a:gd name="T15" fmla="*/ 54 h 118"/>
                  <a:gd name="T16" fmla="*/ 0 w 43"/>
                  <a:gd name="T17" fmla="*/ 10 h 118"/>
                  <a:gd name="T18" fmla="*/ 4 w 43"/>
                  <a:gd name="T19" fmla="*/ 0 h 118"/>
                  <a:gd name="T20" fmla="*/ 4 w 43"/>
                  <a:gd name="T21" fmla="*/ 0 h 118"/>
                  <a:gd name="T22" fmla="*/ 42 w 43"/>
                  <a:gd name="T23" fmla="*/ 38 h 118"/>
                  <a:gd name="T24" fmla="*/ 43 w 43"/>
                  <a:gd name="T25" fmla="*/ 4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18">
                    <a:moveTo>
                      <a:pt x="43" y="48"/>
                    </a:moveTo>
                    <a:cubicBezTo>
                      <a:pt x="43" y="54"/>
                      <a:pt x="42" y="60"/>
                      <a:pt x="42" y="65"/>
                    </a:cubicBezTo>
                    <a:cubicBezTo>
                      <a:pt x="42" y="68"/>
                      <a:pt x="42" y="71"/>
                      <a:pt x="42" y="74"/>
                    </a:cubicBezTo>
                    <a:cubicBezTo>
                      <a:pt x="42" y="89"/>
                      <a:pt x="42" y="101"/>
                      <a:pt x="42" y="115"/>
                    </a:cubicBezTo>
                    <a:cubicBezTo>
                      <a:pt x="29" y="118"/>
                      <a:pt x="29" y="118"/>
                      <a:pt x="29" y="118"/>
                    </a:cubicBezTo>
                    <a:cubicBezTo>
                      <a:pt x="29" y="118"/>
                      <a:pt x="29" y="116"/>
                      <a:pt x="29" y="114"/>
                    </a:cubicBezTo>
                    <a:cubicBezTo>
                      <a:pt x="30" y="106"/>
                      <a:pt x="31" y="90"/>
                      <a:pt x="31" y="73"/>
                    </a:cubicBezTo>
                    <a:cubicBezTo>
                      <a:pt x="32" y="66"/>
                      <a:pt x="32" y="60"/>
                      <a:pt x="31" y="54"/>
                    </a:cubicBezTo>
                    <a:cubicBezTo>
                      <a:pt x="31" y="23"/>
                      <a:pt x="0" y="10"/>
                      <a:pt x="0" y="10"/>
                    </a:cubicBezTo>
                    <a:cubicBezTo>
                      <a:pt x="4" y="0"/>
                      <a:pt x="4" y="0"/>
                      <a:pt x="4" y="0"/>
                    </a:cubicBezTo>
                    <a:cubicBezTo>
                      <a:pt x="4" y="0"/>
                      <a:pt x="4" y="0"/>
                      <a:pt x="4" y="0"/>
                    </a:cubicBezTo>
                    <a:cubicBezTo>
                      <a:pt x="21" y="9"/>
                      <a:pt x="37" y="20"/>
                      <a:pt x="42" y="38"/>
                    </a:cubicBezTo>
                    <a:cubicBezTo>
                      <a:pt x="43" y="41"/>
                      <a:pt x="43" y="44"/>
                      <a:pt x="43" y="48"/>
                    </a:cubicBezTo>
                    <a:close/>
                  </a:path>
                </a:pathLst>
              </a:custGeom>
              <a:solidFill>
                <a:srgbClr val="040F2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76" name="îṡlíḋ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C4A8200-CDCC-47CB-8D40-CE6D5A386DBA}"/>
                  </a:ext>
                </a:extLst>
              </p:cNvPr>
              <p:cNvSpPr/>
              <p:nvPr/>
            </p:nvSpPr>
            <p:spPr bwMode="auto">
              <a:xfrm>
                <a:off x="3616" y="159"/>
                <a:ext cx="166" cy="264"/>
              </a:xfrm>
              <a:custGeom>
                <a:avLst/>
                <a:gdLst>
                  <a:gd name="T0" fmla="*/ 13 w 105"/>
                  <a:gd name="T1" fmla="*/ 168 h 168"/>
                  <a:gd name="T2" fmla="*/ 84 w 105"/>
                  <a:gd name="T3" fmla="*/ 98 h 168"/>
                  <a:gd name="T4" fmla="*/ 98 w 105"/>
                  <a:gd name="T5" fmla="*/ 77 h 168"/>
                  <a:gd name="T6" fmla="*/ 105 w 105"/>
                  <a:gd name="T7" fmla="*/ 48 h 168"/>
                  <a:gd name="T8" fmla="*/ 103 w 105"/>
                  <a:gd name="T9" fmla="*/ 36 h 168"/>
                  <a:gd name="T10" fmla="*/ 92 w 105"/>
                  <a:gd name="T11" fmla="*/ 19 h 168"/>
                  <a:gd name="T12" fmla="*/ 72 w 105"/>
                  <a:gd name="T13" fmla="*/ 10 h 168"/>
                  <a:gd name="T14" fmla="*/ 70 w 105"/>
                  <a:gd name="T15" fmla="*/ 19 h 168"/>
                  <a:gd name="T16" fmla="*/ 73 w 105"/>
                  <a:gd name="T17" fmla="*/ 10 h 168"/>
                  <a:gd name="T18" fmla="*/ 40 w 105"/>
                  <a:gd name="T19" fmla="*/ 0 h 168"/>
                  <a:gd name="T20" fmla="*/ 35 w 105"/>
                  <a:gd name="T21" fmla="*/ 18 h 168"/>
                  <a:gd name="T22" fmla="*/ 68 w 105"/>
                  <a:gd name="T23" fmla="*/ 27 h 168"/>
                  <a:gd name="T24" fmla="*/ 68 w 105"/>
                  <a:gd name="T25" fmla="*/ 28 h 168"/>
                  <a:gd name="T26" fmla="*/ 77 w 105"/>
                  <a:gd name="T27" fmla="*/ 31 h 168"/>
                  <a:gd name="T28" fmla="*/ 84 w 105"/>
                  <a:gd name="T29" fmla="*/ 38 h 168"/>
                  <a:gd name="T30" fmla="*/ 86 w 105"/>
                  <a:gd name="T31" fmla="*/ 48 h 168"/>
                  <a:gd name="T32" fmla="*/ 81 w 105"/>
                  <a:gd name="T33" fmla="*/ 69 h 168"/>
                  <a:gd name="T34" fmla="*/ 71 w 105"/>
                  <a:gd name="T35" fmla="*/ 85 h 168"/>
                  <a:gd name="T36" fmla="*/ 0 w 105"/>
                  <a:gd name="T37" fmla="*/ 155 h 168"/>
                  <a:gd name="T38" fmla="*/ 13 w 105"/>
                  <a:gd name="T39"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5" h="168">
                    <a:moveTo>
                      <a:pt x="13" y="168"/>
                    </a:moveTo>
                    <a:cubicBezTo>
                      <a:pt x="84" y="98"/>
                      <a:pt x="84" y="98"/>
                      <a:pt x="84" y="98"/>
                    </a:cubicBezTo>
                    <a:cubicBezTo>
                      <a:pt x="89" y="93"/>
                      <a:pt x="94" y="85"/>
                      <a:pt x="98" y="77"/>
                    </a:cubicBezTo>
                    <a:cubicBezTo>
                      <a:pt x="102" y="68"/>
                      <a:pt x="105" y="58"/>
                      <a:pt x="105" y="48"/>
                    </a:cubicBezTo>
                    <a:cubicBezTo>
                      <a:pt x="105" y="44"/>
                      <a:pt x="104" y="40"/>
                      <a:pt x="103" y="36"/>
                    </a:cubicBezTo>
                    <a:cubicBezTo>
                      <a:pt x="101" y="30"/>
                      <a:pt x="98" y="24"/>
                      <a:pt x="92" y="19"/>
                    </a:cubicBezTo>
                    <a:cubicBezTo>
                      <a:pt x="87" y="15"/>
                      <a:pt x="80" y="11"/>
                      <a:pt x="72" y="10"/>
                    </a:cubicBezTo>
                    <a:cubicBezTo>
                      <a:pt x="70" y="19"/>
                      <a:pt x="70" y="19"/>
                      <a:pt x="70" y="19"/>
                    </a:cubicBezTo>
                    <a:cubicBezTo>
                      <a:pt x="73" y="10"/>
                      <a:pt x="73" y="10"/>
                      <a:pt x="73" y="10"/>
                    </a:cubicBezTo>
                    <a:cubicBezTo>
                      <a:pt x="40" y="0"/>
                      <a:pt x="40" y="0"/>
                      <a:pt x="40" y="0"/>
                    </a:cubicBezTo>
                    <a:cubicBezTo>
                      <a:pt x="35" y="18"/>
                      <a:pt x="35" y="18"/>
                      <a:pt x="35" y="18"/>
                    </a:cubicBezTo>
                    <a:cubicBezTo>
                      <a:pt x="68" y="27"/>
                      <a:pt x="68" y="27"/>
                      <a:pt x="68" y="27"/>
                    </a:cubicBezTo>
                    <a:cubicBezTo>
                      <a:pt x="68" y="28"/>
                      <a:pt x="68" y="28"/>
                      <a:pt x="68" y="28"/>
                    </a:cubicBezTo>
                    <a:cubicBezTo>
                      <a:pt x="72" y="28"/>
                      <a:pt x="75" y="30"/>
                      <a:pt x="77" y="31"/>
                    </a:cubicBezTo>
                    <a:cubicBezTo>
                      <a:pt x="81" y="33"/>
                      <a:pt x="83" y="35"/>
                      <a:pt x="84" y="38"/>
                    </a:cubicBezTo>
                    <a:cubicBezTo>
                      <a:pt x="86" y="41"/>
                      <a:pt x="86" y="44"/>
                      <a:pt x="86" y="48"/>
                    </a:cubicBezTo>
                    <a:cubicBezTo>
                      <a:pt x="86" y="55"/>
                      <a:pt x="84" y="62"/>
                      <a:pt x="81" y="69"/>
                    </a:cubicBezTo>
                    <a:cubicBezTo>
                      <a:pt x="78" y="76"/>
                      <a:pt x="74" y="82"/>
                      <a:pt x="71" y="85"/>
                    </a:cubicBezTo>
                    <a:cubicBezTo>
                      <a:pt x="0" y="155"/>
                      <a:pt x="0" y="155"/>
                      <a:pt x="0" y="155"/>
                    </a:cubicBezTo>
                    <a:cubicBezTo>
                      <a:pt x="13" y="168"/>
                      <a:pt x="13" y="168"/>
                      <a:pt x="13" y="168"/>
                    </a:cubicBezTo>
                  </a:path>
                </a:pathLst>
              </a:custGeom>
              <a:solidFill>
                <a:srgbClr val="E2A64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77" name="íŝ1íď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42A2554-116C-40FA-B353-087F97B19882}"/>
                  </a:ext>
                </a:extLst>
              </p:cNvPr>
              <p:cNvSpPr/>
              <p:nvPr/>
            </p:nvSpPr>
            <p:spPr bwMode="auto">
              <a:xfrm>
                <a:off x="3303" y="58"/>
                <a:ext cx="124" cy="264"/>
              </a:xfrm>
              <a:custGeom>
                <a:avLst/>
                <a:gdLst>
                  <a:gd name="T0" fmla="*/ 27 w 79"/>
                  <a:gd name="T1" fmla="*/ 168 h 168"/>
                  <a:gd name="T2" fmla="*/ 6 w 79"/>
                  <a:gd name="T3" fmla="*/ 71 h 168"/>
                  <a:gd name="T4" fmla="*/ 47 w 79"/>
                  <a:gd name="T5" fmla="*/ 15 h 168"/>
                  <a:gd name="T6" fmla="*/ 79 w 79"/>
                  <a:gd name="T7" fmla="*/ 25 h 168"/>
                </a:gdLst>
                <a:ahLst/>
                <a:cxnLst>
                  <a:cxn ang="0">
                    <a:pos x="T0" y="T1"/>
                  </a:cxn>
                  <a:cxn ang="0">
                    <a:pos x="T2" y="T3"/>
                  </a:cxn>
                  <a:cxn ang="0">
                    <a:pos x="T4" y="T5"/>
                  </a:cxn>
                  <a:cxn ang="0">
                    <a:pos x="T6" y="T7"/>
                  </a:cxn>
                </a:cxnLst>
                <a:rect l="0" t="0" r="r" b="b"/>
                <a:pathLst>
                  <a:path w="79" h="168">
                    <a:moveTo>
                      <a:pt x="27" y="168"/>
                    </a:moveTo>
                    <a:cubicBezTo>
                      <a:pt x="6" y="71"/>
                      <a:pt x="6" y="71"/>
                      <a:pt x="6" y="71"/>
                    </a:cubicBezTo>
                    <a:cubicBezTo>
                      <a:pt x="2" y="50"/>
                      <a:pt x="0" y="0"/>
                      <a:pt x="47" y="15"/>
                    </a:cubicBezTo>
                    <a:cubicBezTo>
                      <a:pt x="79" y="25"/>
                      <a:pt x="79" y="25"/>
                      <a:pt x="79" y="25"/>
                    </a:cubicBezTo>
                  </a:path>
                </a:pathLst>
              </a:custGeom>
              <a:noFill/>
              <a:ln w="44450" cap="flat">
                <a:solidFill>
                  <a:srgbClr val="FFBC36"/>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1178" name="ïş1îḍ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234690C-93F5-40B9-BC85-5417986E4349}"/>
                  </a:ext>
                </a:extLst>
              </p:cNvPr>
              <p:cNvSpPr/>
              <p:nvPr/>
            </p:nvSpPr>
            <p:spPr bwMode="auto">
              <a:xfrm>
                <a:off x="3303" y="41"/>
                <a:ext cx="422" cy="494"/>
              </a:xfrm>
              <a:custGeom>
                <a:avLst/>
                <a:gdLst>
                  <a:gd name="T0" fmla="*/ 268 w 268"/>
                  <a:gd name="T1" fmla="*/ 62 h 314"/>
                  <a:gd name="T2" fmla="*/ 218 w 268"/>
                  <a:gd name="T3" fmla="*/ 238 h 314"/>
                  <a:gd name="T4" fmla="*/ 120 w 268"/>
                  <a:gd name="T5" fmla="*/ 313 h 314"/>
                  <a:gd name="T6" fmla="*/ 112 w 268"/>
                  <a:gd name="T7" fmla="*/ 313 h 314"/>
                  <a:gd name="T8" fmla="*/ 84 w 268"/>
                  <a:gd name="T9" fmla="*/ 309 h 314"/>
                  <a:gd name="T10" fmla="*/ 52 w 268"/>
                  <a:gd name="T11" fmla="*/ 293 h 314"/>
                  <a:gd name="T12" fmla="*/ 48 w 268"/>
                  <a:gd name="T13" fmla="*/ 289 h 314"/>
                  <a:gd name="T14" fmla="*/ 13 w 268"/>
                  <a:gd name="T15" fmla="*/ 175 h 314"/>
                  <a:gd name="T16" fmla="*/ 64 w 268"/>
                  <a:gd name="T17" fmla="*/ 0 h 314"/>
                  <a:gd name="T18" fmla="*/ 268 w 268"/>
                  <a:gd name="T19" fmla="*/ 62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8" h="314">
                    <a:moveTo>
                      <a:pt x="268" y="62"/>
                    </a:moveTo>
                    <a:cubicBezTo>
                      <a:pt x="218" y="238"/>
                      <a:pt x="218" y="238"/>
                      <a:pt x="218" y="238"/>
                    </a:cubicBezTo>
                    <a:cubicBezTo>
                      <a:pt x="204" y="282"/>
                      <a:pt x="164" y="311"/>
                      <a:pt x="120" y="313"/>
                    </a:cubicBezTo>
                    <a:cubicBezTo>
                      <a:pt x="117" y="314"/>
                      <a:pt x="115" y="314"/>
                      <a:pt x="112" y="313"/>
                    </a:cubicBezTo>
                    <a:cubicBezTo>
                      <a:pt x="103" y="313"/>
                      <a:pt x="94" y="312"/>
                      <a:pt x="84" y="309"/>
                    </a:cubicBezTo>
                    <a:cubicBezTo>
                      <a:pt x="72" y="305"/>
                      <a:pt x="61" y="300"/>
                      <a:pt x="52" y="293"/>
                    </a:cubicBezTo>
                    <a:cubicBezTo>
                      <a:pt x="50" y="292"/>
                      <a:pt x="49" y="290"/>
                      <a:pt x="48" y="289"/>
                    </a:cubicBezTo>
                    <a:cubicBezTo>
                      <a:pt x="15" y="263"/>
                      <a:pt x="0" y="218"/>
                      <a:pt x="13" y="175"/>
                    </a:cubicBezTo>
                    <a:cubicBezTo>
                      <a:pt x="64" y="0"/>
                      <a:pt x="64" y="0"/>
                      <a:pt x="64" y="0"/>
                    </a:cubicBezTo>
                    <a:cubicBezTo>
                      <a:pt x="268" y="62"/>
                      <a:pt x="268" y="62"/>
                      <a:pt x="268" y="62"/>
                    </a:cubicBezTo>
                  </a:path>
                </a:pathLst>
              </a:custGeom>
              <a:solidFill>
                <a:srgbClr val="FFBC3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79" name="îšļï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039EDFD-6FEF-4BAC-A79F-88DA68C64E2B}"/>
                  </a:ext>
                </a:extLst>
              </p:cNvPr>
              <p:cNvSpPr/>
              <p:nvPr/>
            </p:nvSpPr>
            <p:spPr bwMode="auto">
              <a:xfrm>
                <a:off x="3339" y="497"/>
                <a:ext cx="183" cy="91"/>
              </a:xfrm>
              <a:custGeom>
                <a:avLst/>
                <a:gdLst>
                  <a:gd name="T0" fmla="*/ 114 w 116"/>
                  <a:gd name="T1" fmla="*/ 46 h 58"/>
                  <a:gd name="T2" fmla="*/ 105 w 116"/>
                  <a:gd name="T3" fmla="*/ 56 h 58"/>
                  <a:gd name="T4" fmla="*/ 93 w 116"/>
                  <a:gd name="T5" fmla="*/ 57 h 58"/>
                  <a:gd name="T6" fmla="*/ 14 w 116"/>
                  <a:gd name="T7" fmla="*/ 33 h 58"/>
                  <a:gd name="T8" fmla="*/ 3 w 116"/>
                  <a:gd name="T9" fmla="*/ 12 h 58"/>
                  <a:gd name="T10" fmla="*/ 11 w 116"/>
                  <a:gd name="T11" fmla="*/ 2 h 58"/>
                  <a:gd name="T12" fmla="*/ 24 w 116"/>
                  <a:gd name="T13" fmla="*/ 1 h 58"/>
                  <a:gd name="T14" fmla="*/ 102 w 116"/>
                  <a:gd name="T15" fmla="*/ 25 h 58"/>
                  <a:gd name="T16" fmla="*/ 114 w 116"/>
                  <a:gd name="T17" fmla="*/ 46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58">
                    <a:moveTo>
                      <a:pt x="114" y="46"/>
                    </a:moveTo>
                    <a:cubicBezTo>
                      <a:pt x="112" y="50"/>
                      <a:pt x="109" y="54"/>
                      <a:pt x="105" y="56"/>
                    </a:cubicBezTo>
                    <a:cubicBezTo>
                      <a:pt x="102" y="58"/>
                      <a:pt x="97" y="58"/>
                      <a:pt x="93" y="57"/>
                    </a:cubicBezTo>
                    <a:cubicBezTo>
                      <a:pt x="14" y="33"/>
                      <a:pt x="14" y="33"/>
                      <a:pt x="14" y="33"/>
                    </a:cubicBezTo>
                    <a:cubicBezTo>
                      <a:pt x="5" y="30"/>
                      <a:pt x="0" y="21"/>
                      <a:pt x="3" y="12"/>
                    </a:cubicBezTo>
                    <a:cubicBezTo>
                      <a:pt x="4" y="8"/>
                      <a:pt x="7" y="4"/>
                      <a:pt x="11" y="2"/>
                    </a:cubicBezTo>
                    <a:cubicBezTo>
                      <a:pt x="15" y="0"/>
                      <a:pt x="19" y="0"/>
                      <a:pt x="24" y="1"/>
                    </a:cubicBezTo>
                    <a:cubicBezTo>
                      <a:pt x="102" y="25"/>
                      <a:pt x="102" y="25"/>
                      <a:pt x="102" y="25"/>
                    </a:cubicBezTo>
                    <a:cubicBezTo>
                      <a:pt x="111" y="28"/>
                      <a:pt x="116" y="37"/>
                      <a:pt x="114" y="46"/>
                    </a:cubicBezTo>
                  </a:path>
                </a:pathLst>
              </a:custGeom>
              <a:solidFill>
                <a:srgbClr val="FFBC3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80" name="íşļíḍ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EFF5EFB-DAA7-47EE-8A29-4372C0A6ACF4}"/>
                  </a:ext>
                </a:extLst>
              </p:cNvPr>
              <p:cNvSpPr/>
              <p:nvPr/>
            </p:nvSpPr>
            <p:spPr bwMode="auto">
              <a:xfrm>
                <a:off x="3368" y="552"/>
                <a:ext cx="96" cy="78"/>
              </a:xfrm>
              <a:custGeom>
                <a:avLst/>
                <a:gdLst>
                  <a:gd name="T0" fmla="*/ 59 w 61"/>
                  <a:gd name="T1" fmla="*/ 34 h 50"/>
                  <a:gd name="T2" fmla="*/ 48 w 61"/>
                  <a:gd name="T3" fmla="*/ 47 h 50"/>
                  <a:gd name="T4" fmla="*/ 47 w 61"/>
                  <a:gd name="T5" fmla="*/ 48 h 50"/>
                  <a:gd name="T6" fmla="*/ 42 w 61"/>
                  <a:gd name="T7" fmla="*/ 50 h 50"/>
                  <a:gd name="T8" fmla="*/ 31 w 61"/>
                  <a:gd name="T9" fmla="*/ 49 h 50"/>
                  <a:gd name="T10" fmla="*/ 17 w 61"/>
                  <a:gd name="T11" fmla="*/ 45 h 50"/>
                  <a:gd name="T12" fmla="*/ 4 w 61"/>
                  <a:gd name="T13" fmla="*/ 35 h 50"/>
                  <a:gd name="T14" fmla="*/ 2 w 61"/>
                  <a:gd name="T15" fmla="*/ 17 h 50"/>
                  <a:gd name="T16" fmla="*/ 13 w 61"/>
                  <a:gd name="T17" fmla="*/ 4 h 50"/>
                  <a:gd name="T18" fmla="*/ 14 w 61"/>
                  <a:gd name="T19" fmla="*/ 4 h 50"/>
                  <a:gd name="T20" fmla="*/ 30 w 61"/>
                  <a:gd name="T21" fmla="*/ 2 h 50"/>
                  <a:gd name="T22" fmla="*/ 44 w 61"/>
                  <a:gd name="T23" fmla="*/ 6 h 50"/>
                  <a:gd name="T24" fmla="*/ 53 w 61"/>
                  <a:gd name="T25" fmla="*/ 11 h 50"/>
                  <a:gd name="T26" fmla="*/ 57 w 61"/>
                  <a:gd name="T27" fmla="*/ 17 h 50"/>
                  <a:gd name="T28" fmla="*/ 59 w 61"/>
                  <a:gd name="T29" fmla="*/ 3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50">
                    <a:moveTo>
                      <a:pt x="59" y="34"/>
                    </a:moveTo>
                    <a:cubicBezTo>
                      <a:pt x="57" y="40"/>
                      <a:pt x="53" y="45"/>
                      <a:pt x="48" y="47"/>
                    </a:cubicBezTo>
                    <a:cubicBezTo>
                      <a:pt x="47" y="48"/>
                      <a:pt x="47" y="48"/>
                      <a:pt x="47" y="48"/>
                    </a:cubicBezTo>
                    <a:cubicBezTo>
                      <a:pt x="45" y="49"/>
                      <a:pt x="44" y="49"/>
                      <a:pt x="42" y="50"/>
                    </a:cubicBezTo>
                    <a:cubicBezTo>
                      <a:pt x="38" y="50"/>
                      <a:pt x="34" y="50"/>
                      <a:pt x="31" y="49"/>
                    </a:cubicBezTo>
                    <a:cubicBezTo>
                      <a:pt x="17" y="45"/>
                      <a:pt x="17" y="45"/>
                      <a:pt x="17" y="45"/>
                    </a:cubicBezTo>
                    <a:cubicBezTo>
                      <a:pt x="11" y="43"/>
                      <a:pt x="7" y="40"/>
                      <a:pt x="4" y="35"/>
                    </a:cubicBezTo>
                    <a:cubicBezTo>
                      <a:pt x="1" y="30"/>
                      <a:pt x="0" y="23"/>
                      <a:pt x="2" y="17"/>
                    </a:cubicBezTo>
                    <a:cubicBezTo>
                      <a:pt x="4" y="11"/>
                      <a:pt x="8" y="7"/>
                      <a:pt x="13" y="4"/>
                    </a:cubicBezTo>
                    <a:cubicBezTo>
                      <a:pt x="14" y="4"/>
                      <a:pt x="14" y="4"/>
                      <a:pt x="14" y="4"/>
                    </a:cubicBezTo>
                    <a:cubicBezTo>
                      <a:pt x="19" y="1"/>
                      <a:pt x="24" y="0"/>
                      <a:pt x="30" y="2"/>
                    </a:cubicBezTo>
                    <a:cubicBezTo>
                      <a:pt x="44" y="6"/>
                      <a:pt x="44" y="6"/>
                      <a:pt x="44" y="6"/>
                    </a:cubicBezTo>
                    <a:cubicBezTo>
                      <a:pt x="47" y="7"/>
                      <a:pt x="50" y="9"/>
                      <a:pt x="53" y="11"/>
                    </a:cubicBezTo>
                    <a:cubicBezTo>
                      <a:pt x="54" y="13"/>
                      <a:pt x="56" y="15"/>
                      <a:pt x="57" y="17"/>
                    </a:cubicBezTo>
                    <a:cubicBezTo>
                      <a:pt x="60" y="22"/>
                      <a:pt x="61" y="28"/>
                      <a:pt x="59" y="34"/>
                    </a:cubicBezTo>
                  </a:path>
                </a:pathLst>
              </a:custGeom>
              <a:solidFill>
                <a:srgbClr val="FFBC3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81" name="ïṥḷîḑ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52D28DB-8872-4672-A03B-ACF90506B516}"/>
                  </a:ext>
                </a:extLst>
              </p:cNvPr>
              <p:cNvSpPr/>
              <p:nvPr/>
            </p:nvSpPr>
            <p:spPr bwMode="auto">
              <a:xfrm>
                <a:off x="3234" y="575"/>
                <a:ext cx="223" cy="192"/>
              </a:xfrm>
              <a:custGeom>
                <a:avLst/>
                <a:gdLst>
                  <a:gd name="T0" fmla="*/ 0 w 223"/>
                  <a:gd name="T1" fmla="*/ 136 h 192"/>
                  <a:gd name="T2" fmla="*/ 184 w 223"/>
                  <a:gd name="T3" fmla="*/ 192 h 192"/>
                  <a:gd name="T4" fmla="*/ 223 w 223"/>
                  <a:gd name="T5" fmla="*/ 62 h 192"/>
                  <a:gd name="T6" fmla="*/ 178 w 223"/>
                  <a:gd name="T7" fmla="*/ 49 h 192"/>
                  <a:gd name="T8" fmla="*/ 179 w 223"/>
                  <a:gd name="T9" fmla="*/ 43 h 192"/>
                  <a:gd name="T10" fmla="*/ 41 w 223"/>
                  <a:gd name="T11" fmla="*/ 0 h 192"/>
                  <a:gd name="T12" fmla="*/ 0 w 223"/>
                  <a:gd name="T13" fmla="*/ 136 h 192"/>
                </a:gdLst>
                <a:ahLst/>
                <a:cxnLst>
                  <a:cxn ang="0">
                    <a:pos x="T0" y="T1"/>
                  </a:cxn>
                  <a:cxn ang="0">
                    <a:pos x="T2" y="T3"/>
                  </a:cxn>
                  <a:cxn ang="0">
                    <a:pos x="T4" y="T5"/>
                  </a:cxn>
                  <a:cxn ang="0">
                    <a:pos x="T6" y="T7"/>
                  </a:cxn>
                  <a:cxn ang="0">
                    <a:pos x="T8" y="T9"/>
                  </a:cxn>
                  <a:cxn ang="0">
                    <a:pos x="T10" y="T11"/>
                  </a:cxn>
                  <a:cxn ang="0">
                    <a:pos x="T12" y="T13"/>
                  </a:cxn>
                </a:cxnLst>
                <a:rect l="0" t="0" r="r" b="b"/>
                <a:pathLst>
                  <a:path w="223" h="192">
                    <a:moveTo>
                      <a:pt x="0" y="136"/>
                    </a:moveTo>
                    <a:lnTo>
                      <a:pt x="184" y="192"/>
                    </a:lnTo>
                    <a:lnTo>
                      <a:pt x="223" y="62"/>
                    </a:lnTo>
                    <a:lnTo>
                      <a:pt x="178" y="49"/>
                    </a:lnTo>
                    <a:lnTo>
                      <a:pt x="179" y="43"/>
                    </a:lnTo>
                    <a:lnTo>
                      <a:pt x="41" y="0"/>
                    </a:lnTo>
                    <a:lnTo>
                      <a:pt x="0" y="136"/>
                    </a:lnTo>
                    <a:close/>
                  </a:path>
                </a:pathLst>
              </a:custGeom>
              <a:solidFill>
                <a:srgbClr val="BA654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82" name="ïş1í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B8D1062-23E2-482F-9B54-A71F6A48F86B}"/>
                  </a:ext>
                </a:extLst>
              </p:cNvPr>
              <p:cNvSpPr/>
              <p:nvPr/>
            </p:nvSpPr>
            <p:spPr bwMode="auto">
              <a:xfrm>
                <a:off x="3234" y="575"/>
                <a:ext cx="223" cy="192"/>
              </a:xfrm>
              <a:custGeom>
                <a:avLst/>
                <a:gdLst>
                  <a:gd name="T0" fmla="*/ 0 w 223"/>
                  <a:gd name="T1" fmla="*/ 136 h 192"/>
                  <a:gd name="T2" fmla="*/ 184 w 223"/>
                  <a:gd name="T3" fmla="*/ 192 h 192"/>
                  <a:gd name="T4" fmla="*/ 223 w 223"/>
                  <a:gd name="T5" fmla="*/ 62 h 192"/>
                  <a:gd name="T6" fmla="*/ 178 w 223"/>
                  <a:gd name="T7" fmla="*/ 49 h 192"/>
                  <a:gd name="T8" fmla="*/ 179 w 223"/>
                  <a:gd name="T9" fmla="*/ 43 h 192"/>
                  <a:gd name="T10" fmla="*/ 41 w 223"/>
                  <a:gd name="T11" fmla="*/ 0 h 192"/>
                  <a:gd name="T12" fmla="*/ 0 w 223"/>
                  <a:gd name="T13" fmla="*/ 136 h 192"/>
                </a:gdLst>
                <a:ahLst/>
                <a:cxnLst>
                  <a:cxn ang="0">
                    <a:pos x="T0" y="T1"/>
                  </a:cxn>
                  <a:cxn ang="0">
                    <a:pos x="T2" y="T3"/>
                  </a:cxn>
                  <a:cxn ang="0">
                    <a:pos x="T4" y="T5"/>
                  </a:cxn>
                  <a:cxn ang="0">
                    <a:pos x="T6" y="T7"/>
                  </a:cxn>
                  <a:cxn ang="0">
                    <a:pos x="T8" y="T9"/>
                  </a:cxn>
                  <a:cxn ang="0">
                    <a:pos x="T10" y="T11"/>
                  </a:cxn>
                  <a:cxn ang="0">
                    <a:pos x="T12" y="T13"/>
                  </a:cxn>
                </a:cxnLst>
                <a:rect l="0" t="0" r="r" b="b"/>
                <a:pathLst>
                  <a:path w="223" h="192">
                    <a:moveTo>
                      <a:pt x="0" y="136"/>
                    </a:moveTo>
                    <a:lnTo>
                      <a:pt x="184" y="192"/>
                    </a:lnTo>
                    <a:lnTo>
                      <a:pt x="223" y="62"/>
                    </a:lnTo>
                    <a:lnTo>
                      <a:pt x="178" y="49"/>
                    </a:lnTo>
                    <a:lnTo>
                      <a:pt x="179" y="43"/>
                    </a:lnTo>
                    <a:lnTo>
                      <a:pt x="41" y="0"/>
                    </a:lnTo>
                    <a:lnTo>
                      <a:pt x="0" y="13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83" name="ísḻi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A39177A-BA47-4355-AAE9-5D66CC016990}"/>
                  </a:ext>
                </a:extLst>
              </p:cNvPr>
              <p:cNvSpPr/>
              <p:nvPr/>
            </p:nvSpPr>
            <p:spPr bwMode="auto">
              <a:xfrm>
                <a:off x="3412" y="618"/>
                <a:ext cx="129" cy="174"/>
              </a:xfrm>
              <a:custGeom>
                <a:avLst/>
                <a:gdLst>
                  <a:gd name="T0" fmla="*/ 45 w 129"/>
                  <a:gd name="T1" fmla="*/ 19 h 174"/>
                  <a:gd name="T2" fmla="*/ 6 w 129"/>
                  <a:gd name="T3" fmla="*/ 149 h 174"/>
                  <a:gd name="T4" fmla="*/ 88 w 129"/>
                  <a:gd name="T5" fmla="*/ 174 h 174"/>
                  <a:gd name="T6" fmla="*/ 129 w 129"/>
                  <a:gd name="T7" fmla="*/ 39 h 174"/>
                  <a:gd name="T8" fmla="*/ 30 w 129"/>
                  <a:gd name="T9" fmla="*/ 9 h 174"/>
                  <a:gd name="T10" fmla="*/ 1 w 129"/>
                  <a:gd name="T11" fmla="*/ 0 h 174"/>
                  <a:gd name="T12" fmla="*/ 0 w 129"/>
                  <a:gd name="T13" fmla="*/ 6 h 174"/>
                  <a:gd name="T14" fmla="*/ 45 w 129"/>
                  <a:gd name="T15" fmla="*/ 19 h 1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9" h="174">
                    <a:moveTo>
                      <a:pt x="45" y="19"/>
                    </a:moveTo>
                    <a:lnTo>
                      <a:pt x="6" y="149"/>
                    </a:lnTo>
                    <a:lnTo>
                      <a:pt x="88" y="174"/>
                    </a:lnTo>
                    <a:lnTo>
                      <a:pt x="129" y="39"/>
                    </a:lnTo>
                    <a:lnTo>
                      <a:pt x="30" y="9"/>
                    </a:lnTo>
                    <a:lnTo>
                      <a:pt x="1" y="0"/>
                    </a:lnTo>
                    <a:lnTo>
                      <a:pt x="0" y="6"/>
                    </a:lnTo>
                    <a:lnTo>
                      <a:pt x="45" y="19"/>
                    </a:lnTo>
                    <a:close/>
                  </a:path>
                </a:pathLst>
              </a:custGeom>
              <a:solidFill>
                <a:srgbClr val="68414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84" name="îṣľî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D74295C-D073-40F8-AC52-5CA550997E02}"/>
                  </a:ext>
                </a:extLst>
              </p:cNvPr>
              <p:cNvSpPr/>
              <p:nvPr/>
            </p:nvSpPr>
            <p:spPr bwMode="auto">
              <a:xfrm>
                <a:off x="3412" y="618"/>
                <a:ext cx="129" cy="174"/>
              </a:xfrm>
              <a:custGeom>
                <a:avLst/>
                <a:gdLst>
                  <a:gd name="T0" fmla="*/ 45 w 129"/>
                  <a:gd name="T1" fmla="*/ 19 h 174"/>
                  <a:gd name="T2" fmla="*/ 6 w 129"/>
                  <a:gd name="T3" fmla="*/ 149 h 174"/>
                  <a:gd name="T4" fmla="*/ 88 w 129"/>
                  <a:gd name="T5" fmla="*/ 174 h 174"/>
                  <a:gd name="T6" fmla="*/ 129 w 129"/>
                  <a:gd name="T7" fmla="*/ 39 h 174"/>
                  <a:gd name="T8" fmla="*/ 30 w 129"/>
                  <a:gd name="T9" fmla="*/ 9 h 174"/>
                  <a:gd name="T10" fmla="*/ 1 w 129"/>
                  <a:gd name="T11" fmla="*/ 0 h 174"/>
                  <a:gd name="T12" fmla="*/ 0 w 129"/>
                  <a:gd name="T13" fmla="*/ 6 h 174"/>
                  <a:gd name="T14" fmla="*/ 45 w 129"/>
                  <a:gd name="T15" fmla="*/ 19 h 1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9" h="174">
                    <a:moveTo>
                      <a:pt x="45" y="19"/>
                    </a:moveTo>
                    <a:lnTo>
                      <a:pt x="6" y="149"/>
                    </a:lnTo>
                    <a:lnTo>
                      <a:pt x="88" y="174"/>
                    </a:lnTo>
                    <a:lnTo>
                      <a:pt x="129" y="39"/>
                    </a:lnTo>
                    <a:lnTo>
                      <a:pt x="30" y="9"/>
                    </a:lnTo>
                    <a:lnTo>
                      <a:pt x="1" y="0"/>
                    </a:lnTo>
                    <a:lnTo>
                      <a:pt x="0" y="6"/>
                    </a:lnTo>
                    <a:lnTo>
                      <a:pt x="45" y="1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85" name="íŝļíd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B56D0D0-B672-410F-8212-24B784D579FA}"/>
                  </a:ext>
                </a:extLst>
              </p:cNvPr>
              <p:cNvSpPr/>
              <p:nvPr/>
            </p:nvSpPr>
            <p:spPr bwMode="auto">
              <a:xfrm>
                <a:off x="3404" y="41"/>
                <a:ext cx="321" cy="374"/>
              </a:xfrm>
              <a:custGeom>
                <a:avLst/>
                <a:gdLst>
                  <a:gd name="T0" fmla="*/ 242 w 321"/>
                  <a:gd name="T1" fmla="*/ 372 h 374"/>
                  <a:gd name="T2" fmla="*/ 242 w 321"/>
                  <a:gd name="T3" fmla="*/ 372 h 374"/>
                  <a:gd name="T4" fmla="*/ 242 w 321"/>
                  <a:gd name="T5" fmla="*/ 374 h 374"/>
                  <a:gd name="T6" fmla="*/ 242 w 321"/>
                  <a:gd name="T7" fmla="*/ 372 h 374"/>
                  <a:gd name="T8" fmla="*/ 305 w 321"/>
                  <a:gd name="T9" fmla="*/ 157 h 374"/>
                  <a:gd name="T10" fmla="*/ 258 w 321"/>
                  <a:gd name="T11" fmla="*/ 316 h 374"/>
                  <a:gd name="T12" fmla="*/ 258 w 321"/>
                  <a:gd name="T13" fmla="*/ 316 h 374"/>
                  <a:gd name="T14" fmla="*/ 305 w 321"/>
                  <a:gd name="T15" fmla="*/ 157 h 374"/>
                  <a:gd name="T16" fmla="*/ 305 w 321"/>
                  <a:gd name="T17" fmla="*/ 157 h 374"/>
                  <a:gd name="T18" fmla="*/ 0 w 321"/>
                  <a:gd name="T19" fmla="*/ 0 h 374"/>
                  <a:gd name="T20" fmla="*/ 1 w 321"/>
                  <a:gd name="T21" fmla="*/ 0 h 374"/>
                  <a:gd name="T22" fmla="*/ 321 w 321"/>
                  <a:gd name="T23" fmla="*/ 97 h 374"/>
                  <a:gd name="T24" fmla="*/ 313 w 321"/>
                  <a:gd name="T25" fmla="*/ 129 h 374"/>
                  <a:gd name="T26" fmla="*/ 313 w 321"/>
                  <a:gd name="T27" fmla="*/ 129 h 374"/>
                  <a:gd name="T28" fmla="*/ 321 w 321"/>
                  <a:gd name="T29" fmla="*/ 97 h 374"/>
                  <a:gd name="T30" fmla="*/ 260 w 321"/>
                  <a:gd name="T31" fmla="*/ 79 h 374"/>
                  <a:gd name="T32" fmla="*/ 0 w 321"/>
                  <a:gd name="T33" fmla="*/ 0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1" h="374">
                    <a:moveTo>
                      <a:pt x="242" y="372"/>
                    </a:moveTo>
                    <a:lnTo>
                      <a:pt x="242" y="372"/>
                    </a:lnTo>
                    <a:lnTo>
                      <a:pt x="242" y="374"/>
                    </a:lnTo>
                    <a:lnTo>
                      <a:pt x="242" y="372"/>
                    </a:lnTo>
                    <a:close/>
                    <a:moveTo>
                      <a:pt x="305" y="157"/>
                    </a:moveTo>
                    <a:lnTo>
                      <a:pt x="258" y="316"/>
                    </a:lnTo>
                    <a:lnTo>
                      <a:pt x="258" y="316"/>
                    </a:lnTo>
                    <a:lnTo>
                      <a:pt x="305" y="157"/>
                    </a:lnTo>
                    <a:lnTo>
                      <a:pt x="305" y="157"/>
                    </a:lnTo>
                    <a:close/>
                    <a:moveTo>
                      <a:pt x="0" y="0"/>
                    </a:moveTo>
                    <a:lnTo>
                      <a:pt x="1" y="0"/>
                    </a:lnTo>
                    <a:lnTo>
                      <a:pt x="321" y="97"/>
                    </a:lnTo>
                    <a:lnTo>
                      <a:pt x="313" y="129"/>
                    </a:lnTo>
                    <a:lnTo>
                      <a:pt x="313" y="129"/>
                    </a:lnTo>
                    <a:lnTo>
                      <a:pt x="321" y="97"/>
                    </a:lnTo>
                    <a:lnTo>
                      <a:pt x="260" y="79"/>
                    </a:lnTo>
                    <a:lnTo>
                      <a:pt x="0" y="0"/>
                    </a:lnTo>
                    <a:close/>
                  </a:path>
                </a:pathLst>
              </a:custGeom>
              <a:solidFill>
                <a:srgbClr val="E6B7A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86" name="isliḍ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5216E93-7D41-4182-9EC0-4076F1EFDED8}"/>
                  </a:ext>
                </a:extLst>
              </p:cNvPr>
              <p:cNvSpPr/>
              <p:nvPr/>
            </p:nvSpPr>
            <p:spPr bwMode="auto">
              <a:xfrm>
                <a:off x="3404" y="41"/>
                <a:ext cx="321" cy="374"/>
              </a:xfrm>
              <a:custGeom>
                <a:avLst/>
                <a:gdLst>
                  <a:gd name="T0" fmla="*/ 242 w 321"/>
                  <a:gd name="T1" fmla="*/ 372 h 374"/>
                  <a:gd name="T2" fmla="*/ 242 w 321"/>
                  <a:gd name="T3" fmla="*/ 372 h 374"/>
                  <a:gd name="T4" fmla="*/ 242 w 321"/>
                  <a:gd name="T5" fmla="*/ 374 h 374"/>
                  <a:gd name="T6" fmla="*/ 242 w 321"/>
                  <a:gd name="T7" fmla="*/ 372 h 374"/>
                  <a:gd name="T8" fmla="*/ 305 w 321"/>
                  <a:gd name="T9" fmla="*/ 157 h 374"/>
                  <a:gd name="T10" fmla="*/ 258 w 321"/>
                  <a:gd name="T11" fmla="*/ 316 h 374"/>
                  <a:gd name="T12" fmla="*/ 258 w 321"/>
                  <a:gd name="T13" fmla="*/ 316 h 374"/>
                  <a:gd name="T14" fmla="*/ 305 w 321"/>
                  <a:gd name="T15" fmla="*/ 157 h 374"/>
                  <a:gd name="T16" fmla="*/ 305 w 321"/>
                  <a:gd name="T17" fmla="*/ 157 h 374"/>
                  <a:gd name="T18" fmla="*/ 0 w 321"/>
                  <a:gd name="T19" fmla="*/ 0 h 374"/>
                  <a:gd name="T20" fmla="*/ 1 w 321"/>
                  <a:gd name="T21" fmla="*/ 0 h 374"/>
                  <a:gd name="T22" fmla="*/ 321 w 321"/>
                  <a:gd name="T23" fmla="*/ 97 h 374"/>
                  <a:gd name="T24" fmla="*/ 313 w 321"/>
                  <a:gd name="T25" fmla="*/ 129 h 374"/>
                  <a:gd name="T26" fmla="*/ 313 w 321"/>
                  <a:gd name="T27" fmla="*/ 129 h 374"/>
                  <a:gd name="T28" fmla="*/ 321 w 321"/>
                  <a:gd name="T29" fmla="*/ 97 h 374"/>
                  <a:gd name="T30" fmla="*/ 260 w 321"/>
                  <a:gd name="T31" fmla="*/ 79 h 374"/>
                  <a:gd name="T32" fmla="*/ 0 w 321"/>
                  <a:gd name="T33" fmla="*/ 0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1" h="374">
                    <a:moveTo>
                      <a:pt x="242" y="372"/>
                    </a:moveTo>
                    <a:lnTo>
                      <a:pt x="242" y="372"/>
                    </a:lnTo>
                    <a:lnTo>
                      <a:pt x="242" y="374"/>
                    </a:lnTo>
                    <a:lnTo>
                      <a:pt x="242" y="372"/>
                    </a:lnTo>
                    <a:moveTo>
                      <a:pt x="305" y="157"/>
                    </a:moveTo>
                    <a:lnTo>
                      <a:pt x="258" y="316"/>
                    </a:lnTo>
                    <a:lnTo>
                      <a:pt x="258" y="316"/>
                    </a:lnTo>
                    <a:lnTo>
                      <a:pt x="305" y="157"/>
                    </a:lnTo>
                    <a:lnTo>
                      <a:pt x="305" y="157"/>
                    </a:lnTo>
                    <a:moveTo>
                      <a:pt x="0" y="0"/>
                    </a:moveTo>
                    <a:lnTo>
                      <a:pt x="1" y="0"/>
                    </a:lnTo>
                    <a:lnTo>
                      <a:pt x="321" y="97"/>
                    </a:lnTo>
                    <a:lnTo>
                      <a:pt x="313" y="129"/>
                    </a:lnTo>
                    <a:lnTo>
                      <a:pt x="313" y="129"/>
                    </a:lnTo>
                    <a:lnTo>
                      <a:pt x="321" y="97"/>
                    </a:lnTo>
                    <a:lnTo>
                      <a:pt x="260" y="7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87" name="î$ľîḑ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5BA8FBE-8163-4C6E-9958-3BE024E0E736}"/>
                  </a:ext>
                </a:extLst>
              </p:cNvPr>
              <p:cNvSpPr/>
              <p:nvPr/>
            </p:nvSpPr>
            <p:spPr bwMode="auto">
              <a:xfrm>
                <a:off x="3460" y="533"/>
                <a:ext cx="56" cy="74"/>
              </a:xfrm>
              <a:custGeom>
                <a:avLst/>
                <a:gdLst>
                  <a:gd name="T0" fmla="*/ 1 w 35"/>
                  <a:gd name="T1" fmla="*/ 40 h 47"/>
                  <a:gd name="T2" fmla="*/ 0 w 35"/>
                  <a:gd name="T3" fmla="*/ 46 h 47"/>
                  <a:gd name="T4" fmla="*/ 0 w 35"/>
                  <a:gd name="T5" fmla="*/ 47 h 47"/>
                  <a:gd name="T6" fmla="*/ 0 w 35"/>
                  <a:gd name="T7" fmla="*/ 46 h 47"/>
                  <a:gd name="T8" fmla="*/ 1 w 35"/>
                  <a:gd name="T9" fmla="*/ 40 h 47"/>
                  <a:gd name="T10" fmla="*/ 16 w 35"/>
                  <a:gd name="T11" fmla="*/ 34 h 47"/>
                  <a:gd name="T12" fmla="*/ 16 w 35"/>
                  <a:gd name="T13" fmla="*/ 34 h 47"/>
                  <a:gd name="T14" fmla="*/ 16 w 35"/>
                  <a:gd name="T15" fmla="*/ 34 h 47"/>
                  <a:gd name="T16" fmla="*/ 14 w 35"/>
                  <a:gd name="T17" fmla="*/ 34 h 47"/>
                  <a:gd name="T18" fmla="*/ 16 w 35"/>
                  <a:gd name="T19" fmla="*/ 34 h 47"/>
                  <a:gd name="T20" fmla="*/ 16 w 35"/>
                  <a:gd name="T21" fmla="*/ 34 h 47"/>
                  <a:gd name="T22" fmla="*/ 16 w 35"/>
                  <a:gd name="T23" fmla="*/ 34 h 47"/>
                  <a:gd name="T24" fmla="*/ 14 w 35"/>
                  <a:gd name="T25" fmla="*/ 34 h 47"/>
                  <a:gd name="T26" fmla="*/ 35 w 35"/>
                  <a:gd name="T27" fmla="*/ 27 h 47"/>
                  <a:gd name="T28" fmla="*/ 28 w 35"/>
                  <a:gd name="T29" fmla="*/ 33 h 47"/>
                  <a:gd name="T30" fmla="*/ 27 w 35"/>
                  <a:gd name="T31" fmla="*/ 34 h 47"/>
                  <a:gd name="T32" fmla="*/ 28 w 35"/>
                  <a:gd name="T33" fmla="*/ 33 h 47"/>
                  <a:gd name="T34" fmla="*/ 35 w 35"/>
                  <a:gd name="T35" fmla="*/ 27 h 47"/>
                  <a:gd name="T36" fmla="*/ 35 w 35"/>
                  <a:gd name="T37" fmla="*/ 27 h 47"/>
                  <a:gd name="T38" fmla="*/ 35 w 35"/>
                  <a:gd name="T39" fmla="*/ 27 h 47"/>
                  <a:gd name="T40" fmla="*/ 35 w 35"/>
                  <a:gd name="T41" fmla="*/ 27 h 47"/>
                  <a:gd name="T42" fmla="*/ 20 w 35"/>
                  <a:gd name="T43" fmla="*/ 0 h 47"/>
                  <a:gd name="T44" fmla="*/ 20 w 35"/>
                  <a:gd name="T45" fmla="*/ 0 h 47"/>
                  <a:gd name="T46" fmla="*/ 21 w 35"/>
                  <a:gd name="T47" fmla="*/ 1 h 47"/>
                  <a:gd name="T48" fmla="*/ 20 w 35"/>
                  <a:gd name="T49"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5" h="47">
                    <a:moveTo>
                      <a:pt x="1" y="40"/>
                    </a:moveTo>
                    <a:cubicBezTo>
                      <a:pt x="1" y="42"/>
                      <a:pt x="0" y="44"/>
                      <a:pt x="0" y="46"/>
                    </a:cubicBezTo>
                    <a:cubicBezTo>
                      <a:pt x="0" y="46"/>
                      <a:pt x="0" y="47"/>
                      <a:pt x="0" y="47"/>
                    </a:cubicBezTo>
                    <a:cubicBezTo>
                      <a:pt x="0" y="46"/>
                      <a:pt x="0" y="46"/>
                      <a:pt x="0" y="46"/>
                    </a:cubicBezTo>
                    <a:cubicBezTo>
                      <a:pt x="0" y="44"/>
                      <a:pt x="1" y="42"/>
                      <a:pt x="1" y="40"/>
                    </a:cubicBezTo>
                    <a:moveTo>
                      <a:pt x="16" y="34"/>
                    </a:moveTo>
                    <a:cubicBezTo>
                      <a:pt x="16" y="34"/>
                      <a:pt x="16" y="34"/>
                      <a:pt x="16" y="34"/>
                    </a:cubicBezTo>
                    <a:cubicBezTo>
                      <a:pt x="16" y="34"/>
                      <a:pt x="16" y="34"/>
                      <a:pt x="16" y="34"/>
                    </a:cubicBezTo>
                    <a:moveTo>
                      <a:pt x="14" y="34"/>
                    </a:moveTo>
                    <a:cubicBezTo>
                      <a:pt x="16" y="34"/>
                      <a:pt x="16" y="34"/>
                      <a:pt x="16" y="34"/>
                    </a:cubicBezTo>
                    <a:cubicBezTo>
                      <a:pt x="16" y="34"/>
                      <a:pt x="16" y="34"/>
                      <a:pt x="16" y="34"/>
                    </a:cubicBezTo>
                    <a:cubicBezTo>
                      <a:pt x="16" y="34"/>
                      <a:pt x="16" y="34"/>
                      <a:pt x="16" y="34"/>
                    </a:cubicBezTo>
                    <a:cubicBezTo>
                      <a:pt x="14" y="34"/>
                      <a:pt x="14" y="34"/>
                      <a:pt x="14" y="34"/>
                    </a:cubicBezTo>
                    <a:moveTo>
                      <a:pt x="35" y="27"/>
                    </a:moveTo>
                    <a:cubicBezTo>
                      <a:pt x="33" y="30"/>
                      <a:pt x="31" y="32"/>
                      <a:pt x="28" y="33"/>
                    </a:cubicBezTo>
                    <a:cubicBezTo>
                      <a:pt x="28" y="33"/>
                      <a:pt x="27" y="33"/>
                      <a:pt x="27" y="34"/>
                    </a:cubicBezTo>
                    <a:cubicBezTo>
                      <a:pt x="27" y="33"/>
                      <a:pt x="28" y="33"/>
                      <a:pt x="28" y="33"/>
                    </a:cubicBezTo>
                    <a:cubicBezTo>
                      <a:pt x="31" y="32"/>
                      <a:pt x="33" y="30"/>
                      <a:pt x="35" y="27"/>
                    </a:cubicBezTo>
                    <a:moveTo>
                      <a:pt x="35" y="27"/>
                    </a:moveTo>
                    <a:cubicBezTo>
                      <a:pt x="35" y="27"/>
                      <a:pt x="35" y="27"/>
                      <a:pt x="35" y="27"/>
                    </a:cubicBezTo>
                    <a:cubicBezTo>
                      <a:pt x="35" y="27"/>
                      <a:pt x="35" y="27"/>
                      <a:pt x="35" y="27"/>
                    </a:cubicBezTo>
                    <a:moveTo>
                      <a:pt x="20" y="0"/>
                    </a:moveTo>
                    <a:cubicBezTo>
                      <a:pt x="20" y="0"/>
                      <a:pt x="20" y="0"/>
                      <a:pt x="20" y="0"/>
                    </a:cubicBezTo>
                    <a:cubicBezTo>
                      <a:pt x="21" y="1"/>
                      <a:pt x="21" y="1"/>
                      <a:pt x="21" y="1"/>
                    </a:cubicBezTo>
                    <a:cubicBezTo>
                      <a:pt x="20" y="0"/>
                      <a:pt x="20" y="0"/>
                      <a:pt x="20" y="0"/>
                    </a:cubicBezTo>
                  </a:path>
                </a:pathLst>
              </a:custGeom>
              <a:solidFill>
                <a:srgbClr val="68403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88" name="iSḻï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CF7D061-0C13-4A37-A36A-CF16EC259694}"/>
                  </a:ext>
                </a:extLst>
              </p:cNvPr>
              <p:cNvSpPr/>
              <p:nvPr/>
            </p:nvSpPr>
            <p:spPr bwMode="auto">
              <a:xfrm>
                <a:off x="3442" y="615"/>
                <a:ext cx="14" cy="12"/>
              </a:xfrm>
              <a:custGeom>
                <a:avLst/>
                <a:gdLst>
                  <a:gd name="T0" fmla="*/ 9 w 9"/>
                  <a:gd name="T1" fmla="*/ 0 h 8"/>
                  <a:gd name="T2" fmla="*/ 1 w 9"/>
                  <a:gd name="T3" fmla="*/ 7 h 8"/>
                  <a:gd name="T4" fmla="*/ 0 w 9"/>
                  <a:gd name="T5" fmla="*/ 8 h 8"/>
                  <a:gd name="T6" fmla="*/ 1 w 9"/>
                  <a:gd name="T7" fmla="*/ 7 h 8"/>
                  <a:gd name="T8" fmla="*/ 9 w 9"/>
                  <a:gd name="T9" fmla="*/ 0 h 8"/>
                </a:gdLst>
                <a:ahLst/>
                <a:cxnLst>
                  <a:cxn ang="0">
                    <a:pos x="T0" y="T1"/>
                  </a:cxn>
                  <a:cxn ang="0">
                    <a:pos x="T2" y="T3"/>
                  </a:cxn>
                  <a:cxn ang="0">
                    <a:pos x="T4" y="T5"/>
                  </a:cxn>
                  <a:cxn ang="0">
                    <a:pos x="T6" y="T7"/>
                  </a:cxn>
                  <a:cxn ang="0">
                    <a:pos x="T8" y="T9"/>
                  </a:cxn>
                </a:cxnLst>
                <a:rect l="0" t="0" r="r" b="b"/>
                <a:pathLst>
                  <a:path w="9" h="8">
                    <a:moveTo>
                      <a:pt x="9" y="0"/>
                    </a:moveTo>
                    <a:cubicBezTo>
                      <a:pt x="7" y="3"/>
                      <a:pt x="4" y="6"/>
                      <a:pt x="1" y="7"/>
                    </a:cubicBezTo>
                    <a:cubicBezTo>
                      <a:pt x="0" y="8"/>
                      <a:pt x="0" y="8"/>
                      <a:pt x="0" y="8"/>
                    </a:cubicBezTo>
                    <a:cubicBezTo>
                      <a:pt x="1" y="7"/>
                      <a:pt x="1" y="7"/>
                      <a:pt x="1" y="7"/>
                    </a:cubicBezTo>
                    <a:cubicBezTo>
                      <a:pt x="4" y="6"/>
                      <a:pt x="7" y="3"/>
                      <a:pt x="9" y="0"/>
                    </a:cubicBezTo>
                  </a:path>
                </a:pathLst>
              </a:custGeom>
              <a:solidFill>
                <a:srgbClr val="663D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89" name="ïSḻi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43C6C25-D496-4505-BBBB-A7EB90F8CB3B}"/>
                  </a:ext>
                </a:extLst>
              </p:cNvPr>
              <p:cNvSpPr/>
              <p:nvPr/>
            </p:nvSpPr>
            <p:spPr bwMode="auto">
              <a:xfrm>
                <a:off x="3646" y="170"/>
                <a:ext cx="71" cy="243"/>
              </a:xfrm>
              <a:custGeom>
                <a:avLst/>
                <a:gdLst>
                  <a:gd name="T0" fmla="*/ 16 w 71"/>
                  <a:gd name="T1" fmla="*/ 187 h 243"/>
                  <a:gd name="T2" fmla="*/ 16 w 71"/>
                  <a:gd name="T3" fmla="*/ 187 h 243"/>
                  <a:gd name="T4" fmla="*/ 0 w 71"/>
                  <a:gd name="T5" fmla="*/ 243 h 243"/>
                  <a:gd name="T6" fmla="*/ 16 w 71"/>
                  <a:gd name="T7" fmla="*/ 187 h 243"/>
                  <a:gd name="T8" fmla="*/ 71 w 71"/>
                  <a:gd name="T9" fmla="*/ 0 h 243"/>
                  <a:gd name="T10" fmla="*/ 63 w 71"/>
                  <a:gd name="T11" fmla="*/ 28 h 243"/>
                  <a:gd name="T12" fmla="*/ 63 w 71"/>
                  <a:gd name="T13" fmla="*/ 28 h 243"/>
                  <a:gd name="T14" fmla="*/ 71 w 71"/>
                  <a:gd name="T15" fmla="*/ 0 h 243"/>
                  <a:gd name="T16" fmla="*/ 71 w 71"/>
                  <a:gd name="T17"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243">
                    <a:moveTo>
                      <a:pt x="16" y="187"/>
                    </a:moveTo>
                    <a:lnTo>
                      <a:pt x="16" y="187"/>
                    </a:lnTo>
                    <a:lnTo>
                      <a:pt x="0" y="243"/>
                    </a:lnTo>
                    <a:lnTo>
                      <a:pt x="16" y="187"/>
                    </a:lnTo>
                    <a:close/>
                    <a:moveTo>
                      <a:pt x="71" y="0"/>
                    </a:moveTo>
                    <a:lnTo>
                      <a:pt x="63" y="28"/>
                    </a:lnTo>
                    <a:lnTo>
                      <a:pt x="63" y="28"/>
                    </a:lnTo>
                    <a:lnTo>
                      <a:pt x="71" y="0"/>
                    </a:lnTo>
                    <a:lnTo>
                      <a:pt x="71" y="0"/>
                    </a:lnTo>
                    <a:close/>
                  </a:path>
                </a:pathLst>
              </a:custGeom>
              <a:solidFill>
                <a:srgbClr val="D78A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90" name="î$ḻiḋ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2011057-56FD-4A86-824C-D97E32140AE2}"/>
                  </a:ext>
                </a:extLst>
              </p:cNvPr>
              <p:cNvSpPr/>
              <p:nvPr/>
            </p:nvSpPr>
            <p:spPr bwMode="auto">
              <a:xfrm>
                <a:off x="3646" y="170"/>
                <a:ext cx="71" cy="243"/>
              </a:xfrm>
              <a:custGeom>
                <a:avLst/>
                <a:gdLst>
                  <a:gd name="T0" fmla="*/ 16 w 71"/>
                  <a:gd name="T1" fmla="*/ 187 h 243"/>
                  <a:gd name="T2" fmla="*/ 16 w 71"/>
                  <a:gd name="T3" fmla="*/ 187 h 243"/>
                  <a:gd name="T4" fmla="*/ 0 w 71"/>
                  <a:gd name="T5" fmla="*/ 243 h 243"/>
                  <a:gd name="T6" fmla="*/ 16 w 71"/>
                  <a:gd name="T7" fmla="*/ 187 h 243"/>
                  <a:gd name="T8" fmla="*/ 71 w 71"/>
                  <a:gd name="T9" fmla="*/ 0 h 243"/>
                  <a:gd name="T10" fmla="*/ 63 w 71"/>
                  <a:gd name="T11" fmla="*/ 28 h 243"/>
                  <a:gd name="T12" fmla="*/ 63 w 71"/>
                  <a:gd name="T13" fmla="*/ 28 h 243"/>
                  <a:gd name="T14" fmla="*/ 71 w 71"/>
                  <a:gd name="T15" fmla="*/ 0 h 243"/>
                  <a:gd name="T16" fmla="*/ 71 w 71"/>
                  <a:gd name="T17"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243">
                    <a:moveTo>
                      <a:pt x="16" y="187"/>
                    </a:moveTo>
                    <a:lnTo>
                      <a:pt x="16" y="187"/>
                    </a:lnTo>
                    <a:lnTo>
                      <a:pt x="0" y="243"/>
                    </a:lnTo>
                    <a:lnTo>
                      <a:pt x="16" y="187"/>
                    </a:lnTo>
                    <a:moveTo>
                      <a:pt x="71" y="0"/>
                    </a:moveTo>
                    <a:lnTo>
                      <a:pt x="63" y="28"/>
                    </a:lnTo>
                    <a:lnTo>
                      <a:pt x="63" y="28"/>
                    </a:lnTo>
                    <a:lnTo>
                      <a:pt x="71" y="0"/>
                    </a:lnTo>
                    <a:lnTo>
                      <a:pt x="7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91" name="ïṩḻïḍ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B592C99-8767-4748-B7EE-54A352E68AAB}"/>
                  </a:ext>
                </a:extLst>
              </p:cNvPr>
              <p:cNvSpPr/>
              <p:nvPr/>
            </p:nvSpPr>
            <p:spPr bwMode="auto">
              <a:xfrm>
                <a:off x="3405" y="41"/>
                <a:ext cx="320" cy="492"/>
              </a:xfrm>
              <a:custGeom>
                <a:avLst/>
                <a:gdLst>
                  <a:gd name="T0" fmla="*/ 0 w 203"/>
                  <a:gd name="T1" fmla="*/ 0 h 313"/>
                  <a:gd name="T2" fmla="*/ 66 w 203"/>
                  <a:gd name="T3" fmla="*/ 33 h 313"/>
                  <a:gd name="T4" fmla="*/ 130 w 203"/>
                  <a:gd name="T5" fmla="*/ 65 h 313"/>
                  <a:gd name="T6" fmla="*/ 156 w 203"/>
                  <a:gd name="T7" fmla="*/ 78 h 313"/>
                  <a:gd name="T8" fmla="*/ 121 w 203"/>
                  <a:gd name="T9" fmla="*/ 200 h 313"/>
                  <a:gd name="T10" fmla="*/ 50 w 203"/>
                  <a:gd name="T11" fmla="*/ 283 h 313"/>
                  <a:gd name="T12" fmla="*/ 37 w 203"/>
                  <a:gd name="T13" fmla="*/ 293 h 313"/>
                  <a:gd name="T14" fmla="*/ 29 w 203"/>
                  <a:gd name="T15" fmla="*/ 306 h 313"/>
                  <a:gd name="T16" fmla="*/ 55 w 203"/>
                  <a:gd name="T17" fmla="*/ 313 h 313"/>
                  <a:gd name="T18" fmla="*/ 55 w 203"/>
                  <a:gd name="T19" fmla="*/ 313 h 313"/>
                  <a:gd name="T20" fmla="*/ 55 w 203"/>
                  <a:gd name="T21" fmla="*/ 313 h 313"/>
                  <a:gd name="T22" fmla="*/ 153 w 203"/>
                  <a:gd name="T23" fmla="*/ 238 h 313"/>
                  <a:gd name="T24" fmla="*/ 153 w 203"/>
                  <a:gd name="T25" fmla="*/ 238 h 313"/>
                  <a:gd name="T26" fmla="*/ 153 w 203"/>
                  <a:gd name="T27" fmla="*/ 237 h 313"/>
                  <a:gd name="T28" fmla="*/ 163 w 203"/>
                  <a:gd name="T29" fmla="*/ 201 h 313"/>
                  <a:gd name="T30" fmla="*/ 193 w 203"/>
                  <a:gd name="T31" fmla="*/ 100 h 313"/>
                  <a:gd name="T32" fmla="*/ 198 w 203"/>
                  <a:gd name="T33" fmla="*/ 82 h 313"/>
                  <a:gd name="T34" fmla="*/ 203 w 203"/>
                  <a:gd name="T35" fmla="*/ 62 h 313"/>
                  <a:gd name="T36" fmla="*/ 0 w 203"/>
                  <a:gd name="T37"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3" h="313">
                    <a:moveTo>
                      <a:pt x="0" y="0"/>
                    </a:moveTo>
                    <a:cubicBezTo>
                      <a:pt x="66" y="33"/>
                      <a:pt x="66" y="33"/>
                      <a:pt x="66" y="33"/>
                    </a:cubicBezTo>
                    <a:cubicBezTo>
                      <a:pt x="130" y="65"/>
                      <a:pt x="130" y="65"/>
                      <a:pt x="130" y="65"/>
                    </a:cubicBezTo>
                    <a:cubicBezTo>
                      <a:pt x="156" y="78"/>
                      <a:pt x="156" y="78"/>
                      <a:pt x="156" y="78"/>
                    </a:cubicBezTo>
                    <a:cubicBezTo>
                      <a:pt x="121" y="200"/>
                      <a:pt x="121" y="200"/>
                      <a:pt x="121" y="200"/>
                    </a:cubicBezTo>
                    <a:cubicBezTo>
                      <a:pt x="121" y="200"/>
                      <a:pt x="114" y="252"/>
                      <a:pt x="50" y="283"/>
                    </a:cubicBezTo>
                    <a:cubicBezTo>
                      <a:pt x="45" y="285"/>
                      <a:pt x="40" y="288"/>
                      <a:pt x="37" y="293"/>
                    </a:cubicBezTo>
                    <a:cubicBezTo>
                      <a:pt x="33" y="296"/>
                      <a:pt x="31" y="301"/>
                      <a:pt x="29" y="306"/>
                    </a:cubicBezTo>
                    <a:cubicBezTo>
                      <a:pt x="55" y="313"/>
                      <a:pt x="55" y="313"/>
                      <a:pt x="55" y="313"/>
                    </a:cubicBezTo>
                    <a:cubicBezTo>
                      <a:pt x="55" y="313"/>
                      <a:pt x="55" y="313"/>
                      <a:pt x="55" y="313"/>
                    </a:cubicBezTo>
                    <a:cubicBezTo>
                      <a:pt x="55" y="313"/>
                      <a:pt x="55" y="313"/>
                      <a:pt x="55" y="313"/>
                    </a:cubicBezTo>
                    <a:cubicBezTo>
                      <a:pt x="99" y="311"/>
                      <a:pt x="139" y="282"/>
                      <a:pt x="153" y="238"/>
                    </a:cubicBezTo>
                    <a:cubicBezTo>
                      <a:pt x="153" y="238"/>
                      <a:pt x="153" y="238"/>
                      <a:pt x="153" y="238"/>
                    </a:cubicBezTo>
                    <a:cubicBezTo>
                      <a:pt x="153" y="237"/>
                      <a:pt x="153" y="237"/>
                      <a:pt x="153" y="237"/>
                    </a:cubicBezTo>
                    <a:cubicBezTo>
                      <a:pt x="163" y="201"/>
                      <a:pt x="163" y="201"/>
                      <a:pt x="163" y="201"/>
                    </a:cubicBezTo>
                    <a:cubicBezTo>
                      <a:pt x="193" y="100"/>
                      <a:pt x="193" y="100"/>
                      <a:pt x="193" y="100"/>
                    </a:cubicBezTo>
                    <a:cubicBezTo>
                      <a:pt x="198" y="82"/>
                      <a:pt x="198" y="82"/>
                      <a:pt x="198" y="82"/>
                    </a:cubicBezTo>
                    <a:cubicBezTo>
                      <a:pt x="203" y="62"/>
                      <a:pt x="203" y="62"/>
                      <a:pt x="203" y="62"/>
                    </a:cubicBezTo>
                    <a:cubicBezTo>
                      <a:pt x="0" y="0"/>
                      <a:pt x="0" y="0"/>
                      <a:pt x="0" y="0"/>
                    </a:cubicBezTo>
                  </a:path>
                </a:pathLst>
              </a:custGeom>
              <a:solidFill>
                <a:srgbClr val="E6953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92" name="íśḷî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A6BD5CF-BC70-432D-B217-067FE9AC989D}"/>
                  </a:ext>
                </a:extLst>
              </p:cNvPr>
              <p:cNvSpPr/>
              <p:nvPr/>
            </p:nvSpPr>
            <p:spPr bwMode="auto">
              <a:xfrm>
                <a:off x="3449" y="522"/>
                <a:ext cx="71" cy="66"/>
              </a:xfrm>
              <a:custGeom>
                <a:avLst/>
                <a:gdLst>
                  <a:gd name="T0" fmla="*/ 1 w 45"/>
                  <a:gd name="T1" fmla="*/ 0 h 42"/>
                  <a:gd name="T2" fmla="*/ 1 w 45"/>
                  <a:gd name="T3" fmla="*/ 1 h 42"/>
                  <a:gd name="T4" fmla="*/ 6 w 45"/>
                  <a:gd name="T5" fmla="*/ 3 h 42"/>
                  <a:gd name="T6" fmla="*/ 16 w 45"/>
                  <a:gd name="T7" fmla="*/ 16 h 42"/>
                  <a:gd name="T8" fmla="*/ 15 w 45"/>
                  <a:gd name="T9" fmla="*/ 20 h 42"/>
                  <a:gd name="T10" fmla="*/ 2 w 45"/>
                  <a:gd name="T11" fmla="*/ 30 h 42"/>
                  <a:gd name="T12" fmla="*/ 0 w 45"/>
                  <a:gd name="T13" fmla="*/ 30 h 42"/>
                  <a:gd name="T14" fmla="*/ 1 w 45"/>
                  <a:gd name="T15" fmla="*/ 30 h 42"/>
                  <a:gd name="T16" fmla="*/ 5 w 45"/>
                  <a:gd name="T17" fmla="*/ 36 h 42"/>
                  <a:gd name="T18" fmla="*/ 21 w 45"/>
                  <a:gd name="T19" fmla="*/ 41 h 42"/>
                  <a:gd name="T20" fmla="*/ 23 w 45"/>
                  <a:gd name="T21" fmla="*/ 41 h 42"/>
                  <a:gd name="T22" fmla="*/ 23 w 45"/>
                  <a:gd name="T23" fmla="*/ 41 h 42"/>
                  <a:gd name="T24" fmla="*/ 23 w 45"/>
                  <a:gd name="T25" fmla="*/ 41 h 42"/>
                  <a:gd name="T26" fmla="*/ 23 w 45"/>
                  <a:gd name="T27" fmla="*/ 41 h 42"/>
                  <a:gd name="T28" fmla="*/ 27 w 45"/>
                  <a:gd name="T29" fmla="*/ 42 h 42"/>
                  <a:gd name="T30" fmla="*/ 34 w 45"/>
                  <a:gd name="T31" fmla="*/ 41 h 42"/>
                  <a:gd name="T32" fmla="*/ 35 w 45"/>
                  <a:gd name="T33" fmla="*/ 40 h 42"/>
                  <a:gd name="T34" fmla="*/ 42 w 45"/>
                  <a:gd name="T35" fmla="*/ 34 h 42"/>
                  <a:gd name="T36" fmla="*/ 42 w 45"/>
                  <a:gd name="T37" fmla="*/ 34 h 42"/>
                  <a:gd name="T38" fmla="*/ 42 w 45"/>
                  <a:gd name="T39" fmla="*/ 34 h 42"/>
                  <a:gd name="T40" fmla="*/ 44 w 45"/>
                  <a:gd name="T41" fmla="*/ 26 h 42"/>
                  <a:gd name="T42" fmla="*/ 32 w 45"/>
                  <a:gd name="T43" fmla="*/ 9 h 42"/>
                  <a:gd name="T44" fmla="*/ 28 w 45"/>
                  <a:gd name="T45" fmla="*/ 8 h 42"/>
                  <a:gd name="T46" fmla="*/ 27 w 45"/>
                  <a:gd name="T47" fmla="*/ 7 h 42"/>
                  <a:gd name="T48" fmla="*/ 1 w 45"/>
                  <a:gd name="T4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5" h="42">
                    <a:moveTo>
                      <a:pt x="1" y="0"/>
                    </a:moveTo>
                    <a:cubicBezTo>
                      <a:pt x="1" y="0"/>
                      <a:pt x="1" y="0"/>
                      <a:pt x="1" y="1"/>
                    </a:cubicBezTo>
                    <a:cubicBezTo>
                      <a:pt x="6" y="3"/>
                      <a:pt x="6" y="3"/>
                      <a:pt x="6" y="3"/>
                    </a:cubicBezTo>
                    <a:cubicBezTo>
                      <a:pt x="12" y="4"/>
                      <a:pt x="16" y="10"/>
                      <a:pt x="16" y="16"/>
                    </a:cubicBezTo>
                    <a:cubicBezTo>
                      <a:pt x="16" y="17"/>
                      <a:pt x="16" y="19"/>
                      <a:pt x="15" y="20"/>
                    </a:cubicBezTo>
                    <a:cubicBezTo>
                      <a:pt x="13" y="26"/>
                      <a:pt x="8" y="30"/>
                      <a:pt x="2" y="30"/>
                    </a:cubicBezTo>
                    <a:cubicBezTo>
                      <a:pt x="1" y="30"/>
                      <a:pt x="1" y="30"/>
                      <a:pt x="0" y="30"/>
                    </a:cubicBezTo>
                    <a:cubicBezTo>
                      <a:pt x="0" y="30"/>
                      <a:pt x="0" y="30"/>
                      <a:pt x="1" y="30"/>
                    </a:cubicBezTo>
                    <a:cubicBezTo>
                      <a:pt x="2" y="32"/>
                      <a:pt x="4" y="34"/>
                      <a:pt x="5" y="36"/>
                    </a:cubicBezTo>
                    <a:cubicBezTo>
                      <a:pt x="21" y="41"/>
                      <a:pt x="21" y="41"/>
                      <a:pt x="21" y="41"/>
                    </a:cubicBezTo>
                    <a:cubicBezTo>
                      <a:pt x="23" y="41"/>
                      <a:pt x="23" y="41"/>
                      <a:pt x="23" y="41"/>
                    </a:cubicBezTo>
                    <a:cubicBezTo>
                      <a:pt x="23" y="41"/>
                      <a:pt x="23" y="41"/>
                      <a:pt x="23" y="41"/>
                    </a:cubicBezTo>
                    <a:cubicBezTo>
                      <a:pt x="23" y="41"/>
                      <a:pt x="23" y="41"/>
                      <a:pt x="23" y="41"/>
                    </a:cubicBezTo>
                    <a:cubicBezTo>
                      <a:pt x="23" y="41"/>
                      <a:pt x="23" y="41"/>
                      <a:pt x="23" y="41"/>
                    </a:cubicBezTo>
                    <a:cubicBezTo>
                      <a:pt x="24" y="42"/>
                      <a:pt x="26" y="42"/>
                      <a:pt x="27" y="42"/>
                    </a:cubicBezTo>
                    <a:cubicBezTo>
                      <a:pt x="30" y="42"/>
                      <a:pt x="32" y="41"/>
                      <a:pt x="34" y="41"/>
                    </a:cubicBezTo>
                    <a:cubicBezTo>
                      <a:pt x="34" y="40"/>
                      <a:pt x="35" y="40"/>
                      <a:pt x="35" y="40"/>
                    </a:cubicBezTo>
                    <a:cubicBezTo>
                      <a:pt x="38" y="39"/>
                      <a:pt x="40" y="37"/>
                      <a:pt x="42" y="34"/>
                    </a:cubicBezTo>
                    <a:cubicBezTo>
                      <a:pt x="42" y="34"/>
                      <a:pt x="42" y="34"/>
                      <a:pt x="42" y="34"/>
                    </a:cubicBezTo>
                    <a:cubicBezTo>
                      <a:pt x="42" y="34"/>
                      <a:pt x="42" y="34"/>
                      <a:pt x="42" y="34"/>
                    </a:cubicBezTo>
                    <a:cubicBezTo>
                      <a:pt x="43" y="32"/>
                      <a:pt x="44" y="29"/>
                      <a:pt x="44" y="26"/>
                    </a:cubicBezTo>
                    <a:cubicBezTo>
                      <a:pt x="45" y="18"/>
                      <a:pt x="39" y="11"/>
                      <a:pt x="32" y="9"/>
                    </a:cubicBezTo>
                    <a:cubicBezTo>
                      <a:pt x="28" y="8"/>
                      <a:pt x="28" y="8"/>
                      <a:pt x="28" y="8"/>
                    </a:cubicBezTo>
                    <a:cubicBezTo>
                      <a:pt x="27" y="7"/>
                      <a:pt x="27" y="7"/>
                      <a:pt x="27" y="7"/>
                    </a:cubicBezTo>
                    <a:cubicBezTo>
                      <a:pt x="1" y="0"/>
                      <a:pt x="1" y="0"/>
                      <a:pt x="1" y="0"/>
                    </a:cubicBezTo>
                  </a:path>
                </a:pathLst>
              </a:custGeom>
              <a:solidFill>
                <a:srgbClr val="E6953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93" name="ïş1i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C977190-FECD-46F0-B275-30BFD11E988C}"/>
                  </a:ext>
                </a:extLst>
              </p:cNvPr>
              <p:cNvSpPr/>
              <p:nvPr/>
            </p:nvSpPr>
            <p:spPr bwMode="auto">
              <a:xfrm>
                <a:off x="3413" y="566"/>
                <a:ext cx="49" cy="61"/>
              </a:xfrm>
              <a:custGeom>
                <a:avLst/>
                <a:gdLst>
                  <a:gd name="T0" fmla="*/ 14 w 31"/>
                  <a:gd name="T1" fmla="*/ 0 h 39"/>
                  <a:gd name="T2" fmla="*/ 13 w 31"/>
                  <a:gd name="T3" fmla="*/ 5 h 39"/>
                  <a:gd name="T4" fmla="*/ 20 w 31"/>
                  <a:gd name="T5" fmla="*/ 19 h 39"/>
                  <a:gd name="T6" fmla="*/ 18 w 31"/>
                  <a:gd name="T7" fmla="*/ 26 h 39"/>
                  <a:gd name="T8" fmla="*/ 7 w 31"/>
                  <a:gd name="T9" fmla="*/ 34 h 39"/>
                  <a:gd name="T10" fmla="*/ 4 w 31"/>
                  <a:gd name="T11" fmla="*/ 33 h 39"/>
                  <a:gd name="T12" fmla="*/ 0 w 31"/>
                  <a:gd name="T13" fmla="*/ 32 h 39"/>
                  <a:gd name="T14" fmla="*/ 0 w 31"/>
                  <a:gd name="T15" fmla="*/ 33 h 39"/>
                  <a:gd name="T16" fmla="*/ 18 w 31"/>
                  <a:gd name="T17" fmla="*/ 39 h 39"/>
                  <a:gd name="T18" fmla="*/ 18 w 31"/>
                  <a:gd name="T19" fmla="*/ 39 h 39"/>
                  <a:gd name="T20" fmla="*/ 19 w 31"/>
                  <a:gd name="T21" fmla="*/ 38 h 39"/>
                  <a:gd name="T22" fmla="*/ 27 w 31"/>
                  <a:gd name="T23" fmla="*/ 31 h 39"/>
                  <a:gd name="T24" fmla="*/ 30 w 31"/>
                  <a:gd name="T25" fmla="*/ 26 h 39"/>
                  <a:gd name="T26" fmla="*/ 30 w 31"/>
                  <a:gd name="T27" fmla="*/ 25 h 39"/>
                  <a:gd name="T28" fmla="*/ 31 w 31"/>
                  <a:gd name="T29" fmla="*/ 19 h 39"/>
                  <a:gd name="T30" fmla="*/ 28 w 31"/>
                  <a:gd name="T31" fmla="*/ 8 h 39"/>
                  <a:gd name="T32" fmla="*/ 28 w 31"/>
                  <a:gd name="T33" fmla="*/ 8 h 39"/>
                  <a:gd name="T34" fmla="*/ 24 w 31"/>
                  <a:gd name="T35" fmla="*/ 2 h 39"/>
                  <a:gd name="T36" fmla="*/ 23 w 31"/>
                  <a:gd name="T37" fmla="*/ 2 h 39"/>
                  <a:gd name="T38" fmla="*/ 21 w 31"/>
                  <a:gd name="T39" fmla="*/ 2 h 39"/>
                  <a:gd name="T40" fmla="*/ 14 w 31"/>
                  <a:gd name="T4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 h="39">
                    <a:moveTo>
                      <a:pt x="14" y="0"/>
                    </a:moveTo>
                    <a:cubicBezTo>
                      <a:pt x="13" y="5"/>
                      <a:pt x="13" y="5"/>
                      <a:pt x="13" y="5"/>
                    </a:cubicBezTo>
                    <a:cubicBezTo>
                      <a:pt x="19" y="7"/>
                      <a:pt x="22" y="13"/>
                      <a:pt x="20" y="19"/>
                    </a:cubicBezTo>
                    <a:cubicBezTo>
                      <a:pt x="18" y="26"/>
                      <a:pt x="18" y="26"/>
                      <a:pt x="18" y="26"/>
                    </a:cubicBezTo>
                    <a:cubicBezTo>
                      <a:pt x="17" y="30"/>
                      <a:pt x="12" y="34"/>
                      <a:pt x="7" y="34"/>
                    </a:cubicBezTo>
                    <a:cubicBezTo>
                      <a:pt x="6" y="34"/>
                      <a:pt x="5" y="34"/>
                      <a:pt x="4" y="33"/>
                    </a:cubicBezTo>
                    <a:cubicBezTo>
                      <a:pt x="0" y="32"/>
                      <a:pt x="0" y="32"/>
                      <a:pt x="0" y="32"/>
                    </a:cubicBezTo>
                    <a:cubicBezTo>
                      <a:pt x="0" y="33"/>
                      <a:pt x="0" y="33"/>
                      <a:pt x="0" y="33"/>
                    </a:cubicBezTo>
                    <a:cubicBezTo>
                      <a:pt x="18" y="39"/>
                      <a:pt x="18" y="39"/>
                      <a:pt x="18" y="39"/>
                    </a:cubicBezTo>
                    <a:cubicBezTo>
                      <a:pt x="18" y="39"/>
                      <a:pt x="18" y="39"/>
                      <a:pt x="18" y="39"/>
                    </a:cubicBezTo>
                    <a:cubicBezTo>
                      <a:pt x="19" y="38"/>
                      <a:pt x="19" y="38"/>
                      <a:pt x="19" y="38"/>
                    </a:cubicBezTo>
                    <a:cubicBezTo>
                      <a:pt x="22" y="37"/>
                      <a:pt x="25" y="34"/>
                      <a:pt x="27" y="31"/>
                    </a:cubicBezTo>
                    <a:cubicBezTo>
                      <a:pt x="28" y="29"/>
                      <a:pt x="29" y="27"/>
                      <a:pt x="30" y="26"/>
                    </a:cubicBezTo>
                    <a:cubicBezTo>
                      <a:pt x="30" y="26"/>
                      <a:pt x="30" y="25"/>
                      <a:pt x="30" y="25"/>
                    </a:cubicBezTo>
                    <a:cubicBezTo>
                      <a:pt x="30" y="23"/>
                      <a:pt x="31" y="21"/>
                      <a:pt x="31" y="19"/>
                    </a:cubicBezTo>
                    <a:cubicBezTo>
                      <a:pt x="31" y="15"/>
                      <a:pt x="30" y="11"/>
                      <a:pt x="28" y="8"/>
                    </a:cubicBezTo>
                    <a:cubicBezTo>
                      <a:pt x="28" y="8"/>
                      <a:pt x="28" y="8"/>
                      <a:pt x="28" y="8"/>
                    </a:cubicBezTo>
                    <a:cubicBezTo>
                      <a:pt x="27" y="6"/>
                      <a:pt x="25" y="4"/>
                      <a:pt x="24" y="2"/>
                    </a:cubicBezTo>
                    <a:cubicBezTo>
                      <a:pt x="23" y="2"/>
                      <a:pt x="23" y="2"/>
                      <a:pt x="23" y="2"/>
                    </a:cubicBezTo>
                    <a:cubicBezTo>
                      <a:pt x="22" y="2"/>
                      <a:pt x="21" y="2"/>
                      <a:pt x="21" y="2"/>
                    </a:cubicBezTo>
                    <a:cubicBezTo>
                      <a:pt x="14" y="0"/>
                      <a:pt x="14" y="0"/>
                      <a:pt x="14" y="0"/>
                    </a:cubicBezTo>
                  </a:path>
                </a:pathLst>
              </a:custGeom>
              <a:solidFill>
                <a:srgbClr val="E6953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94" name="îṥ1ï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E1792A7-2331-4912-8210-B4E40B1C7691}"/>
                  </a:ext>
                </a:extLst>
              </p:cNvPr>
              <p:cNvSpPr/>
              <p:nvPr/>
            </p:nvSpPr>
            <p:spPr bwMode="auto">
              <a:xfrm>
                <a:off x="3355" y="176"/>
                <a:ext cx="66" cy="281"/>
              </a:xfrm>
              <a:custGeom>
                <a:avLst/>
                <a:gdLst>
                  <a:gd name="T0" fmla="*/ 42 w 42"/>
                  <a:gd name="T1" fmla="*/ 0 h 179"/>
                  <a:gd name="T2" fmla="*/ 9 w 42"/>
                  <a:gd name="T3" fmla="*/ 105 h 179"/>
                  <a:gd name="T4" fmla="*/ 26 w 42"/>
                  <a:gd name="T5" fmla="*/ 179 h 179"/>
                </a:gdLst>
                <a:ahLst/>
                <a:cxnLst>
                  <a:cxn ang="0">
                    <a:pos x="T0" y="T1"/>
                  </a:cxn>
                  <a:cxn ang="0">
                    <a:pos x="T2" y="T3"/>
                  </a:cxn>
                  <a:cxn ang="0">
                    <a:pos x="T4" y="T5"/>
                  </a:cxn>
                </a:cxnLst>
                <a:rect l="0" t="0" r="r" b="b"/>
                <a:pathLst>
                  <a:path w="42" h="179">
                    <a:moveTo>
                      <a:pt x="42" y="0"/>
                    </a:moveTo>
                    <a:cubicBezTo>
                      <a:pt x="9" y="105"/>
                      <a:pt x="9" y="105"/>
                      <a:pt x="9" y="105"/>
                    </a:cubicBezTo>
                    <a:cubicBezTo>
                      <a:pt x="9" y="105"/>
                      <a:pt x="0" y="150"/>
                      <a:pt x="26" y="179"/>
                    </a:cubicBezTo>
                  </a:path>
                </a:pathLst>
              </a:custGeom>
              <a:noFill/>
              <a:ln w="36513" cap="rnd">
                <a:solidFill>
                  <a:srgbClr val="FFFFCB"/>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1195" name="íšľí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7571132-2AA1-4AF2-9874-3A37D2762B92}"/>
                  </a:ext>
                </a:extLst>
              </p:cNvPr>
              <p:cNvSpPr/>
              <p:nvPr/>
            </p:nvSpPr>
            <p:spPr bwMode="auto">
              <a:xfrm flipV="1">
                <a:off x="3434" y="109"/>
                <a:ext cx="9" cy="31"/>
              </a:xfrm>
              <a:prstGeom prst="line">
                <a:avLst/>
              </a:prstGeom>
              <a:noFill/>
              <a:ln w="36513" cap="rnd">
                <a:solidFill>
                  <a:srgbClr val="FFFFCB"/>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1196" name="íṡḻîḓ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555496F-8890-4943-A537-81FC445F52C6}"/>
                  </a:ext>
                </a:extLst>
              </p:cNvPr>
              <p:cNvSpPr/>
              <p:nvPr/>
            </p:nvSpPr>
            <p:spPr bwMode="auto">
              <a:xfrm>
                <a:off x="3357" y="506"/>
                <a:ext cx="48" cy="27"/>
              </a:xfrm>
              <a:custGeom>
                <a:avLst/>
                <a:gdLst>
                  <a:gd name="T0" fmla="*/ 24 w 31"/>
                  <a:gd name="T1" fmla="*/ 17 h 17"/>
                  <a:gd name="T2" fmla="*/ 4 w 31"/>
                  <a:gd name="T3" fmla="*/ 10 h 17"/>
                  <a:gd name="T4" fmla="*/ 1 w 31"/>
                  <a:gd name="T5" fmla="*/ 5 h 17"/>
                  <a:gd name="T6" fmla="*/ 1 w 31"/>
                  <a:gd name="T7" fmla="*/ 3 h 17"/>
                  <a:gd name="T8" fmla="*/ 7 w 31"/>
                  <a:gd name="T9" fmla="*/ 1 h 17"/>
                  <a:gd name="T10" fmla="*/ 27 w 31"/>
                  <a:gd name="T11" fmla="*/ 7 h 17"/>
                  <a:gd name="T12" fmla="*/ 30 w 31"/>
                  <a:gd name="T13" fmla="*/ 12 h 17"/>
                  <a:gd name="T14" fmla="*/ 29 w 31"/>
                  <a:gd name="T15" fmla="*/ 14 h 17"/>
                  <a:gd name="T16" fmla="*/ 24 w 31"/>
                  <a:gd name="T1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17">
                    <a:moveTo>
                      <a:pt x="24" y="17"/>
                    </a:moveTo>
                    <a:cubicBezTo>
                      <a:pt x="4" y="10"/>
                      <a:pt x="4" y="10"/>
                      <a:pt x="4" y="10"/>
                    </a:cubicBezTo>
                    <a:cubicBezTo>
                      <a:pt x="2" y="10"/>
                      <a:pt x="0" y="7"/>
                      <a:pt x="1" y="5"/>
                    </a:cubicBezTo>
                    <a:cubicBezTo>
                      <a:pt x="1" y="3"/>
                      <a:pt x="1" y="3"/>
                      <a:pt x="1" y="3"/>
                    </a:cubicBezTo>
                    <a:cubicBezTo>
                      <a:pt x="2" y="1"/>
                      <a:pt x="4" y="0"/>
                      <a:pt x="7" y="1"/>
                    </a:cubicBezTo>
                    <a:cubicBezTo>
                      <a:pt x="27" y="7"/>
                      <a:pt x="27" y="7"/>
                      <a:pt x="27" y="7"/>
                    </a:cubicBezTo>
                    <a:cubicBezTo>
                      <a:pt x="29" y="8"/>
                      <a:pt x="31" y="10"/>
                      <a:pt x="30" y="12"/>
                    </a:cubicBezTo>
                    <a:cubicBezTo>
                      <a:pt x="29" y="14"/>
                      <a:pt x="29" y="14"/>
                      <a:pt x="29" y="14"/>
                    </a:cubicBezTo>
                    <a:cubicBezTo>
                      <a:pt x="29" y="16"/>
                      <a:pt x="26" y="17"/>
                      <a:pt x="24" y="17"/>
                    </a:cubicBezTo>
                    <a:close/>
                  </a:path>
                </a:pathLst>
              </a:custGeom>
              <a:solidFill>
                <a:srgbClr val="FFFFC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97" name="îśḷiḍ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E876BA1-47E3-450C-B50F-5D30524E2B1F}"/>
                  </a:ext>
                </a:extLst>
              </p:cNvPr>
              <p:cNvSpPr/>
              <p:nvPr/>
            </p:nvSpPr>
            <p:spPr bwMode="auto">
              <a:xfrm>
                <a:off x="3382" y="566"/>
                <a:ext cx="28" cy="17"/>
              </a:xfrm>
              <a:custGeom>
                <a:avLst/>
                <a:gdLst>
                  <a:gd name="T0" fmla="*/ 12 w 18"/>
                  <a:gd name="T1" fmla="*/ 11 h 11"/>
                  <a:gd name="T2" fmla="*/ 3 w 18"/>
                  <a:gd name="T3" fmla="*/ 8 h 11"/>
                  <a:gd name="T4" fmla="*/ 1 w 18"/>
                  <a:gd name="T5" fmla="*/ 3 h 11"/>
                  <a:gd name="T6" fmla="*/ 6 w 18"/>
                  <a:gd name="T7" fmla="*/ 0 h 11"/>
                  <a:gd name="T8" fmla="*/ 14 w 18"/>
                  <a:gd name="T9" fmla="*/ 3 h 11"/>
                  <a:gd name="T10" fmla="*/ 17 w 18"/>
                  <a:gd name="T11" fmla="*/ 8 h 11"/>
                  <a:gd name="T12" fmla="*/ 12 w 18"/>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8" h="11">
                    <a:moveTo>
                      <a:pt x="12" y="11"/>
                    </a:moveTo>
                    <a:cubicBezTo>
                      <a:pt x="3" y="8"/>
                      <a:pt x="3" y="8"/>
                      <a:pt x="3" y="8"/>
                    </a:cubicBezTo>
                    <a:cubicBezTo>
                      <a:pt x="1" y="7"/>
                      <a:pt x="0" y="5"/>
                      <a:pt x="1" y="3"/>
                    </a:cubicBezTo>
                    <a:cubicBezTo>
                      <a:pt x="1" y="1"/>
                      <a:pt x="4" y="0"/>
                      <a:pt x="6" y="0"/>
                    </a:cubicBezTo>
                    <a:cubicBezTo>
                      <a:pt x="14" y="3"/>
                      <a:pt x="14" y="3"/>
                      <a:pt x="14" y="3"/>
                    </a:cubicBezTo>
                    <a:cubicBezTo>
                      <a:pt x="17" y="4"/>
                      <a:pt x="18" y="6"/>
                      <a:pt x="17" y="8"/>
                    </a:cubicBezTo>
                    <a:cubicBezTo>
                      <a:pt x="17" y="10"/>
                      <a:pt x="14" y="11"/>
                      <a:pt x="12" y="11"/>
                    </a:cubicBezTo>
                    <a:close/>
                  </a:path>
                </a:pathLst>
              </a:custGeom>
              <a:solidFill>
                <a:srgbClr val="FFFFC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98" name="ïsľïḋ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4C59329-3E54-4BA3-9FC8-E87B346C01D6}"/>
                  </a:ext>
                </a:extLst>
              </p:cNvPr>
              <p:cNvSpPr/>
              <p:nvPr/>
            </p:nvSpPr>
            <p:spPr bwMode="auto">
              <a:xfrm>
                <a:off x="3437" y="93"/>
                <a:ext cx="173" cy="294"/>
              </a:xfrm>
              <a:custGeom>
                <a:avLst/>
                <a:gdLst>
                  <a:gd name="T0" fmla="*/ 46 w 110"/>
                  <a:gd name="T1" fmla="*/ 0 h 187"/>
                  <a:gd name="T2" fmla="*/ 6 w 110"/>
                  <a:gd name="T3" fmla="*/ 142 h 187"/>
                  <a:gd name="T4" fmla="*/ 29 w 110"/>
                  <a:gd name="T5" fmla="*/ 185 h 187"/>
                  <a:gd name="T6" fmla="*/ 39 w 110"/>
                  <a:gd name="T7" fmla="*/ 187 h 187"/>
                  <a:gd name="T8" fmla="*/ 56 w 110"/>
                  <a:gd name="T9" fmla="*/ 183 h 187"/>
                  <a:gd name="T10" fmla="*/ 73 w 110"/>
                  <a:gd name="T11" fmla="*/ 162 h 187"/>
                  <a:gd name="T12" fmla="*/ 110 w 110"/>
                  <a:gd name="T13" fmla="*/ 32 h 187"/>
                  <a:gd name="T14" fmla="*/ 46 w 110"/>
                  <a:gd name="T15" fmla="*/ 0 h 1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187">
                    <a:moveTo>
                      <a:pt x="46" y="0"/>
                    </a:moveTo>
                    <a:cubicBezTo>
                      <a:pt x="6" y="142"/>
                      <a:pt x="6" y="142"/>
                      <a:pt x="6" y="142"/>
                    </a:cubicBezTo>
                    <a:cubicBezTo>
                      <a:pt x="0" y="160"/>
                      <a:pt x="10" y="180"/>
                      <a:pt x="29" y="185"/>
                    </a:cubicBezTo>
                    <a:cubicBezTo>
                      <a:pt x="32" y="186"/>
                      <a:pt x="36" y="187"/>
                      <a:pt x="39" y="187"/>
                    </a:cubicBezTo>
                    <a:cubicBezTo>
                      <a:pt x="45" y="187"/>
                      <a:pt x="51" y="185"/>
                      <a:pt x="56" y="183"/>
                    </a:cubicBezTo>
                    <a:cubicBezTo>
                      <a:pt x="64" y="179"/>
                      <a:pt x="70" y="171"/>
                      <a:pt x="73" y="162"/>
                    </a:cubicBezTo>
                    <a:cubicBezTo>
                      <a:pt x="110" y="32"/>
                      <a:pt x="110" y="32"/>
                      <a:pt x="110" y="32"/>
                    </a:cubicBezTo>
                    <a:cubicBezTo>
                      <a:pt x="46" y="0"/>
                      <a:pt x="46" y="0"/>
                      <a:pt x="46" y="0"/>
                    </a:cubicBezTo>
                  </a:path>
                </a:pathLst>
              </a:custGeom>
              <a:solidFill>
                <a:srgbClr val="FFD36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99" name="ïṩļíḍ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CC4E1CE-26D7-4B18-B0E7-49372EB423BD}"/>
                  </a:ext>
                </a:extLst>
              </p:cNvPr>
              <p:cNvSpPr/>
              <p:nvPr/>
            </p:nvSpPr>
            <p:spPr bwMode="auto">
              <a:xfrm>
                <a:off x="3268" y="613"/>
                <a:ext cx="153" cy="115"/>
              </a:xfrm>
              <a:custGeom>
                <a:avLst/>
                <a:gdLst>
                  <a:gd name="T0" fmla="*/ 129 w 153"/>
                  <a:gd name="T1" fmla="*/ 115 h 115"/>
                  <a:gd name="T2" fmla="*/ 0 w 153"/>
                  <a:gd name="T3" fmla="*/ 76 h 115"/>
                  <a:gd name="T4" fmla="*/ 24 w 153"/>
                  <a:gd name="T5" fmla="*/ 0 h 115"/>
                  <a:gd name="T6" fmla="*/ 153 w 153"/>
                  <a:gd name="T7" fmla="*/ 39 h 115"/>
                  <a:gd name="T8" fmla="*/ 129 w 153"/>
                  <a:gd name="T9" fmla="*/ 115 h 115"/>
                </a:gdLst>
                <a:ahLst/>
                <a:cxnLst>
                  <a:cxn ang="0">
                    <a:pos x="T0" y="T1"/>
                  </a:cxn>
                  <a:cxn ang="0">
                    <a:pos x="T2" y="T3"/>
                  </a:cxn>
                  <a:cxn ang="0">
                    <a:pos x="T4" y="T5"/>
                  </a:cxn>
                  <a:cxn ang="0">
                    <a:pos x="T6" y="T7"/>
                  </a:cxn>
                  <a:cxn ang="0">
                    <a:pos x="T8" y="T9"/>
                  </a:cxn>
                </a:cxnLst>
                <a:rect l="0" t="0" r="r" b="b"/>
                <a:pathLst>
                  <a:path w="153" h="115">
                    <a:moveTo>
                      <a:pt x="129" y="115"/>
                    </a:moveTo>
                    <a:lnTo>
                      <a:pt x="0" y="76"/>
                    </a:lnTo>
                    <a:lnTo>
                      <a:pt x="24" y="0"/>
                    </a:lnTo>
                    <a:lnTo>
                      <a:pt x="153" y="39"/>
                    </a:lnTo>
                    <a:lnTo>
                      <a:pt x="129" y="115"/>
                    </a:lnTo>
                    <a:close/>
                  </a:path>
                </a:pathLst>
              </a:custGeom>
              <a:solidFill>
                <a:srgbClr val="1A142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00" name="îSḷïḍ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1489831-6914-4EA4-B0BB-825357E84DF9}"/>
                  </a:ext>
                </a:extLst>
              </p:cNvPr>
              <p:cNvSpPr/>
              <p:nvPr/>
            </p:nvSpPr>
            <p:spPr bwMode="auto">
              <a:xfrm>
                <a:off x="3309" y="646"/>
                <a:ext cx="76" cy="24"/>
              </a:xfrm>
              <a:prstGeom prst="line">
                <a:avLst/>
              </a:prstGeom>
              <a:noFill/>
              <a:ln w="14288" cap="flat">
                <a:solidFill>
                  <a:srgbClr val="C9C9CB"/>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1201" name="ísḷîḍ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24E409B-F1C3-4C0E-80D5-68C761D1DEDA}"/>
                  </a:ext>
                </a:extLst>
              </p:cNvPr>
              <p:cNvSpPr/>
              <p:nvPr/>
            </p:nvSpPr>
            <p:spPr bwMode="auto">
              <a:xfrm>
                <a:off x="3303" y="670"/>
                <a:ext cx="74" cy="22"/>
              </a:xfrm>
              <a:prstGeom prst="line">
                <a:avLst/>
              </a:prstGeom>
              <a:noFill/>
              <a:ln w="14288" cap="flat">
                <a:solidFill>
                  <a:srgbClr val="C9C9CB"/>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1202" name="ïṡ1ïḍ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6475B5D-22B6-46A8-8903-5A04BE0C39E0}"/>
                  </a:ext>
                </a:extLst>
              </p:cNvPr>
              <p:cNvSpPr/>
              <p:nvPr/>
            </p:nvSpPr>
            <p:spPr bwMode="auto">
              <a:xfrm>
                <a:off x="3379" y="-3"/>
                <a:ext cx="382" cy="151"/>
              </a:xfrm>
              <a:custGeom>
                <a:avLst/>
                <a:gdLst>
                  <a:gd name="T0" fmla="*/ 224 w 243"/>
                  <a:gd name="T1" fmla="*/ 94 h 96"/>
                  <a:gd name="T2" fmla="*/ 12 w 243"/>
                  <a:gd name="T3" fmla="*/ 29 h 96"/>
                  <a:gd name="T4" fmla="*/ 2 w 243"/>
                  <a:gd name="T5" fmla="*/ 12 h 96"/>
                  <a:gd name="T6" fmla="*/ 20 w 243"/>
                  <a:gd name="T7" fmla="*/ 2 h 96"/>
                  <a:gd name="T8" fmla="*/ 232 w 243"/>
                  <a:gd name="T9" fmla="*/ 67 h 96"/>
                  <a:gd name="T10" fmla="*/ 241 w 243"/>
                  <a:gd name="T11" fmla="*/ 85 h 96"/>
                  <a:gd name="T12" fmla="*/ 224 w 243"/>
                  <a:gd name="T13" fmla="*/ 94 h 96"/>
                </a:gdLst>
                <a:ahLst/>
                <a:cxnLst>
                  <a:cxn ang="0">
                    <a:pos x="T0" y="T1"/>
                  </a:cxn>
                  <a:cxn ang="0">
                    <a:pos x="T2" y="T3"/>
                  </a:cxn>
                  <a:cxn ang="0">
                    <a:pos x="T4" y="T5"/>
                  </a:cxn>
                  <a:cxn ang="0">
                    <a:pos x="T6" y="T7"/>
                  </a:cxn>
                  <a:cxn ang="0">
                    <a:pos x="T8" y="T9"/>
                  </a:cxn>
                  <a:cxn ang="0">
                    <a:pos x="T10" y="T11"/>
                  </a:cxn>
                  <a:cxn ang="0">
                    <a:pos x="T12" y="T13"/>
                  </a:cxn>
                </a:cxnLst>
                <a:rect l="0" t="0" r="r" b="b"/>
                <a:pathLst>
                  <a:path w="243" h="96">
                    <a:moveTo>
                      <a:pt x="224" y="94"/>
                    </a:moveTo>
                    <a:cubicBezTo>
                      <a:pt x="12" y="29"/>
                      <a:pt x="12" y="29"/>
                      <a:pt x="12" y="29"/>
                    </a:cubicBezTo>
                    <a:cubicBezTo>
                      <a:pt x="4" y="27"/>
                      <a:pt x="0" y="19"/>
                      <a:pt x="2" y="12"/>
                    </a:cubicBezTo>
                    <a:cubicBezTo>
                      <a:pt x="5" y="4"/>
                      <a:pt x="12" y="0"/>
                      <a:pt x="20" y="2"/>
                    </a:cubicBezTo>
                    <a:cubicBezTo>
                      <a:pt x="232" y="67"/>
                      <a:pt x="232" y="67"/>
                      <a:pt x="232" y="67"/>
                    </a:cubicBezTo>
                    <a:cubicBezTo>
                      <a:pt x="239" y="70"/>
                      <a:pt x="243" y="77"/>
                      <a:pt x="241" y="85"/>
                    </a:cubicBezTo>
                    <a:cubicBezTo>
                      <a:pt x="239" y="92"/>
                      <a:pt x="231" y="96"/>
                      <a:pt x="224" y="94"/>
                    </a:cubicBezTo>
                    <a:close/>
                  </a:path>
                </a:pathLst>
              </a:custGeom>
              <a:solidFill>
                <a:srgbClr val="FFBC3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03" name="ïṥ1î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7E34583-4D93-47DE-8EA8-3435D73E12C9}"/>
                  </a:ext>
                </a:extLst>
              </p:cNvPr>
              <p:cNvSpPr/>
              <p:nvPr/>
            </p:nvSpPr>
            <p:spPr bwMode="auto">
              <a:xfrm>
                <a:off x="3426" y="718"/>
                <a:ext cx="137" cy="145"/>
              </a:xfrm>
              <a:custGeom>
                <a:avLst/>
                <a:gdLst>
                  <a:gd name="T0" fmla="*/ 14 w 87"/>
                  <a:gd name="T1" fmla="*/ 24 h 92"/>
                  <a:gd name="T2" fmla="*/ 50 w 87"/>
                  <a:gd name="T3" fmla="*/ 5 h 92"/>
                  <a:gd name="T4" fmla="*/ 75 w 87"/>
                  <a:gd name="T5" fmla="*/ 36 h 92"/>
                  <a:gd name="T6" fmla="*/ 87 w 87"/>
                  <a:gd name="T7" fmla="*/ 57 h 92"/>
                  <a:gd name="T8" fmla="*/ 58 w 87"/>
                  <a:gd name="T9" fmla="*/ 78 h 92"/>
                  <a:gd name="T10" fmla="*/ 18 w 87"/>
                  <a:gd name="T11" fmla="*/ 47 h 92"/>
                  <a:gd name="T12" fmla="*/ 14 w 87"/>
                  <a:gd name="T13" fmla="*/ 24 h 92"/>
                </a:gdLst>
                <a:ahLst/>
                <a:cxnLst>
                  <a:cxn ang="0">
                    <a:pos x="T0" y="T1"/>
                  </a:cxn>
                  <a:cxn ang="0">
                    <a:pos x="T2" y="T3"/>
                  </a:cxn>
                  <a:cxn ang="0">
                    <a:pos x="T4" y="T5"/>
                  </a:cxn>
                  <a:cxn ang="0">
                    <a:pos x="T6" y="T7"/>
                  </a:cxn>
                  <a:cxn ang="0">
                    <a:pos x="T8" y="T9"/>
                  </a:cxn>
                  <a:cxn ang="0">
                    <a:pos x="T10" y="T11"/>
                  </a:cxn>
                  <a:cxn ang="0">
                    <a:pos x="T12" y="T13"/>
                  </a:cxn>
                </a:cxnLst>
                <a:rect l="0" t="0" r="r" b="b"/>
                <a:pathLst>
                  <a:path w="87" h="92">
                    <a:moveTo>
                      <a:pt x="14" y="24"/>
                    </a:moveTo>
                    <a:cubicBezTo>
                      <a:pt x="14" y="24"/>
                      <a:pt x="45" y="0"/>
                      <a:pt x="50" y="5"/>
                    </a:cubicBezTo>
                    <a:cubicBezTo>
                      <a:pt x="59" y="14"/>
                      <a:pt x="68" y="25"/>
                      <a:pt x="75" y="36"/>
                    </a:cubicBezTo>
                    <a:cubicBezTo>
                      <a:pt x="87" y="57"/>
                      <a:pt x="87" y="57"/>
                      <a:pt x="87" y="57"/>
                    </a:cubicBezTo>
                    <a:cubicBezTo>
                      <a:pt x="87" y="57"/>
                      <a:pt x="59" y="77"/>
                      <a:pt x="58" y="78"/>
                    </a:cubicBezTo>
                    <a:cubicBezTo>
                      <a:pt x="38" y="92"/>
                      <a:pt x="18" y="47"/>
                      <a:pt x="18" y="47"/>
                    </a:cubicBezTo>
                    <a:cubicBezTo>
                      <a:pt x="18" y="47"/>
                      <a:pt x="0" y="27"/>
                      <a:pt x="14" y="24"/>
                    </a:cubicBezTo>
                    <a:close/>
                  </a:path>
                </a:pathLst>
              </a:custGeom>
              <a:solidFill>
                <a:srgbClr val="F2AD9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04" name="îṩļî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FC04D33-4B9F-4392-86AA-775ED138E485}"/>
                  </a:ext>
                </a:extLst>
              </p:cNvPr>
              <p:cNvSpPr/>
              <p:nvPr/>
            </p:nvSpPr>
            <p:spPr bwMode="auto">
              <a:xfrm>
                <a:off x="3448" y="667"/>
                <a:ext cx="75" cy="103"/>
              </a:xfrm>
              <a:custGeom>
                <a:avLst/>
                <a:gdLst>
                  <a:gd name="T0" fmla="*/ 33 w 48"/>
                  <a:gd name="T1" fmla="*/ 61 h 66"/>
                  <a:gd name="T2" fmla="*/ 3 w 48"/>
                  <a:gd name="T3" fmla="*/ 13 h 66"/>
                  <a:gd name="T4" fmla="*/ 5 w 48"/>
                  <a:gd name="T5" fmla="*/ 2 h 66"/>
                  <a:gd name="T6" fmla="*/ 15 w 48"/>
                  <a:gd name="T7" fmla="*/ 5 h 66"/>
                  <a:gd name="T8" fmla="*/ 46 w 48"/>
                  <a:gd name="T9" fmla="*/ 53 h 66"/>
                  <a:gd name="T10" fmla="*/ 43 w 48"/>
                  <a:gd name="T11" fmla="*/ 63 h 66"/>
                  <a:gd name="T12" fmla="*/ 33 w 48"/>
                  <a:gd name="T13" fmla="*/ 61 h 66"/>
                </a:gdLst>
                <a:ahLst/>
                <a:cxnLst>
                  <a:cxn ang="0">
                    <a:pos x="T0" y="T1"/>
                  </a:cxn>
                  <a:cxn ang="0">
                    <a:pos x="T2" y="T3"/>
                  </a:cxn>
                  <a:cxn ang="0">
                    <a:pos x="T4" y="T5"/>
                  </a:cxn>
                  <a:cxn ang="0">
                    <a:pos x="T6" y="T7"/>
                  </a:cxn>
                  <a:cxn ang="0">
                    <a:pos x="T8" y="T9"/>
                  </a:cxn>
                  <a:cxn ang="0">
                    <a:pos x="T10" y="T11"/>
                  </a:cxn>
                  <a:cxn ang="0">
                    <a:pos x="T12" y="T13"/>
                  </a:cxn>
                </a:cxnLst>
                <a:rect l="0" t="0" r="r" b="b"/>
                <a:pathLst>
                  <a:path w="48" h="66">
                    <a:moveTo>
                      <a:pt x="33" y="61"/>
                    </a:moveTo>
                    <a:cubicBezTo>
                      <a:pt x="3" y="13"/>
                      <a:pt x="3" y="13"/>
                      <a:pt x="3" y="13"/>
                    </a:cubicBezTo>
                    <a:cubicBezTo>
                      <a:pt x="0" y="9"/>
                      <a:pt x="2" y="5"/>
                      <a:pt x="5" y="2"/>
                    </a:cubicBezTo>
                    <a:cubicBezTo>
                      <a:pt x="9" y="0"/>
                      <a:pt x="13" y="1"/>
                      <a:pt x="15" y="5"/>
                    </a:cubicBezTo>
                    <a:cubicBezTo>
                      <a:pt x="46" y="53"/>
                      <a:pt x="46" y="53"/>
                      <a:pt x="46" y="53"/>
                    </a:cubicBezTo>
                    <a:cubicBezTo>
                      <a:pt x="48" y="56"/>
                      <a:pt x="47" y="61"/>
                      <a:pt x="43" y="63"/>
                    </a:cubicBezTo>
                    <a:cubicBezTo>
                      <a:pt x="40" y="66"/>
                      <a:pt x="35" y="65"/>
                      <a:pt x="33" y="61"/>
                    </a:cubicBezTo>
                    <a:close/>
                  </a:path>
                </a:pathLst>
              </a:custGeom>
              <a:solidFill>
                <a:srgbClr val="F2AD9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05" name="íṧḻí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12396E1-0A18-460C-98C1-CB600AE7AB39}"/>
                  </a:ext>
                </a:extLst>
              </p:cNvPr>
              <p:cNvSpPr/>
              <p:nvPr/>
            </p:nvSpPr>
            <p:spPr bwMode="auto">
              <a:xfrm>
                <a:off x="3424" y="681"/>
                <a:ext cx="65" cy="88"/>
              </a:xfrm>
              <a:custGeom>
                <a:avLst/>
                <a:gdLst>
                  <a:gd name="T0" fmla="*/ 26 w 41"/>
                  <a:gd name="T1" fmla="*/ 51 h 56"/>
                  <a:gd name="T2" fmla="*/ 2 w 41"/>
                  <a:gd name="T3" fmla="*/ 13 h 56"/>
                  <a:gd name="T4" fmla="*/ 4 w 41"/>
                  <a:gd name="T5" fmla="*/ 2 h 56"/>
                  <a:gd name="T6" fmla="*/ 15 w 41"/>
                  <a:gd name="T7" fmla="*/ 5 h 56"/>
                  <a:gd name="T8" fmla="*/ 39 w 41"/>
                  <a:gd name="T9" fmla="*/ 43 h 56"/>
                  <a:gd name="T10" fmla="*/ 37 w 41"/>
                  <a:gd name="T11" fmla="*/ 54 h 56"/>
                  <a:gd name="T12" fmla="*/ 26 w 41"/>
                  <a:gd name="T13" fmla="*/ 51 h 56"/>
                </a:gdLst>
                <a:ahLst/>
                <a:cxnLst>
                  <a:cxn ang="0">
                    <a:pos x="T0" y="T1"/>
                  </a:cxn>
                  <a:cxn ang="0">
                    <a:pos x="T2" y="T3"/>
                  </a:cxn>
                  <a:cxn ang="0">
                    <a:pos x="T4" y="T5"/>
                  </a:cxn>
                  <a:cxn ang="0">
                    <a:pos x="T6" y="T7"/>
                  </a:cxn>
                  <a:cxn ang="0">
                    <a:pos x="T8" y="T9"/>
                  </a:cxn>
                  <a:cxn ang="0">
                    <a:pos x="T10" y="T11"/>
                  </a:cxn>
                  <a:cxn ang="0">
                    <a:pos x="T12" y="T13"/>
                  </a:cxn>
                </a:cxnLst>
                <a:rect l="0" t="0" r="r" b="b"/>
                <a:pathLst>
                  <a:path w="41" h="56">
                    <a:moveTo>
                      <a:pt x="26" y="51"/>
                    </a:moveTo>
                    <a:cubicBezTo>
                      <a:pt x="2" y="13"/>
                      <a:pt x="2" y="13"/>
                      <a:pt x="2" y="13"/>
                    </a:cubicBezTo>
                    <a:cubicBezTo>
                      <a:pt x="0" y="9"/>
                      <a:pt x="1" y="4"/>
                      <a:pt x="4" y="2"/>
                    </a:cubicBezTo>
                    <a:cubicBezTo>
                      <a:pt x="8" y="0"/>
                      <a:pt x="13" y="1"/>
                      <a:pt x="15" y="5"/>
                    </a:cubicBezTo>
                    <a:cubicBezTo>
                      <a:pt x="39" y="43"/>
                      <a:pt x="39" y="43"/>
                      <a:pt x="39" y="43"/>
                    </a:cubicBezTo>
                    <a:cubicBezTo>
                      <a:pt x="41" y="47"/>
                      <a:pt x="40" y="51"/>
                      <a:pt x="37" y="54"/>
                    </a:cubicBezTo>
                    <a:cubicBezTo>
                      <a:pt x="33" y="56"/>
                      <a:pt x="28" y="55"/>
                      <a:pt x="26" y="51"/>
                    </a:cubicBezTo>
                    <a:close/>
                  </a:path>
                </a:pathLst>
              </a:custGeom>
              <a:solidFill>
                <a:srgbClr val="F2AD9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06" name="íṣḷiḑ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23BF950-8812-4462-B68A-49A31E70F9E5}"/>
                  </a:ext>
                </a:extLst>
              </p:cNvPr>
              <p:cNvSpPr/>
              <p:nvPr/>
            </p:nvSpPr>
            <p:spPr bwMode="auto">
              <a:xfrm>
                <a:off x="3412" y="714"/>
                <a:ext cx="72" cy="99"/>
              </a:xfrm>
              <a:custGeom>
                <a:avLst/>
                <a:gdLst>
                  <a:gd name="T0" fmla="*/ 31 w 46"/>
                  <a:gd name="T1" fmla="*/ 58 h 63"/>
                  <a:gd name="T2" fmla="*/ 2 w 46"/>
                  <a:gd name="T3" fmla="*/ 13 h 63"/>
                  <a:gd name="T4" fmla="*/ 5 w 46"/>
                  <a:gd name="T5" fmla="*/ 2 h 63"/>
                  <a:gd name="T6" fmla="*/ 15 w 46"/>
                  <a:gd name="T7" fmla="*/ 4 h 63"/>
                  <a:gd name="T8" fmla="*/ 44 w 46"/>
                  <a:gd name="T9" fmla="*/ 50 h 63"/>
                  <a:gd name="T10" fmla="*/ 41 w 46"/>
                  <a:gd name="T11" fmla="*/ 61 h 63"/>
                  <a:gd name="T12" fmla="*/ 31 w 46"/>
                  <a:gd name="T13" fmla="*/ 58 h 63"/>
                </a:gdLst>
                <a:ahLst/>
                <a:cxnLst>
                  <a:cxn ang="0">
                    <a:pos x="T0" y="T1"/>
                  </a:cxn>
                  <a:cxn ang="0">
                    <a:pos x="T2" y="T3"/>
                  </a:cxn>
                  <a:cxn ang="0">
                    <a:pos x="T4" y="T5"/>
                  </a:cxn>
                  <a:cxn ang="0">
                    <a:pos x="T6" y="T7"/>
                  </a:cxn>
                  <a:cxn ang="0">
                    <a:pos x="T8" y="T9"/>
                  </a:cxn>
                  <a:cxn ang="0">
                    <a:pos x="T10" y="T11"/>
                  </a:cxn>
                  <a:cxn ang="0">
                    <a:pos x="T12" y="T13"/>
                  </a:cxn>
                </a:cxnLst>
                <a:rect l="0" t="0" r="r" b="b"/>
                <a:pathLst>
                  <a:path w="46" h="63">
                    <a:moveTo>
                      <a:pt x="31" y="58"/>
                    </a:moveTo>
                    <a:cubicBezTo>
                      <a:pt x="2" y="13"/>
                      <a:pt x="2" y="13"/>
                      <a:pt x="2" y="13"/>
                    </a:cubicBezTo>
                    <a:cubicBezTo>
                      <a:pt x="0" y="9"/>
                      <a:pt x="1" y="4"/>
                      <a:pt x="5" y="2"/>
                    </a:cubicBezTo>
                    <a:cubicBezTo>
                      <a:pt x="8" y="0"/>
                      <a:pt x="13" y="1"/>
                      <a:pt x="15" y="4"/>
                    </a:cubicBezTo>
                    <a:cubicBezTo>
                      <a:pt x="44" y="50"/>
                      <a:pt x="44" y="50"/>
                      <a:pt x="44" y="50"/>
                    </a:cubicBezTo>
                    <a:cubicBezTo>
                      <a:pt x="46" y="54"/>
                      <a:pt x="45" y="58"/>
                      <a:pt x="41" y="61"/>
                    </a:cubicBezTo>
                    <a:cubicBezTo>
                      <a:pt x="38" y="63"/>
                      <a:pt x="33" y="62"/>
                      <a:pt x="31" y="58"/>
                    </a:cubicBezTo>
                    <a:close/>
                  </a:path>
                </a:pathLst>
              </a:custGeom>
              <a:solidFill>
                <a:srgbClr val="F2AD9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07" name="îśḷi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E38AE69-0529-4E7F-8CB7-A2A145983F29}"/>
                  </a:ext>
                </a:extLst>
              </p:cNvPr>
              <p:cNvSpPr/>
              <p:nvPr/>
            </p:nvSpPr>
            <p:spPr bwMode="auto">
              <a:xfrm>
                <a:off x="3514" y="704"/>
                <a:ext cx="46" cy="113"/>
              </a:xfrm>
              <a:custGeom>
                <a:avLst/>
                <a:gdLst>
                  <a:gd name="T0" fmla="*/ 14 w 29"/>
                  <a:gd name="T1" fmla="*/ 65 h 72"/>
                  <a:gd name="T2" fmla="*/ 1 w 29"/>
                  <a:gd name="T3" fmla="*/ 10 h 72"/>
                  <a:gd name="T4" fmla="*/ 6 w 29"/>
                  <a:gd name="T5" fmla="*/ 1 h 72"/>
                  <a:gd name="T6" fmla="*/ 15 w 29"/>
                  <a:gd name="T7" fmla="*/ 6 h 72"/>
                  <a:gd name="T8" fmla="*/ 28 w 29"/>
                  <a:gd name="T9" fmla="*/ 62 h 72"/>
                  <a:gd name="T10" fmla="*/ 23 w 29"/>
                  <a:gd name="T11" fmla="*/ 71 h 72"/>
                  <a:gd name="T12" fmla="*/ 14 w 29"/>
                  <a:gd name="T13" fmla="*/ 65 h 72"/>
                </a:gdLst>
                <a:ahLst/>
                <a:cxnLst>
                  <a:cxn ang="0">
                    <a:pos x="T0" y="T1"/>
                  </a:cxn>
                  <a:cxn ang="0">
                    <a:pos x="T2" y="T3"/>
                  </a:cxn>
                  <a:cxn ang="0">
                    <a:pos x="T4" y="T5"/>
                  </a:cxn>
                  <a:cxn ang="0">
                    <a:pos x="T6" y="T7"/>
                  </a:cxn>
                  <a:cxn ang="0">
                    <a:pos x="T8" y="T9"/>
                  </a:cxn>
                  <a:cxn ang="0">
                    <a:pos x="T10" y="T11"/>
                  </a:cxn>
                  <a:cxn ang="0">
                    <a:pos x="T12" y="T13"/>
                  </a:cxn>
                </a:cxnLst>
                <a:rect l="0" t="0" r="r" b="b"/>
                <a:pathLst>
                  <a:path w="29" h="72">
                    <a:moveTo>
                      <a:pt x="14" y="65"/>
                    </a:moveTo>
                    <a:cubicBezTo>
                      <a:pt x="1" y="10"/>
                      <a:pt x="1" y="10"/>
                      <a:pt x="1" y="10"/>
                    </a:cubicBezTo>
                    <a:cubicBezTo>
                      <a:pt x="0" y="6"/>
                      <a:pt x="2" y="2"/>
                      <a:pt x="6" y="1"/>
                    </a:cubicBezTo>
                    <a:cubicBezTo>
                      <a:pt x="10" y="0"/>
                      <a:pt x="14" y="2"/>
                      <a:pt x="15" y="6"/>
                    </a:cubicBezTo>
                    <a:cubicBezTo>
                      <a:pt x="28" y="62"/>
                      <a:pt x="28" y="62"/>
                      <a:pt x="28" y="62"/>
                    </a:cubicBezTo>
                    <a:cubicBezTo>
                      <a:pt x="29" y="66"/>
                      <a:pt x="27" y="70"/>
                      <a:pt x="23" y="71"/>
                    </a:cubicBezTo>
                    <a:cubicBezTo>
                      <a:pt x="19" y="72"/>
                      <a:pt x="15" y="69"/>
                      <a:pt x="14" y="65"/>
                    </a:cubicBezTo>
                    <a:close/>
                  </a:path>
                </a:pathLst>
              </a:custGeom>
              <a:solidFill>
                <a:srgbClr val="F2AD9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08" name="îṧ1í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6C00BAF-94A3-407E-9CDA-9BFEDDE7A4B7}"/>
                  </a:ext>
                </a:extLst>
              </p:cNvPr>
              <p:cNvSpPr/>
              <p:nvPr/>
            </p:nvSpPr>
            <p:spPr bwMode="auto">
              <a:xfrm>
                <a:off x="3483" y="788"/>
                <a:ext cx="103" cy="85"/>
              </a:xfrm>
              <a:custGeom>
                <a:avLst/>
                <a:gdLst>
                  <a:gd name="T0" fmla="*/ 85 w 103"/>
                  <a:gd name="T1" fmla="*/ 0 h 85"/>
                  <a:gd name="T2" fmla="*/ 89 w 103"/>
                  <a:gd name="T3" fmla="*/ 9 h 85"/>
                  <a:gd name="T4" fmla="*/ 103 w 103"/>
                  <a:gd name="T5" fmla="*/ 31 h 85"/>
                  <a:gd name="T6" fmla="*/ 34 w 103"/>
                  <a:gd name="T7" fmla="*/ 75 h 85"/>
                  <a:gd name="T8" fmla="*/ 20 w 103"/>
                  <a:gd name="T9" fmla="*/ 85 h 85"/>
                  <a:gd name="T10" fmla="*/ 17 w 103"/>
                  <a:gd name="T11" fmla="*/ 80 h 85"/>
                  <a:gd name="T12" fmla="*/ 11 w 103"/>
                  <a:gd name="T13" fmla="*/ 70 h 85"/>
                  <a:gd name="T14" fmla="*/ 0 w 103"/>
                  <a:gd name="T15" fmla="*/ 53 h 85"/>
                  <a:gd name="T16" fmla="*/ 4 w 103"/>
                  <a:gd name="T17" fmla="*/ 50 h 85"/>
                  <a:gd name="T18" fmla="*/ 53 w 103"/>
                  <a:gd name="T19" fmla="*/ 20 h 85"/>
                  <a:gd name="T20" fmla="*/ 72 w 103"/>
                  <a:gd name="T21" fmla="*/ 7 h 85"/>
                  <a:gd name="T22" fmla="*/ 74 w 103"/>
                  <a:gd name="T23" fmla="*/ 6 h 85"/>
                  <a:gd name="T24" fmla="*/ 85 w 103"/>
                  <a:gd name="T25"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 h="85">
                    <a:moveTo>
                      <a:pt x="85" y="0"/>
                    </a:moveTo>
                    <a:lnTo>
                      <a:pt x="89" y="9"/>
                    </a:lnTo>
                    <a:lnTo>
                      <a:pt x="103" y="31"/>
                    </a:lnTo>
                    <a:lnTo>
                      <a:pt x="34" y="75"/>
                    </a:lnTo>
                    <a:lnTo>
                      <a:pt x="20" y="85"/>
                    </a:lnTo>
                    <a:lnTo>
                      <a:pt x="17" y="80"/>
                    </a:lnTo>
                    <a:lnTo>
                      <a:pt x="11" y="70"/>
                    </a:lnTo>
                    <a:lnTo>
                      <a:pt x="0" y="53"/>
                    </a:lnTo>
                    <a:lnTo>
                      <a:pt x="4" y="50"/>
                    </a:lnTo>
                    <a:lnTo>
                      <a:pt x="53" y="20"/>
                    </a:lnTo>
                    <a:lnTo>
                      <a:pt x="72" y="7"/>
                    </a:lnTo>
                    <a:lnTo>
                      <a:pt x="74" y="6"/>
                    </a:lnTo>
                    <a:lnTo>
                      <a:pt x="85" y="0"/>
                    </a:lnTo>
                    <a:close/>
                  </a:path>
                </a:pathLst>
              </a:custGeom>
              <a:solidFill>
                <a:srgbClr val="F5F8F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09" name="îS1íḋ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AF68A74-9C6A-4A44-AA26-60926AE6090A}"/>
                  </a:ext>
                </a:extLst>
              </p:cNvPr>
              <p:cNvSpPr/>
              <p:nvPr/>
            </p:nvSpPr>
            <p:spPr bwMode="auto">
              <a:xfrm>
                <a:off x="3494" y="791"/>
                <a:ext cx="661" cy="275"/>
              </a:xfrm>
              <a:custGeom>
                <a:avLst/>
                <a:gdLst>
                  <a:gd name="T0" fmla="*/ 401 w 420"/>
                  <a:gd name="T1" fmla="*/ 120 h 175"/>
                  <a:gd name="T2" fmla="*/ 401 w 420"/>
                  <a:gd name="T3" fmla="*/ 120 h 175"/>
                  <a:gd name="T4" fmla="*/ 347 w 420"/>
                  <a:gd name="T5" fmla="*/ 144 h 175"/>
                  <a:gd name="T6" fmla="*/ 328 w 420"/>
                  <a:gd name="T7" fmla="*/ 150 h 175"/>
                  <a:gd name="T8" fmla="*/ 181 w 420"/>
                  <a:gd name="T9" fmla="*/ 165 h 175"/>
                  <a:gd name="T10" fmla="*/ 0 w 420"/>
                  <a:gd name="T11" fmla="*/ 53 h 175"/>
                  <a:gd name="T12" fmla="*/ 4 w 420"/>
                  <a:gd name="T13" fmla="*/ 49 h 175"/>
                  <a:gd name="T14" fmla="*/ 7 w 420"/>
                  <a:gd name="T15" fmla="*/ 46 h 175"/>
                  <a:gd name="T16" fmla="*/ 11 w 420"/>
                  <a:gd name="T17" fmla="*/ 42 h 175"/>
                  <a:gd name="T18" fmla="*/ 40 w 420"/>
                  <a:gd name="T19" fmla="*/ 14 h 175"/>
                  <a:gd name="T20" fmla="*/ 44 w 420"/>
                  <a:gd name="T21" fmla="*/ 11 h 175"/>
                  <a:gd name="T22" fmla="*/ 50 w 420"/>
                  <a:gd name="T23" fmla="*/ 4 h 175"/>
                  <a:gd name="T24" fmla="*/ 55 w 420"/>
                  <a:gd name="T25" fmla="*/ 0 h 175"/>
                  <a:gd name="T26" fmla="*/ 199 w 420"/>
                  <a:gd name="T27" fmla="*/ 91 h 175"/>
                  <a:gd name="T28" fmla="*/ 336 w 420"/>
                  <a:gd name="T29" fmla="*/ 66 h 175"/>
                  <a:gd name="T30" fmla="*/ 375 w 420"/>
                  <a:gd name="T31" fmla="*/ 48 h 175"/>
                  <a:gd name="T32" fmla="*/ 390 w 420"/>
                  <a:gd name="T33" fmla="*/ 40 h 175"/>
                  <a:gd name="T34" fmla="*/ 412 w 420"/>
                  <a:gd name="T35" fmla="*/ 82 h 175"/>
                  <a:gd name="T36" fmla="*/ 413 w 420"/>
                  <a:gd name="T37" fmla="*/ 84 h 175"/>
                  <a:gd name="T38" fmla="*/ 401 w 420"/>
                  <a:gd name="T39" fmla="*/ 12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20" h="175">
                    <a:moveTo>
                      <a:pt x="401" y="120"/>
                    </a:moveTo>
                    <a:cubicBezTo>
                      <a:pt x="401" y="120"/>
                      <a:pt x="401" y="120"/>
                      <a:pt x="401" y="120"/>
                    </a:cubicBezTo>
                    <a:cubicBezTo>
                      <a:pt x="387" y="127"/>
                      <a:pt x="368" y="136"/>
                      <a:pt x="347" y="144"/>
                    </a:cubicBezTo>
                    <a:cubicBezTo>
                      <a:pt x="341" y="146"/>
                      <a:pt x="334" y="148"/>
                      <a:pt x="328" y="150"/>
                    </a:cubicBezTo>
                    <a:cubicBezTo>
                      <a:pt x="271" y="170"/>
                      <a:pt x="222" y="175"/>
                      <a:pt x="181" y="165"/>
                    </a:cubicBezTo>
                    <a:cubicBezTo>
                      <a:pt x="88" y="144"/>
                      <a:pt x="4" y="56"/>
                      <a:pt x="0" y="53"/>
                    </a:cubicBezTo>
                    <a:cubicBezTo>
                      <a:pt x="4" y="49"/>
                      <a:pt x="4" y="49"/>
                      <a:pt x="4" y="49"/>
                    </a:cubicBezTo>
                    <a:cubicBezTo>
                      <a:pt x="7" y="46"/>
                      <a:pt x="7" y="46"/>
                      <a:pt x="7" y="46"/>
                    </a:cubicBezTo>
                    <a:cubicBezTo>
                      <a:pt x="11" y="42"/>
                      <a:pt x="11" y="42"/>
                      <a:pt x="11" y="42"/>
                    </a:cubicBezTo>
                    <a:cubicBezTo>
                      <a:pt x="40" y="14"/>
                      <a:pt x="40" y="14"/>
                      <a:pt x="40" y="14"/>
                    </a:cubicBezTo>
                    <a:cubicBezTo>
                      <a:pt x="44" y="11"/>
                      <a:pt x="44" y="11"/>
                      <a:pt x="44" y="11"/>
                    </a:cubicBezTo>
                    <a:cubicBezTo>
                      <a:pt x="50" y="4"/>
                      <a:pt x="50" y="4"/>
                      <a:pt x="50" y="4"/>
                    </a:cubicBezTo>
                    <a:cubicBezTo>
                      <a:pt x="55" y="0"/>
                      <a:pt x="55" y="0"/>
                      <a:pt x="55" y="0"/>
                    </a:cubicBezTo>
                    <a:cubicBezTo>
                      <a:pt x="56" y="1"/>
                      <a:pt x="128" y="75"/>
                      <a:pt x="199" y="91"/>
                    </a:cubicBezTo>
                    <a:cubicBezTo>
                      <a:pt x="239" y="101"/>
                      <a:pt x="293" y="84"/>
                      <a:pt x="336" y="66"/>
                    </a:cubicBezTo>
                    <a:cubicBezTo>
                      <a:pt x="351" y="60"/>
                      <a:pt x="364" y="54"/>
                      <a:pt x="375" y="48"/>
                    </a:cubicBezTo>
                    <a:cubicBezTo>
                      <a:pt x="381" y="45"/>
                      <a:pt x="386" y="42"/>
                      <a:pt x="390" y="40"/>
                    </a:cubicBezTo>
                    <a:cubicBezTo>
                      <a:pt x="412" y="82"/>
                      <a:pt x="412" y="82"/>
                      <a:pt x="412" y="82"/>
                    </a:cubicBezTo>
                    <a:cubicBezTo>
                      <a:pt x="413" y="84"/>
                      <a:pt x="413" y="84"/>
                      <a:pt x="413" y="84"/>
                    </a:cubicBezTo>
                    <a:cubicBezTo>
                      <a:pt x="420" y="97"/>
                      <a:pt x="414" y="113"/>
                      <a:pt x="401" y="120"/>
                    </a:cubicBezTo>
                    <a:close/>
                  </a:path>
                </a:pathLst>
              </a:custGeom>
              <a:solidFill>
                <a:srgbClr val="07152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10" name="ïşľîd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A3C53C3-D6BF-46F7-BC1B-B22F72519C3F}"/>
                  </a:ext>
                </a:extLst>
              </p:cNvPr>
              <p:cNvSpPr/>
              <p:nvPr/>
            </p:nvSpPr>
            <p:spPr bwMode="auto">
              <a:xfrm>
                <a:off x="3494" y="855"/>
                <a:ext cx="661" cy="682"/>
              </a:xfrm>
              <a:custGeom>
                <a:avLst/>
                <a:gdLst>
                  <a:gd name="T0" fmla="*/ 419 w 420"/>
                  <a:gd name="T1" fmla="*/ 38 h 434"/>
                  <a:gd name="T2" fmla="*/ 415 w 420"/>
                  <a:gd name="T3" fmla="*/ 142 h 434"/>
                  <a:gd name="T4" fmla="*/ 392 w 420"/>
                  <a:gd name="T5" fmla="*/ 433 h 434"/>
                  <a:gd name="T6" fmla="*/ 390 w 420"/>
                  <a:gd name="T7" fmla="*/ 434 h 434"/>
                  <a:gd name="T8" fmla="*/ 382 w 420"/>
                  <a:gd name="T9" fmla="*/ 434 h 434"/>
                  <a:gd name="T10" fmla="*/ 371 w 420"/>
                  <a:gd name="T11" fmla="*/ 428 h 434"/>
                  <a:gd name="T12" fmla="*/ 394 w 420"/>
                  <a:gd name="T13" fmla="*/ 85 h 434"/>
                  <a:gd name="T14" fmla="*/ 328 w 420"/>
                  <a:gd name="T15" fmla="*/ 109 h 434"/>
                  <a:gd name="T16" fmla="*/ 181 w 420"/>
                  <a:gd name="T17" fmla="*/ 124 h 434"/>
                  <a:gd name="T18" fmla="*/ 0 w 420"/>
                  <a:gd name="T19" fmla="*/ 12 h 434"/>
                  <a:gd name="T20" fmla="*/ 4 w 420"/>
                  <a:gd name="T21" fmla="*/ 8 h 434"/>
                  <a:gd name="T22" fmla="*/ 7 w 420"/>
                  <a:gd name="T23" fmla="*/ 5 h 434"/>
                  <a:gd name="T24" fmla="*/ 15 w 420"/>
                  <a:gd name="T25" fmla="*/ 0 h 434"/>
                  <a:gd name="T26" fmla="*/ 143 w 420"/>
                  <a:gd name="T27" fmla="*/ 92 h 434"/>
                  <a:gd name="T28" fmla="*/ 330 w 420"/>
                  <a:gd name="T29" fmla="*/ 87 h 434"/>
                  <a:gd name="T30" fmla="*/ 367 w 420"/>
                  <a:gd name="T31" fmla="*/ 71 h 434"/>
                  <a:gd name="T32" fmla="*/ 419 w 420"/>
                  <a:gd name="T33" fmla="*/ 38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0" h="434">
                    <a:moveTo>
                      <a:pt x="419" y="38"/>
                    </a:moveTo>
                    <a:cubicBezTo>
                      <a:pt x="418" y="73"/>
                      <a:pt x="420" y="97"/>
                      <a:pt x="415" y="142"/>
                    </a:cubicBezTo>
                    <a:cubicBezTo>
                      <a:pt x="392" y="433"/>
                      <a:pt x="392" y="433"/>
                      <a:pt x="392" y="433"/>
                    </a:cubicBezTo>
                    <a:cubicBezTo>
                      <a:pt x="392" y="433"/>
                      <a:pt x="391" y="434"/>
                      <a:pt x="390" y="434"/>
                    </a:cubicBezTo>
                    <a:cubicBezTo>
                      <a:pt x="387" y="434"/>
                      <a:pt x="385" y="434"/>
                      <a:pt x="382" y="434"/>
                    </a:cubicBezTo>
                    <a:cubicBezTo>
                      <a:pt x="371" y="428"/>
                      <a:pt x="371" y="428"/>
                      <a:pt x="371" y="428"/>
                    </a:cubicBezTo>
                    <a:cubicBezTo>
                      <a:pt x="394" y="85"/>
                      <a:pt x="394" y="85"/>
                      <a:pt x="394" y="85"/>
                    </a:cubicBezTo>
                    <a:cubicBezTo>
                      <a:pt x="328" y="109"/>
                      <a:pt x="328" y="109"/>
                      <a:pt x="328" y="109"/>
                    </a:cubicBezTo>
                    <a:cubicBezTo>
                      <a:pt x="271" y="129"/>
                      <a:pt x="222" y="134"/>
                      <a:pt x="181" y="124"/>
                    </a:cubicBezTo>
                    <a:cubicBezTo>
                      <a:pt x="88" y="103"/>
                      <a:pt x="4" y="15"/>
                      <a:pt x="0" y="12"/>
                    </a:cubicBezTo>
                    <a:cubicBezTo>
                      <a:pt x="4" y="8"/>
                      <a:pt x="4" y="8"/>
                      <a:pt x="4" y="8"/>
                    </a:cubicBezTo>
                    <a:cubicBezTo>
                      <a:pt x="7" y="5"/>
                      <a:pt x="7" y="5"/>
                      <a:pt x="7" y="5"/>
                    </a:cubicBezTo>
                    <a:cubicBezTo>
                      <a:pt x="15" y="0"/>
                      <a:pt x="15" y="0"/>
                      <a:pt x="15" y="0"/>
                    </a:cubicBezTo>
                    <a:cubicBezTo>
                      <a:pt x="15" y="0"/>
                      <a:pt x="69" y="66"/>
                      <a:pt x="143" y="92"/>
                    </a:cubicBezTo>
                    <a:cubicBezTo>
                      <a:pt x="199" y="113"/>
                      <a:pt x="280" y="104"/>
                      <a:pt x="330" y="87"/>
                    </a:cubicBezTo>
                    <a:cubicBezTo>
                      <a:pt x="346" y="82"/>
                      <a:pt x="358" y="76"/>
                      <a:pt x="367" y="71"/>
                    </a:cubicBezTo>
                    <a:cubicBezTo>
                      <a:pt x="402" y="52"/>
                      <a:pt x="417" y="40"/>
                      <a:pt x="419" y="38"/>
                    </a:cubicBezTo>
                    <a:close/>
                  </a:path>
                </a:pathLst>
              </a:custGeom>
              <a:solidFill>
                <a:srgbClr val="040F2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11" name="íṣľí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054DDE6-02CC-45FA-93B0-6671DF574DFB}"/>
                  </a:ext>
                </a:extLst>
              </p:cNvPr>
              <p:cNvSpPr/>
              <p:nvPr/>
            </p:nvSpPr>
            <p:spPr bwMode="auto">
              <a:xfrm>
                <a:off x="3881" y="520"/>
                <a:ext cx="50" cy="46"/>
              </a:xfrm>
              <a:custGeom>
                <a:avLst/>
                <a:gdLst>
                  <a:gd name="T0" fmla="*/ 21 w 32"/>
                  <a:gd name="T1" fmla="*/ 0 h 29"/>
                  <a:gd name="T2" fmla="*/ 0 w 32"/>
                  <a:gd name="T3" fmla="*/ 26 h 29"/>
                  <a:gd name="T4" fmla="*/ 11 w 32"/>
                  <a:gd name="T5" fmla="*/ 29 h 29"/>
                  <a:gd name="T6" fmla="*/ 19 w 32"/>
                  <a:gd name="T7" fmla="*/ 18 h 29"/>
                  <a:gd name="T8" fmla="*/ 17 w 32"/>
                  <a:gd name="T9" fmla="*/ 18 h 29"/>
                  <a:gd name="T10" fmla="*/ 14 w 32"/>
                  <a:gd name="T11" fmla="*/ 13 h 29"/>
                  <a:gd name="T12" fmla="*/ 18 w 32"/>
                  <a:gd name="T13" fmla="*/ 10 h 29"/>
                  <a:gd name="T14" fmla="*/ 19 w 32"/>
                  <a:gd name="T15" fmla="*/ 10 h 29"/>
                  <a:gd name="T16" fmla="*/ 25 w 32"/>
                  <a:gd name="T17" fmla="*/ 11 h 29"/>
                  <a:gd name="T18" fmla="*/ 32 w 32"/>
                  <a:gd name="T19" fmla="*/ 2 h 29"/>
                  <a:gd name="T20" fmla="*/ 21 w 32"/>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29">
                    <a:moveTo>
                      <a:pt x="21" y="0"/>
                    </a:moveTo>
                    <a:cubicBezTo>
                      <a:pt x="0" y="26"/>
                      <a:pt x="0" y="26"/>
                      <a:pt x="0" y="26"/>
                    </a:cubicBezTo>
                    <a:cubicBezTo>
                      <a:pt x="11" y="29"/>
                      <a:pt x="11" y="29"/>
                      <a:pt x="11" y="29"/>
                    </a:cubicBezTo>
                    <a:cubicBezTo>
                      <a:pt x="19" y="18"/>
                      <a:pt x="19" y="18"/>
                      <a:pt x="19" y="18"/>
                    </a:cubicBezTo>
                    <a:cubicBezTo>
                      <a:pt x="17" y="18"/>
                      <a:pt x="17" y="18"/>
                      <a:pt x="17" y="18"/>
                    </a:cubicBezTo>
                    <a:cubicBezTo>
                      <a:pt x="15" y="18"/>
                      <a:pt x="14" y="16"/>
                      <a:pt x="14" y="13"/>
                    </a:cubicBezTo>
                    <a:cubicBezTo>
                      <a:pt x="14" y="11"/>
                      <a:pt x="16" y="10"/>
                      <a:pt x="18" y="10"/>
                    </a:cubicBezTo>
                    <a:cubicBezTo>
                      <a:pt x="18" y="10"/>
                      <a:pt x="19" y="10"/>
                      <a:pt x="19" y="10"/>
                    </a:cubicBezTo>
                    <a:cubicBezTo>
                      <a:pt x="25" y="11"/>
                      <a:pt x="25" y="11"/>
                      <a:pt x="25" y="11"/>
                    </a:cubicBezTo>
                    <a:cubicBezTo>
                      <a:pt x="32" y="2"/>
                      <a:pt x="32" y="2"/>
                      <a:pt x="32" y="2"/>
                    </a:cubicBezTo>
                    <a:cubicBezTo>
                      <a:pt x="21" y="0"/>
                      <a:pt x="21" y="0"/>
                      <a:pt x="21" y="0"/>
                    </a:cubicBezTo>
                  </a:path>
                </a:pathLst>
              </a:custGeom>
              <a:solidFill>
                <a:srgbClr val="FFE6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12" name="îŝḻîd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D640F36-F620-4DC4-BD9E-DD1BCFAA4C1F}"/>
                  </a:ext>
                </a:extLst>
              </p:cNvPr>
              <p:cNvSpPr/>
              <p:nvPr/>
            </p:nvSpPr>
            <p:spPr bwMode="auto">
              <a:xfrm>
                <a:off x="3903" y="536"/>
                <a:ext cx="17" cy="13"/>
              </a:xfrm>
              <a:custGeom>
                <a:avLst/>
                <a:gdLst>
                  <a:gd name="T0" fmla="*/ 4 w 11"/>
                  <a:gd name="T1" fmla="*/ 0 h 8"/>
                  <a:gd name="T2" fmla="*/ 0 w 11"/>
                  <a:gd name="T3" fmla="*/ 3 h 8"/>
                  <a:gd name="T4" fmla="*/ 3 w 11"/>
                  <a:gd name="T5" fmla="*/ 8 h 8"/>
                  <a:gd name="T6" fmla="*/ 5 w 11"/>
                  <a:gd name="T7" fmla="*/ 8 h 8"/>
                  <a:gd name="T8" fmla="*/ 11 w 11"/>
                  <a:gd name="T9" fmla="*/ 1 h 8"/>
                  <a:gd name="T10" fmla="*/ 5 w 11"/>
                  <a:gd name="T11" fmla="*/ 0 h 8"/>
                  <a:gd name="T12" fmla="*/ 4 w 11"/>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1" h="8">
                    <a:moveTo>
                      <a:pt x="4" y="0"/>
                    </a:moveTo>
                    <a:cubicBezTo>
                      <a:pt x="2" y="0"/>
                      <a:pt x="0" y="1"/>
                      <a:pt x="0" y="3"/>
                    </a:cubicBezTo>
                    <a:cubicBezTo>
                      <a:pt x="0" y="6"/>
                      <a:pt x="1" y="8"/>
                      <a:pt x="3" y="8"/>
                    </a:cubicBezTo>
                    <a:cubicBezTo>
                      <a:pt x="5" y="8"/>
                      <a:pt x="5" y="8"/>
                      <a:pt x="5" y="8"/>
                    </a:cubicBezTo>
                    <a:cubicBezTo>
                      <a:pt x="11" y="1"/>
                      <a:pt x="11" y="1"/>
                      <a:pt x="11" y="1"/>
                    </a:cubicBezTo>
                    <a:cubicBezTo>
                      <a:pt x="5" y="0"/>
                      <a:pt x="5" y="0"/>
                      <a:pt x="5" y="0"/>
                    </a:cubicBezTo>
                    <a:cubicBezTo>
                      <a:pt x="5" y="0"/>
                      <a:pt x="4" y="0"/>
                      <a:pt x="4" y="0"/>
                    </a:cubicBezTo>
                  </a:path>
                </a:pathLst>
              </a:custGeom>
              <a:solidFill>
                <a:srgbClr val="7F858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13" name="îṥľî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244AFE3-5A6B-422B-9EA4-BCFDA72BC952}"/>
                  </a:ext>
                </a:extLst>
              </p:cNvPr>
              <p:cNvSpPr/>
              <p:nvPr/>
            </p:nvSpPr>
            <p:spPr bwMode="auto">
              <a:xfrm>
                <a:off x="3769" y="527"/>
                <a:ext cx="11" cy="17"/>
              </a:xfrm>
              <a:custGeom>
                <a:avLst/>
                <a:gdLst>
                  <a:gd name="T0" fmla="*/ 11 w 11"/>
                  <a:gd name="T1" fmla="*/ 0 h 17"/>
                  <a:gd name="T2" fmla="*/ 0 w 11"/>
                  <a:gd name="T3" fmla="*/ 14 h 17"/>
                  <a:gd name="T4" fmla="*/ 10 w 11"/>
                  <a:gd name="T5" fmla="*/ 17 h 17"/>
                  <a:gd name="T6" fmla="*/ 11 w 11"/>
                  <a:gd name="T7" fmla="*/ 0 h 17"/>
                </a:gdLst>
                <a:ahLst/>
                <a:cxnLst>
                  <a:cxn ang="0">
                    <a:pos x="T0" y="T1"/>
                  </a:cxn>
                  <a:cxn ang="0">
                    <a:pos x="T2" y="T3"/>
                  </a:cxn>
                  <a:cxn ang="0">
                    <a:pos x="T4" y="T5"/>
                  </a:cxn>
                  <a:cxn ang="0">
                    <a:pos x="T6" y="T7"/>
                  </a:cxn>
                </a:cxnLst>
                <a:rect l="0" t="0" r="r" b="b"/>
                <a:pathLst>
                  <a:path w="11" h="17">
                    <a:moveTo>
                      <a:pt x="11" y="0"/>
                    </a:moveTo>
                    <a:lnTo>
                      <a:pt x="0" y="14"/>
                    </a:lnTo>
                    <a:lnTo>
                      <a:pt x="10" y="17"/>
                    </a:lnTo>
                    <a:lnTo>
                      <a:pt x="1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14" name="islï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B5297EB-8D2B-463C-9E7E-4C2C5BF722E7}"/>
                  </a:ext>
                </a:extLst>
              </p:cNvPr>
              <p:cNvSpPr/>
              <p:nvPr/>
            </p:nvSpPr>
            <p:spPr bwMode="auto">
              <a:xfrm>
                <a:off x="3769" y="527"/>
                <a:ext cx="11" cy="17"/>
              </a:xfrm>
              <a:custGeom>
                <a:avLst/>
                <a:gdLst>
                  <a:gd name="T0" fmla="*/ 11 w 11"/>
                  <a:gd name="T1" fmla="*/ 0 h 17"/>
                  <a:gd name="T2" fmla="*/ 0 w 11"/>
                  <a:gd name="T3" fmla="*/ 14 h 17"/>
                  <a:gd name="T4" fmla="*/ 10 w 11"/>
                  <a:gd name="T5" fmla="*/ 17 h 17"/>
                  <a:gd name="T6" fmla="*/ 11 w 11"/>
                  <a:gd name="T7" fmla="*/ 0 h 17"/>
                </a:gdLst>
                <a:ahLst/>
                <a:cxnLst>
                  <a:cxn ang="0">
                    <a:pos x="T0" y="T1"/>
                  </a:cxn>
                  <a:cxn ang="0">
                    <a:pos x="T2" y="T3"/>
                  </a:cxn>
                  <a:cxn ang="0">
                    <a:pos x="T4" y="T5"/>
                  </a:cxn>
                  <a:cxn ang="0">
                    <a:pos x="T6" y="T7"/>
                  </a:cxn>
                </a:cxnLst>
                <a:rect l="0" t="0" r="r" b="b"/>
                <a:pathLst>
                  <a:path w="11" h="17">
                    <a:moveTo>
                      <a:pt x="11" y="0"/>
                    </a:moveTo>
                    <a:lnTo>
                      <a:pt x="0" y="14"/>
                    </a:lnTo>
                    <a:lnTo>
                      <a:pt x="10" y="17"/>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15" name="îSlïḋ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93AD5CB-7E67-47D6-BEE1-A1E36A6193FD}"/>
                  </a:ext>
                </a:extLst>
              </p:cNvPr>
              <p:cNvSpPr/>
              <p:nvPr/>
            </p:nvSpPr>
            <p:spPr bwMode="auto">
              <a:xfrm>
                <a:off x="3779" y="502"/>
                <a:ext cx="39" cy="45"/>
              </a:xfrm>
              <a:custGeom>
                <a:avLst/>
                <a:gdLst>
                  <a:gd name="T0" fmla="*/ 14 w 25"/>
                  <a:gd name="T1" fmla="*/ 0 h 29"/>
                  <a:gd name="T2" fmla="*/ 1 w 25"/>
                  <a:gd name="T3" fmla="*/ 16 h 29"/>
                  <a:gd name="T4" fmla="*/ 0 w 25"/>
                  <a:gd name="T5" fmla="*/ 27 h 29"/>
                  <a:gd name="T6" fmla="*/ 5 w 25"/>
                  <a:gd name="T7" fmla="*/ 29 h 29"/>
                  <a:gd name="T8" fmla="*/ 13 w 25"/>
                  <a:gd name="T9" fmla="*/ 18 h 29"/>
                  <a:gd name="T10" fmla="*/ 12 w 25"/>
                  <a:gd name="T11" fmla="*/ 14 h 29"/>
                  <a:gd name="T12" fmla="*/ 16 w 25"/>
                  <a:gd name="T13" fmla="*/ 10 h 29"/>
                  <a:gd name="T14" fmla="*/ 17 w 25"/>
                  <a:gd name="T15" fmla="*/ 10 h 29"/>
                  <a:gd name="T16" fmla="*/ 19 w 25"/>
                  <a:gd name="T17" fmla="*/ 11 h 29"/>
                  <a:gd name="T18" fmla="*/ 25 w 25"/>
                  <a:gd name="T19" fmla="*/ 2 h 29"/>
                  <a:gd name="T20" fmla="*/ 14 w 25"/>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29">
                    <a:moveTo>
                      <a:pt x="14" y="0"/>
                    </a:moveTo>
                    <a:cubicBezTo>
                      <a:pt x="1" y="16"/>
                      <a:pt x="1" y="16"/>
                      <a:pt x="1" y="16"/>
                    </a:cubicBezTo>
                    <a:cubicBezTo>
                      <a:pt x="0" y="27"/>
                      <a:pt x="0" y="27"/>
                      <a:pt x="0" y="27"/>
                    </a:cubicBezTo>
                    <a:cubicBezTo>
                      <a:pt x="5" y="29"/>
                      <a:pt x="5" y="29"/>
                      <a:pt x="5" y="29"/>
                    </a:cubicBezTo>
                    <a:cubicBezTo>
                      <a:pt x="13" y="18"/>
                      <a:pt x="13" y="18"/>
                      <a:pt x="13" y="18"/>
                    </a:cubicBezTo>
                    <a:cubicBezTo>
                      <a:pt x="12" y="17"/>
                      <a:pt x="12" y="15"/>
                      <a:pt x="12" y="14"/>
                    </a:cubicBezTo>
                    <a:cubicBezTo>
                      <a:pt x="12" y="12"/>
                      <a:pt x="14" y="10"/>
                      <a:pt x="16" y="10"/>
                    </a:cubicBezTo>
                    <a:cubicBezTo>
                      <a:pt x="16" y="10"/>
                      <a:pt x="17" y="10"/>
                      <a:pt x="17" y="10"/>
                    </a:cubicBezTo>
                    <a:cubicBezTo>
                      <a:pt x="19" y="11"/>
                      <a:pt x="19" y="11"/>
                      <a:pt x="19" y="11"/>
                    </a:cubicBezTo>
                    <a:cubicBezTo>
                      <a:pt x="25" y="2"/>
                      <a:pt x="25" y="2"/>
                      <a:pt x="25" y="2"/>
                    </a:cubicBezTo>
                    <a:cubicBezTo>
                      <a:pt x="14" y="0"/>
                      <a:pt x="14" y="0"/>
                      <a:pt x="14" y="0"/>
                    </a:cubicBezTo>
                  </a:path>
                </a:pathLst>
              </a:custGeom>
              <a:solidFill>
                <a:srgbClr val="FFE6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16" name="ïSlíḑ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B58F88C-7899-4AE1-9298-A92DF4F5EF54}"/>
                  </a:ext>
                </a:extLst>
              </p:cNvPr>
              <p:cNvSpPr/>
              <p:nvPr/>
            </p:nvSpPr>
            <p:spPr bwMode="auto">
              <a:xfrm>
                <a:off x="3798" y="517"/>
                <a:ext cx="11" cy="13"/>
              </a:xfrm>
              <a:custGeom>
                <a:avLst/>
                <a:gdLst>
                  <a:gd name="T0" fmla="*/ 4 w 7"/>
                  <a:gd name="T1" fmla="*/ 0 h 8"/>
                  <a:gd name="T2" fmla="*/ 0 w 7"/>
                  <a:gd name="T3" fmla="*/ 4 h 8"/>
                  <a:gd name="T4" fmla="*/ 1 w 7"/>
                  <a:gd name="T5" fmla="*/ 8 h 8"/>
                  <a:gd name="T6" fmla="*/ 7 w 7"/>
                  <a:gd name="T7" fmla="*/ 1 h 8"/>
                  <a:gd name="T8" fmla="*/ 5 w 7"/>
                  <a:gd name="T9" fmla="*/ 0 h 8"/>
                  <a:gd name="T10" fmla="*/ 4 w 7"/>
                  <a:gd name="T11" fmla="*/ 0 h 8"/>
                </a:gdLst>
                <a:ahLst/>
                <a:cxnLst>
                  <a:cxn ang="0">
                    <a:pos x="T0" y="T1"/>
                  </a:cxn>
                  <a:cxn ang="0">
                    <a:pos x="T2" y="T3"/>
                  </a:cxn>
                  <a:cxn ang="0">
                    <a:pos x="T4" y="T5"/>
                  </a:cxn>
                  <a:cxn ang="0">
                    <a:pos x="T6" y="T7"/>
                  </a:cxn>
                  <a:cxn ang="0">
                    <a:pos x="T8" y="T9"/>
                  </a:cxn>
                  <a:cxn ang="0">
                    <a:pos x="T10" y="T11"/>
                  </a:cxn>
                </a:cxnLst>
                <a:rect l="0" t="0" r="r" b="b"/>
                <a:pathLst>
                  <a:path w="7" h="8">
                    <a:moveTo>
                      <a:pt x="4" y="0"/>
                    </a:moveTo>
                    <a:cubicBezTo>
                      <a:pt x="2" y="0"/>
                      <a:pt x="0" y="2"/>
                      <a:pt x="0" y="4"/>
                    </a:cubicBezTo>
                    <a:cubicBezTo>
                      <a:pt x="0" y="5"/>
                      <a:pt x="0" y="7"/>
                      <a:pt x="1" y="8"/>
                    </a:cubicBezTo>
                    <a:cubicBezTo>
                      <a:pt x="7" y="1"/>
                      <a:pt x="7" y="1"/>
                      <a:pt x="7" y="1"/>
                    </a:cubicBezTo>
                    <a:cubicBezTo>
                      <a:pt x="5" y="0"/>
                      <a:pt x="5" y="0"/>
                      <a:pt x="5" y="0"/>
                    </a:cubicBezTo>
                    <a:cubicBezTo>
                      <a:pt x="5" y="0"/>
                      <a:pt x="4" y="0"/>
                      <a:pt x="4" y="0"/>
                    </a:cubicBezTo>
                  </a:path>
                </a:pathLst>
              </a:custGeom>
              <a:solidFill>
                <a:srgbClr val="7F858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17" name="íś1i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1883ED6-36D7-4A49-8075-946BF12DD735}"/>
                  </a:ext>
                </a:extLst>
              </p:cNvPr>
              <p:cNvSpPr/>
              <p:nvPr/>
            </p:nvSpPr>
            <p:spPr bwMode="auto">
              <a:xfrm>
                <a:off x="3771" y="497"/>
                <a:ext cx="82" cy="61"/>
              </a:xfrm>
              <a:custGeom>
                <a:avLst/>
                <a:gdLst>
                  <a:gd name="T0" fmla="*/ 11 w 52"/>
                  <a:gd name="T1" fmla="*/ 34 h 39"/>
                  <a:gd name="T2" fmla="*/ 35 w 52"/>
                  <a:gd name="T3" fmla="*/ 38 h 39"/>
                  <a:gd name="T4" fmla="*/ 49 w 52"/>
                  <a:gd name="T5" fmla="*/ 28 h 39"/>
                  <a:gd name="T6" fmla="*/ 51 w 52"/>
                  <a:gd name="T7" fmla="*/ 19 h 39"/>
                  <a:gd name="T8" fmla="*/ 41 w 52"/>
                  <a:gd name="T9" fmla="*/ 5 h 39"/>
                  <a:gd name="T10" fmla="*/ 17 w 52"/>
                  <a:gd name="T11" fmla="*/ 1 h 39"/>
                  <a:gd name="T12" fmla="*/ 3 w 52"/>
                  <a:gd name="T13" fmla="*/ 11 h 39"/>
                  <a:gd name="T14" fmla="*/ 1 w 52"/>
                  <a:gd name="T15" fmla="*/ 20 h 39"/>
                  <a:gd name="T16" fmla="*/ 11 w 52"/>
                  <a:gd name="T17" fmla="*/ 3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39">
                    <a:moveTo>
                      <a:pt x="11" y="34"/>
                    </a:moveTo>
                    <a:cubicBezTo>
                      <a:pt x="35" y="38"/>
                      <a:pt x="35" y="38"/>
                      <a:pt x="35" y="38"/>
                    </a:cubicBezTo>
                    <a:cubicBezTo>
                      <a:pt x="42" y="39"/>
                      <a:pt x="48" y="35"/>
                      <a:pt x="49" y="28"/>
                    </a:cubicBezTo>
                    <a:cubicBezTo>
                      <a:pt x="51" y="19"/>
                      <a:pt x="51" y="19"/>
                      <a:pt x="51" y="19"/>
                    </a:cubicBezTo>
                    <a:cubicBezTo>
                      <a:pt x="52" y="13"/>
                      <a:pt x="48" y="6"/>
                      <a:pt x="41" y="5"/>
                    </a:cubicBezTo>
                    <a:cubicBezTo>
                      <a:pt x="17" y="1"/>
                      <a:pt x="17" y="1"/>
                      <a:pt x="17" y="1"/>
                    </a:cubicBezTo>
                    <a:cubicBezTo>
                      <a:pt x="10" y="0"/>
                      <a:pt x="4" y="4"/>
                      <a:pt x="3" y="11"/>
                    </a:cubicBezTo>
                    <a:cubicBezTo>
                      <a:pt x="1" y="20"/>
                      <a:pt x="1" y="20"/>
                      <a:pt x="1" y="20"/>
                    </a:cubicBezTo>
                    <a:cubicBezTo>
                      <a:pt x="0" y="26"/>
                      <a:pt x="4" y="32"/>
                      <a:pt x="11" y="34"/>
                    </a:cubicBezTo>
                    <a:close/>
                  </a:path>
                </a:pathLst>
              </a:custGeom>
              <a:noFill/>
              <a:ln w="17463" cap="flat">
                <a:solidFill>
                  <a:srgbClr val="3A516D"/>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1218" name="ïšḻî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C1E0BC9-FBD5-4072-B239-7E57935E3B0E}"/>
                  </a:ext>
                </a:extLst>
              </p:cNvPr>
              <p:cNvSpPr/>
              <p:nvPr/>
            </p:nvSpPr>
            <p:spPr bwMode="auto">
              <a:xfrm>
                <a:off x="3876" y="514"/>
                <a:ext cx="88" cy="65"/>
              </a:xfrm>
              <a:custGeom>
                <a:avLst/>
                <a:gdLst>
                  <a:gd name="T0" fmla="*/ 11 w 56"/>
                  <a:gd name="T1" fmla="*/ 35 h 41"/>
                  <a:gd name="T2" fmla="*/ 38 w 56"/>
                  <a:gd name="T3" fmla="*/ 39 h 41"/>
                  <a:gd name="T4" fmla="*/ 53 w 56"/>
                  <a:gd name="T5" fmla="*/ 29 h 41"/>
                  <a:gd name="T6" fmla="*/ 54 w 56"/>
                  <a:gd name="T7" fmla="*/ 21 h 41"/>
                  <a:gd name="T8" fmla="*/ 44 w 56"/>
                  <a:gd name="T9" fmla="*/ 7 h 41"/>
                  <a:gd name="T10" fmla="*/ 17 w 56"/>
                  <a:gd name="T11" fmla="*/ 2 h 41"/>
                  <a:gd name="T12" fmla="*/ 2 w 56"/>
                  <a:gd name="T13" fmla="*/ 12 h 41"/>
                  <a:gd name="T14" fmla="*/ 1 w 56"/>
                  <a:gd name="T15" fmla="*/ 20 h 41"/>
                  <a:gd name="T16" fmla="*/ 11 w 56"/>
                  <a:gd name="T17" fmla="*/ 3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41">
                    <a:moveTo>
                      <a:pt x="11" y="35"/>
                    </a:moveTo>
                    <a:cubicBezTo>
                      <a:pt x="38" y="39"/>
                      <a:pt x="38" y="39"/>
                      <a:pt x="38" y="39"/>
                    </a:cubicBezTo>
                    <a:cubicBezTo>
                      <a:pt x="45" y="41"/>
                      <a:pt x="52" y="36"/>
                      <a:pt x="53" y="29"/>
                    </a:cubicBezTo>
                    <a:cubicBezTo>
                      <a:pt x="54" y="21"/>
                      <a:pt x="54" y="21"/>
                      <a:pt x="54" y="21"/>
                    </a:cubicBezTo>
                    <a:cubicBezTo>
                      <a:pt x="56" y="14"/>
                      <a:pt x="51" y="8"/>
                      <a:pt x="44" y="7"/>
                    </a:cubicBezTo>
                    <a:cubicBezTo>
                      <a:pt x="17" y="2"/>
                      <a:pt x="17" y="2"/>
                      <a:pt x="17" y="2"/>
                    </a:cubicBezTo>
                    <a:cubicBezTo>
                      <a:pt x="10" y="0"/>
                      <a:pt x="3" y="5"/>
                      <a:pt x="2" y="12"/>
                    </a:cubicBezTo>
                    <a:cubicBezTo>
                      <a:pt x="1" y="20"/>
                      <a:pt x="1" y="20"/>
                      <a:pt x="1" y="20"/>
                    </a:cubicBezTo>
                    <a:cubicBezTo>
                      <a:pt x="0" y="27"/>
                      <a:pt x="4" y="33"/>
                      <a:pt x="11" y="35"/>
                    </a:cubicBezTo>
                    <a:close/>
                  </a:path>
                </a:pathLst>
              </a:custGeom>
              <a:noFill/>
              <a:ln w="17463" cap="flat">
                <a:solidFill>
                  <a:srgbClr val="3A516D"/>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1219" name="îs1î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28B7C5E-3037-4CFC-A50C-14922E9BF1A5}"/>
                  </a:ext>
                </a:extLst>
              </p:cNvPr>
              <p:cNvSpPr/>
              <p:nvPr/>
            </p:nvSpPr>
            <p:spPr bwMode="auto">
              <a:xfrm flipH="1" flipV="1">
                <a:off x="3846" y="535"/>
                <a:ext cx="32" cy="4"/>
              </a:xfrm>
              <a:prstGeom prst="line">
                <a:avLst/>
              </a:prstGeom>
              <a:noFill/>
              <a:ln w="17463" cap="flat">
                <a:solidFill>
                  <a:srgbClr val="3A516D"/>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1220" name="íṩḻîḓ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DBDD0B7-96E2-40E5-821E-FAA3DD20BE5B}"/>
                  </a:ext>
                </a:extLst>
              </p:cNvPr>
              <p:cNvSpPr/>
              <p:nvPr/>
            </p:nvSpPr>
            <p:spPr bwMode="auto">
              <a:xfrm>
                <a:off x="4897" y="1097"/>
                <a:ext cx="401" cy="456"/>
              </a:xfrm>
              <a:custGeom>
                <a:avLst/>
                <a:gdLst>
                  <a:gd name="T0" fmla="*/ 255 w 255"/>
                  <a:gd name="T1" fmla="*/ 223 h 290"/>
                  <a:gd name="T2" fmla="*/ 216 w 255"/>
                  <a:gd name="T3" fmla="*/ 118 h 290"/>
                  <a:gd name="T4" fmla="*/ 125 w 255"/>
                  <a:gd name="T5" fmla="*/ 15 h 290"/>
                  <a:gd name="T6" fmla="*/ 115 w 255"/>
                  <a:gd name="T7" fmla="*/ 22 h 290"/>
                  <a:gd name="T8" fmla="*/ 53 w 255"/>
                  <a:gd name="T9" fmla="*/ 24 h 290"/>
                  <a:gd name="T10" fmla="*/ 116 w 255"/>
                  <a:gd name="T11" fmla="*/ 177 h 290"/>
                  <a:gd name="T12" fmla="*/ 255 w 255"/>
                  <a:gd name="T13" fmla="*/ 223 h 290"/>
                </a:gdLst>
                <a:ahLst/>
                <a:cxnLst>
                  <a:cxn ang="0">
                    <a:pos x="T0" y="T1"/>
                  </a:cxn>
                  <a:cxn ang="0">
                    <a:pos x="T2" y="T3"/>
                  </a:cxn>
                  <a:cxn ang="0">
                    <a:pos x="T4" y="T5"/>
                  </a:cxn>
                  <a:cxn ang="0">
                    <a:pos x="T6" y="T7"/>
                  </a:cxn>
                  <a:cxn ang="0">
                    <a:pos x="T8" y="T9"/>
                  </a:cxn>
                  <a:cxn ang="0">
                    <a:pos x="T10" y="T11"/>
                  </a:cxn>
                  <a:cxn ang="0">
                    <a:pos x="T12" y="T13"/>
                  </a:cxn>
                </a:cxnLst>
                <a:rect l="0" t="0" r="r" b="b"/>
                <a:pathLst>
                  <a:path w="255" h="290">
                    <a:moveTo>
                      <a:pt x="255" y="223"/>
                    </a:moveTo>
                    <a:cubicBezTo>
                      <a:pt x="231" y="202"/>
                      <a:pt x="215" y="178"/>
                      <a:pt x="216" y="118"/>
                    </a:cubicBezTo>
                    <a:cubicBezTo>
                      <a:pt x="218" y="58"/>
                      <a:pt x="201" y="0"/>
                      <a:pt x="125" y="15"/>
                    </a:cubicBezTo>
                    <a:cubicBezTo>
                      <a:pt x="115" y="22"/>
                      <a:pt x="115" y="22"/>
                      <a:pt x="115" y="22"/>
                    </a:cubicBezTo>
                    <a:cubicBezTo>
                      <a:pt x="115" y="22"/>
                      <a:pt x="0" y="12"/>
                      <a:pt x="53" y="24"/>
                    </a:cubicBezTo>
                    <a:cubicBezTo>
                      <a:pt x="123" y="40"/>
                      <a:pt x="92" y="115"/>
                      <a:pt x="116" y="177"/>
                    </a:cubicBezTo>
                    <a:cubicBezTo>
                      <a:pt x="160" y="290"/>
                      <a:pt x="255" y="223"/>
                      <a:pt x="255" y="223"/>
                    </a:cubicBezTo>
                    <a:close/>
                  </a:path>
                </a:pathLst>
              </a:custGeom>
              <a:solidFill>
                <a:srgbClr val="D67D2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21" name="íŝľí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C5C03ED-02CB-42DD-8CA1-9CE75328B3A0}"/>
                  </a:ext>
                </a:extLst>
              </p:cNvPr>
              <p:cNvSpPr/>
              <p:nvPr/>
            </p:nvSpPr>
            <p:spPr bwMode="auto">
              <a:xfrm>
                <a:off x="5046" y="2127"/>
                <a:ext cx="130" cy="899"/>
              </a:xfrm>
              <a:custGeom>
                <a:avLst/>
                <a:gdLst>
                  <a:gd name="T0" fmla="*/ 82 w 82"/>
                  <a:gd name="T1" fmla="*/ 0 h 572"/>
                  <a:gd name="T2" fmla="*/ 82 w 82"/>
                  <a:gd name="T3" fmla="*/ 570 h 572"/>
                  <a:gd name="T4" fmla="*/ 34 w 82"/>
                  <a:gd name="T5" fmla="*/ 572 h 572"/>
                  <a:gd name="T6" fmla="*/ 8 w 82"/>
                  <a:gd name="T7" fmla="*/ 304 h 572"/>
                  <a:gd name="T8" fmla="*/ 8 w 82"/>
                  <a:gd name="T9" fmla="*/ 283 h 572"/>
                  <a:gd name="T10" fmla="*/ 6 w 82"/>
                  <a:gd name="T11" fmla="*/ 183 h 572"/>
                  <a:gd name="T12" fmla="*/ 0 w 82"/>
                  <a:gd name="T13" fmla="*/ 6 h 572"/>
                  <a:gd name="T14" fmla="*/ 82 w 82"/>
                  <a:gd name="T15" fmla="*/ 0 h 5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572">
                    <a:moveTo>
                      <a:pt x="82" y="0"/>
                    </a:moveTo>
                    <a:cubicBezTo>
                      <a:pt x="82" y="570"/>
                      <a:pt x="82" y="570"/>
                      <a:pt x="82" y="570"/>
                    </a:cubicBezTo>
                    <a:cubicBezTo>
                      <a:pt x="34" y="572"/>
                      <a:pt x="34" y="572"/>
                      <a:pt x="34" y="572"/>
                    </a:cubicBezTo>
                    <a:cubicBezTo>
                      <a:pt x="34" y="572"/>
                      <a:pt x="8" y="370"/>
                      <a:pt x="8" y="304"/>
                    </a:cubicBezTo>
                    <a:cubicBezTo>
                      <a:pt x="8" y="298"/>
                      <a:pt x="8" y="291"/>
                      <a:pt x="8" y="283"/>
                    </a:cubicBezTo>
                    <a:cubicBezTo>
                      <a:pt x="8" y="256"/>
                      <a:pt x="7" y="220"/>
                      <a:pt x="6" y="183"/>
                    </a:cubicBezTo>
                    <a:cubicBezTo>
                      <a:pt x="3" y="97"/>
                      <a:pt x="0" y="6"/>
                      <a:pt x="0" y="6"/>
                    </a:cubicBezTo>
                    <a:lnTo>
                      <a:pt x="82" y="0"/>
                    </a:lnTo>
                    <a:close/>
                  </a:path>
                </a:pathLst>
              </a:custGeom>
              <a:solidFill>
                <a:srgbClr val="FFC7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22" name="íṩḻiḋ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C8D1D38-8C74-4AFC-91E3-2B55A6665670}"/>
                  </a:ext>
                </a:extLst>
              </p:cNvPr>
              <p:cNvSpPr/>
              <p:nvPr/>
            </p:nvSpPr>
            <p:spPr bwMode="auto">
              <a:xfrm>
                <a:off x="5056" y="2415"/>
                <a:ext cx="120" cy="176"/>
              </a:xfrm>
              <a:custGeom>
                <a:avLst/>
                <a:gdLst>
                  <a:gd name="T0" fmla="*/ 76 w 76"/>
                  <a:gd name="T1" fmla="*/ 10 h 112"/>
                  <a:gd name="T2" fmla="*/ 76 w 76"/>
                  <a:gd name="T3" fmla="*/ 112 h 112"/>
                  <a:gd name="T4" fmla="*/ 2 w 76"/>
                  <a:gd name="T5" fmla="*/ 100 h 112"/>
                  <a:gd name="T6" fmla="*/ 0 w 76"/>
                  <a:gd name="T7" fmla="*/ 0 h 112"/>
                  <a:gd name="T8" fmla="*/ 76 w 76"/>
                  <a:gd name="T9" fmla="*/ 10 h 112"/>
                </a:gdLst>
                <a:ahLst/>
                <a:cxnLst>
                  <a:cxn ang="0">
                    <a:pos x="T0" y="T1"/>
                  </a:cxn>
                  <a:cxn ang="0">
                    <a:pos x="T2" y="T3"/>
                  </a:cxn>
                  <a:cxn ang="0">
                    <a:pos x="T4" y="T5"/>
                  </a:cxn>
                  <a:cxn ang="0">
                    <a:pos x="T6" y="T7"/>
                  </a:cxn>
                  <a:cxn ang="0">
                    <a:pos x="T8" y="T9"/>
                  </a:cxn>
                </a:cxnLst>
                <a:rect l="0" t="0" r="r" b="b"/>
                <a:pathLst>
                  <a:path w="76" h="112">
                    <a:moveTo>
                      <a:pt x="76" y="10"/>
                    </a:moveTo>
                    <a:cubicBezTo>
                      <a:pt x="76" y="112"/>
                      <a:pt x="76" y="112"/>
                      <a:pt x="76" y="112"/>
                    </a:cubicBezTo>
                    <a:cubicBezTo>
                      <a:pt x="49" y="111"/>
                      <a:pt x="21" y="105"/>
                      <a:pt x="2" y="100"/>
                    </a:cubicBezTo>
                    <a:cubicBezTo>
                      <a:pt x="2" y="73"/>
                      <a:pt x="1" y="37"/>
                      <a:pt x="0" y="0"/>
                    </a:cubicBezTo>
                    <a:cubicBezTo>
                      <a:pt x="26" y="3"/>
                      <a:pt x="53" y="7"/>
                      <a:pt x="76" y="10"/>
                    </a:cubicBezTo>
                    <a:close/>
                  </a:path>
                </a:pathLst>
              </a:custGeom>
              <a:solidFill>
                <a:srgbClr val="F4A89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23" name="îṧlid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53C8997-3F97-4308-BAD5-166F343C7146}"/>
                  </a:ext>
                </a:extLst>
              </p:cNvPr>
              <p:cNvSpPr/>
              <p:nvPr/>
            </p:nvSpPr>
            <p:spPr bwMode="auto">
              <a:xfrm>
                <a:off x="5015" y="3007"/>
                <a:ext cx="189" cy="180"/>
              </a:xfrm>
              <a:custGeom>
                <a:avLst/>
                <a:gdLst>
                  <a:gd name="T0" fmla="*/ 51 w 120"/>
                  <a:gd name="T1" fmla="*/ 19 h 114"/>
                  <a:gd name="T2" fmla="*/ 31 w 120"/>
                  <a:gd name="T3" fmla="*/ 71 h 114"/>
                  <a:gd name="T4" fmla="*/ 12 w 120"/>
                  <a:gd name="T5" fmla="*/ 86 h 114"/>
                  <a:gd name="T6" fmla="*/ 1 w 120"/>
                  <a:gd name="T7" fmla="*/ 101 h 114"/>
                  <a:gd name="T8" fmla="*/ 1 w 120"/>
                  <a:gd name="T9" fmla="*/ 101 h 114"/>
                  <a:gd name="T10" fmla="*/ 17 w 120"/>
                  <a:gd name="T11" fmla="*/ 113 h 114"/>
                  <a:gd name="T12" fmla="*/ 38 w 120"/>
                  <a:gd name="T13" fmla="*/ 110 h 114"/>
                  <a:gd name="T14" fmla="*/ 67 w 120"/>
                  <a:gd name="T15" fmla="*/ 93 h 114"/>
                  <a:gd name="T16" fmla="*/ 117 w 120"/>
                  <a:gd name="T17" fmla="*/ 30 h 114"/>
                  <a:gd name="T18" fmla="*/ 119 w 120"/>
                  <a:gd name="T19" fmla="*/ 17 h 114"/>
                  <a:gd name="T20" fmla="*/ 96 w 120"/>
                  <a:gd name="T21" fmla="*/ 3 h 114"/>
                  <a:gd name="T22" fmla="*/ 51 w 120"/>
                  <a:gd name="T23" fmla="*/ 1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0" h="114">
                    <a:moveTo>
                      <a:pt x="51" y="19"/>
                    </a:moveTo>
                    <a:cubicBezTo>
                      <a:pt x="31" y="71"/>
                      <a:pt x="31" y="71"/>
                      <a:pt x="31" y="71"/>
                    </a:cubicBezTo>
                    <a:cubicBezTo>
                      <a:pt x="28" y="79"/>
                      <a:pt x="21" y="84"/>
                      <a:pt x="12" y="86"/>
                    </a:cubicBezTo>
                    <a:cubicBezTo>
                      <a:pt x="5" y="87"/>
                      <a:pt x="0" y="94"/>
                      <a:pt x="1" y="101"/>
                    </a:cubicBezTo>
                    <a:cubicBezTo>
                      <a:pt x="1" y="101"/>
                      <a:pt x="1" y="101"/>
                      <a:pt x="1" y="101"/>
                    </a:cubicBezTo>
                    <a:cubicBezTo>
                      <a:pt x="2" y="109"/>
                      <a:pt x="9" y="114"/>
                      <a:pt x="17" y="113"/>
                    </a:cubicBezTo>
                    <a:cubicBezTo>
                      <a:pt x="38" y="110"/>
                      <a:pt x="38" y="110"/>
                      <a:pt x="38" y="110"/>
                    </a:cubicBezTo>
                    <a:cubicBezTo>
                      <a:pt x="50" y="108"/>
                      <a:pt x="60" y="102"/>
                      <a:pt x="67" y="93"/>
                    </a:cubicBezTo>
                    <a:cubicBezTo>
                      <a:pt x="117" y="30"/>
                      <a:pt x="117" y="30"/>
                      <a:pt x="117" y="30"/>
                    </a:cubicBezTo>
                    <a:cubicBezTo>
                      <a:pt x="119" y="26"/>
                      <a:pt x="120" y="21"/>
                      <a:pt x="119" y="17"/>
                    </a:cubicBezTo>
                    <a:cubicBezTo>
                      <a:pt x="116" y="6"/>
                      <a:pt x="106" y="0"/>
                      <a:pt x="96" y="3"/>
                    </a:cubicBezTo>
                    <a:cubicBezTo>
                      <a:pt x="51" y="19"/>
                      <a:pt x="51" y="19"/>
                      <a:pt x="51" y="19"/>
                    </a:cubicBezTo>
                  </a:path>
                </a:pathLst>
              </a:custGeom>
              <a:solidFill>
                <a:srgbClr val="07113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24" name="ïsļîḋ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9498D39-EFC7-47F8-86CD-D55E929DC001}"/>
                  </a:ext>
                </a:extLst>
              </p:cNvPr>
              <p:cNvSpPr/>
              <p:nvPr/>
            </p:nvSpPr>
            <p:spPr bwMode="auto">
              <a:xfrm>
                <a:off x="5176" y="3028"/>
                <a:ext cx="26" cy="129"/>
              </a:xfrm>
              <a:custGeom>
                <a:avLst/>
                <a:gdLst>
                  <a:gd name="T0" fmla="*/ 26 w 26"/>
                  <a:gd name="T1" fmla="*/ 129 h 129"/>
                  <a:gd name="T2" fmla="*/ 3 w 26"/>
                  <a:gd name="T3" fmla="*/ 129 h 129"/>
                  <a:gd name="T4" fmla="*/ 0 w 26"/>
                  <a:gd name="T5" fmla="*/ 1 h 129"/>
                  <a:gd name="T6" fmla="*/ 23 w 26"/>
                  <a:gd name="T7" fmla="*/ 0 h 129"/>
                  <a:gd name="T8" fmla="*/ 26 w 26"/>
                  <a:gd name="T9" fmla="*/ 129 h 129"/>
                </a:gdLst>
                <a:ahLst/>
                <a:cxnLst>
                  <a:cxn ang="0">
                    <a:pos x="T0" y="T1"/>
                  </a:cxn>
                  <a:cxn ang="0">
                    <a:pos x="T2" y="T3"/>
                  </a:cxn>
                  <a:cxn ang="0">
                    <a:pos x="T4" y="T5"/>
                  </a:cxn>
                  <a:cxn ang="0">
                    <a:pos x="T6" y="T7"/>
                  </a:cxn>
                  <a:cxn ang="0">
                    <a:pos x="T8" y="T9"/>
                  </a:cxn>
                </a:cxnLst>
                <a:rect l="0" t="0" r="r" b="b"/>
                <a:pathLst>
                  <a:path w="26" h="129">
                    <a:moveTo>
                      <a:pt x="26" y="129"/>
                    </a:moveTo>
                    <a:lnTo>
                      <a:pt x="3" y="129"/>
                    </a:lnTo>
                    <a:lnTo>
                      <a:pt x="0" y="1"/>
                    </a:lnTo>
                    <a:lnTo>
                      <a:pt x="23" y="0"/>
                    </a:lnTo>
                    <a:lnTo>
                      <a:pt x="26" y="129"/>
                    </a:lnTo>
                    <a:close/>
                  </a:path>
                </a:pathLst>
              </a:custGeom>
              <a:solidFill>
                <a:srgbClr val="07113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25" name="î$ľi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24113A6-DB99-470E-B182-88380FCB811C}"/>
                  </a:ext>
                </a:extLst>
              </p:cNvPr>
              <p:cNvSpPr/>
              <p:nvPr/>
            </p:nvSpPr>
            <p:spPr bwMode="auto">
              <a:xfrm>
                <a:off x="5176" y="3028"/>
                <a:ext cx="26" cy="129"/>
              </a:xfrm>
              <a:custGeom>
                <a:avLst/>
                <a:gdLst>
                  <a:gd name="T0" fmla="*/ 26 w 26"/>
                  <a:gd name="T1" fmla="*/ 129 h 129"/>
                  <a:gd name="T2" fmla="*/ 3 w 26"/>
                  <a:gd name="T3" fmla="*/ 129 h 129"/>
                  <a:gd name="T4" fmla="*/ 0 w 26"/>
                  <a:gd name="T5" fmla="*/ 1 h 129"/>
                  <a:gd name="T6" fmla="*/ 23 w 26"/>
                  <a:gd name="T7" fmla="*/ 0 h 129"/>
                  <a:gd name="T8" fmla="*/ 26 w 26"/>
                  <a:gd name="T9" fmla="*/ 129 h 129"/>
                </a:gdLst>
                <a:ahLst/>
                <a:cxnLst>
                  <a:cxn ang="0">
                    <a:pos x="T0" y="T1"/>
                  </a:cxn>
                  <a:cxn ang="0">
                    <a:pos x="T2" y="T3"/>
                  </a:cxn>
                  <a:cxn ang="0">
                    <a:pos x="T4" y="T5"/>
                  </a:cxn>
                  <a:cxn ang="0">
                    <a:pos x="T6" y="T7"/>
                  </a:cxn>
                  <a:cxn ang="0">
                    <a:pos x="T8" y="T9"/>
                  </a:cxn>
                </a:cxnLst>
                <a:rect l="0" t="0" r="r" b="b"/>
                <a:pathLst>
                  <a:path w="26" h="129">
                    <a:moveTo>
                      <a:pt x="26" y="129"/>
                    </a:moveTo>
                    <a:lnTo>
                      <a:pt x="3" y="129"/>
                    </a:lnTo>
                    <a:lnTo>
                      <a:pt x="0" y="1"/>
                    </a:lnTo>
                    <a:lnTo>
                      <a:pt x="23" y="0"/>
                    </a:lnTo>
                    <a:lnTo>
                      <a:pt x="26" y="12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26" name="íšļíḓ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20FDE3B-3783-411B-B0DD-7B24C071200A}"/>
                  </a:ext>
                </a:extLst>
              </p:cNvPr>
              <p:cNvSpPr/>
              <p:nvPr/>
            </p:nvSpPr>
            <p:spPr bwMode="auto">
              <a:xfrm>
                <a:off x="5012" y="2998"/>
                <a:ext cx="189" cy="179"/>
              </a:xfrm>
              <a:custGeom>
                <a:avLst/>
                <a:gdLst>
                  <a:gd name="T0" fmla="*/ 51 w 120"/>
                  <a:gd name="T1" fmla="*/ 19 h 114"/>
                  <a:gd name="T2" fmla="*/ 31 w 120"/>
                  <a:gd name="T3" fmla="*/ 71 h 114"/>
                  <a:gd name="T4" fmla="*/ 12 w 120"/>
                  <a:gd name="T5" fmla="*/ 86 h 114"/>
                  <a:gd name="T6" fmla="*/ 1 w 120"/>
                  <a:gd name="T7" fmla="*/ 101 h 114"/>
                  <a:gd name="T8" fmla="*/ 1 w 120"/>
                  <a:gd name="T9" fmla="*/ 101 h 114"/>
                  <a:gd name="T10" fmla="*/ 16 w 120"/>
                  <a:gd name="T11" fmla="*/ 113 h 114"/>
                  <a:gd name="T12" fmla="*/ 32 w 120"/>
                  <a:gd name="T13" fmla="*/ 111 h 114"/>
                  <a:gd name="T14" fmla="*/ 70 w 120"/>
                  <a:gd name="T15" fmla="*/ 89 h 114"/>
                  <a:gd name="T16" fmla="*/ 117 w 120"/>
                  <a:gd name="T17" fmla="*/ 30 h 114"/>
                  <a:gd name="T18" fmla="*/ 119 w 120"/>
                  <a:gd name="T19" fmla="*/ 17 h 114"/>
                  <a:gd name="T20" fmla="*/ 95 w 120"/>
                  <a:gd name="T21" fmla="*/ 4 h 114"/>
                  <a:gd name="T22" fmla="*/ 51 w 120"/>
                  <a:gd name="T23" fmla="*/ 1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0" h="114">
                    <a:moveTo>
                      <a:pt x="51" y="19"/>
                    </a:moveTo>
                    <a:cubicBezTo>
                      <a:pt x="31" y="71"/>
                      <a:pt x="31" y="71"/>
                      <a:pt x="31" y="71"/>
                    </a:cubicBezTo>
                    <a:cubicBezTo>
                      <a:pt x="28" y="79"/>
                      <a:pt x="20" y="85"/>
                      <a:pt x="12" y="86"/>
                    </a:cubicBezTo>
                    <a:cubicBezTo>
                      <a:pt x="5" y="88"/>
                      <a:pt x="0" y="94"/>
                      <a:pt x="1" y="101"/>
                    </a:cubicBezTo>
                    <a:cubicBezTo>
                      <a:pt x="1" y="101"/>
                      <a:pt x="1" y="101"/>
                      <a:pt x="1" y="101"/>
                    </a:cubicBezTo>
                    <a:cubicBezTo>
                      <a:pt x="2" y="109"/>
                      <a:pt x="9" y="114"/>
                      <a:pt x="16" y="113"/>
                    </a:cubicBezTo>
                    <a:cubicBezTo>
                      <a:pt x="32" y="111"/>
                      <a:pt x="32" y="111"/>
                      <a:pt x="32" y="111"/>
                    </a:cubicBezTo>
                    <a:cubicBezTo>
                      <a:pt x="47" y="109"/>
                      <a:pt x="61" y="101"/>
                      <a:pt x="70" y="89"/>
                    </a:cubicBezTo>
                    <a:cubicBezTo>
                      <a:pt x="117" y="30"/>
                      <a:pt x="117" y="30"/>
                      <a:pt x="117" y="30"/>
                    </a:cubicBezTo>
                    <a:cubicBezTo>
                      <a:pt x="119" y="26"/>
                      <a:pt x="120" y="21"/>
                      <a:pt x="119" y="17"/>
                    </a:cubicBezTo>
                    <a:cubicBezTo>
                      <a:pt x="116" y="6"/>
                      <a:pt x="105" y="0"/>
                      <a:pt x="95" y="4"/>
                    </a:cubicBezTo>
                    <a:lnTo>
                      <a:pt x="51" y="19"/>
                    </a:lnTo>
                    <a:close/>
                  </a:path>
                </a:pathLst>
              </a:custGeom>
              <a:solidFill>
                <a:srgbClr val="4D619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27" name="îṣ1iḋ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CBDC842-5AA7-4B5D-99F8-9E81D3466BD7}"/>
                  </a:ext>
                </a:extLst>
              </p:cNvPr>
              <p:cNvSpPr/>
              <p:nvPr/>
            </p:nvSpPr>
            <p:spPr bwMode="auto">
              <a:xfrm>
                <a:off x="5067" y="3089"/>
                <a:ext cx="22" cy="8"/>
              </a:xfrm>
              <a:prstGeom prst="line">
                <a:avLst/>
              </a:prstGeom>
              <a:noFill/>
              <a:ln w="7938" cap="rnd">
                <a:solidFill>
                  <a:srgbClr val="07113D"/>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1228" name="ïṡḷí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29395B7-8B94-49B8-8A45-752F8190CC59}"/>
                  </a:ext>
                </a:extLst>
              </p:cNvPr>
              <p:cNvSpPr/>
              <p:nvPr/>
            </p:nvSpPr>
            <p:spPr bwMode="auto">
              <a:xfrm>
                <a:off x="5073" y="3072"/>
                <a:ext cx="21" cy="9"/>
              </a:xfrm>
              <a:prstGeom prst="line">
                <a:avLst/>
              </a:prstGeom>
              <a:noFill/>
              <a:ln w="7938" cap="rnd">
                <a:solidFill>
                  <a:srgbClr val="07113D"/>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1229" name="îsľi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846772A-E5BD-4716-B8B5-8E4E3EAE0260}"/>
                  </a:ext>
                </a:extLst>
              </p:cNvPr>
              <p:cNvSpPr/>
              <p:nvPr/>
            </p:nvSpPr>
            <p:spPr bwMode="auto">
              <a:xfrm>
                <a:off x="5078" y="3058"/>
                <a:ext cx="22" cy="8"/>
              </a:xfrm>
              <a:prstGeom prst="line">
                <a:avLst/>
              </a:prstGeom>
              <a:noFill/>
              <a:ln w="7938" cap="rnd">
                <a:solidFill>
                  <a:srgbClr val="07113D"/>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1230" name="işľí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FD79CC9-AAD0-45FC-9309-9CE4405218EF}"/>
                  </a:ext>
                </a:extLst>
              </p:cNvPr>
              <p:cNvSpPr/>
              <p:nvPr/>
            </p:nvSpPr>
            <p:spPr bwMode="auto">
              <a:xfrm>
                <a:off x="4851" y="2130"/>
                <a:ext cx="172" cy="907"/>
              </a:xfrm>
              <a:custGeom>
                <a:avLst/>
                <a:gdLst>
                  <a:gd name="T0" fmla="*/ 109 w 109"/>
                  <a:gd name="T1" fmla="*/ 6 h 577"/>
                  <a:gd name="T2" fmla="*/ 85 w 109"/>
                  <a:gd name="T3" fmla="*/ 164 h 577"/>
                  <a:gd name="T4" fmla="*/ 77 w 109"/>
                  <a:gd name="T5" fmla="*/ 274 h 577"/>
                  <a:gd name="T6" fmla="*/ 63 w 109"/>
                  <a:gd name="T7" fmla="*/ 565 h 577"/>
                  <a:gd name="T8" fmla="*/ 19 w 109"/>
                  <a:gd name="T9" fmla="*/ 577 h 577"/>
                  <a:gd name="T10" fmla="*/ 2 w 109"/>
                  <a:gd name="T11" fmla="*/ 301 h 577"/>
                  <a:gd name="T12" fmla="*/ 3 w 109"/>
                  <a:gd name="T13" fmla="*/ 281 h 577"/>
                  <a:gd name="T14" fmla="*/ 3 w 109"/>
                  <a:gd name="T15" fmla="*/ 259 h 577"/>
                  <a:gd name="T16" fmla="*/ 6 w 109"/>
                  <a:gd name="T17" fmla="*/ 175 h 577"/>
                  <a:gd name="T18" fmla="*/ 10 w 109"/>
                  <a:gd name="T19" fmla="*/ 141 h 577"/>
                  <a:gd name="T20" fmla="*/ 27 w 109"/>
                  <a:gd name="T21" fmla="*/ 0 h 577"/>
                  <a:gd name="T22" fmla="*/ 109 w 109"/>
                  <a:gd name="T23" fmla="*/ 6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9" h="577">
                    <a:moveTo>
                      <a:pt x="109" y="6"/>
                    </a:moveTo>
                    <a:cubicBezTo>
                      <a:pt x="85" y="164"/>
                      <a:pt x="85" y="164"/>
                      <a:pt x="85" y="164"/>
                    </a:cubicBezTo>
                    <a:cubicBezTo>
                      <a:pt x="77" y="274"/>
                      <a:pt x="77" y="274"/>
                      <a:pt x="77" y="274"/>
                    </a:cubicBezTo>
                    <a:cubicBezTo>
                      <a:pt x="63" y="565"/>
                      <a:pt x="63" y="565"/>
                      <a:pt x="63" y="565"/>
                    </a:cubicBezTo>
                    <a:cubicBezTo>
                      <a:pt x="19" y="577"/>
                      <a:pt x="19" y="577"/>
                      <a:pt x="19" y="577"/>
                    </a:cubicBezTo>
                    <a:cubicBezTo>
                      <a:pt x="19" y="577"/>
                      <a:pt x="0" y="368"/>
                      <a:pt x="2" y="301"/>
                    </a:cubicBezTo>
                    <a:cubicBezTo>
                      <a:pt x="3" y="295"/>
                      <a:pt x="3" y="289"/>
                      <a:pt x="3" y="281"/>
                    </a:cubicBezTo>
                    <a:cubicBezTo>
                      <a:pt x="3" y="274"/>
                      <a:pt x="3" y="267"/>
                      <a:pt x="3" y="259"/>
                    </a:cubicBezTo>
                    <a:cubicBezTo>
                      <a:pt x="4" y="236"/>
                      <a:pt x="2" y="203"/>
                      <a:pt x="6" y="175"/>
                    </a:cubicBezTo>
                    <a:cubicBezTo>
                      <a:pt x="7" y="164"/>
                      <a:pt x="9" y="152"/>
                      <a:pt x="10" y="141"/>
                    </a:cubicBezTo>
                    <a:cubicBezTo>
                      <a:pt x="19" y="68"/>
                      <a:pt x="27" y="0"/>
                      <a:pt x="27" y="0"/>
                    </a:cubicBezTo>
                    <a:lnTo>
                      <a:pt x="109" y="6"/>
                    </a:lnTo>
                    <a:close/>
                  </a:path>
                </a:pathLst>
              </a:custGeom>
              <a:solidFill>
                <a:srgbClr val="FFC7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31" name="í$ļï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E562A24-E29D-488A-B36A-633ED899AC5E}"/>
                  </a:ext>
                </a:extLst>
              </p:cNvPr>
              <p:cNvSpPr/>
              <p:nvPr/>
            </p:nvSpPr>
            <p:spPr bwMode="auto">
              <a:xfrm>
                <a:off x="4856" y="2352"/>
                <a:ext cx="129" cy="209"/>
              </a:xfrm>
              <a:custGeom>
                <a:avLst/>
                <a:gdLst>
                  <a:gd name="T0" fmla="*/ 7 w 82"/>
                  <a:gd name="T1" fmla="*/ 0 h 133"/>
                  <a:gd name="T2" fmla="*/ 82 w 82"/>
                  <a:gd name="T3" fmla="*/ 23 h 133"/>
                  <a:gd name="T4" fmla="*/ 74 w 82"/>
                  <a:gd name="T5" fmla="*/ 133 h 133"/>
                  <a:gd name="T6" fmla="*/ 0 w 82"/>
                  <a:gd name="T7" fmla="*/ 118 h 133"/>
                  <a:gd name="T8" fmla="*/ 7 w 82"/>
                  <a:gd name="T9" fmla="*/ 0 h 133"/>
                </a:gdLst>
                <a:ahLst/>
                <a:cxnLst>
                  <a:cxn ang="0">
                    <a:pos x="T0" y="T1"/>
                  </a:cxn>
                  <a:cxn ang="0">
                    <a:pos x="T2" y="T3"/>
                  </a:cxn>
                  <a:cxn ang="0">
                    <a:pos x="T4" y="T5"/>
                  </a:cxn>
                  <a:cxn ang="0">
                    <a:pos x="T6" y="T7"/>
                  </a:cxn>
                  <a:cxn ang="0">
                    <a:pos x="T8" y="T9"/>
                  </a:cxn>
                </a:cxnLst>
                <a:rect l="0" t="0" r="r" b="b"/>
                <a:pathLst>
                  <a:path w="82" h="133">
                    <a:moveTo>
                      <a:pt x="7" y="0"/>
                    </a:moveTo>
                    <a:cubicBezTo>
                      <a:pt x="33" y="8"/>
                      <a:pt x="59" y="16"/>
                      <a:pt x="82" y="23"/>
                    </a:cubicBezTo>
                    <a:cubicBezTo>
                      <a:pt x="74" y="133"/>
                      <a:pt x="74" y="133"/>
                      <a:pt x="74" y="133"/>
                    </a:cubicBezTo>
                    <a:cubicBezTo>
                      <a:pt x="48" y="130"/>
                      <a:pt x="20" y="124"/>
                      <a:pt x="0" y="118"/>
                    </a:cubicBezTo>
                    <a:lnTo>
                      <a:pt x="7" y="0"/>
                    </a:lnTo>
                    <a:close/>
                  </a:path>
                </a:pathLst>
              </a:custGeom>
              <a:solidFill>
                <a:srgbClr val="F4A89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32" name="i$1iḑ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DDBF140-B2DB-41D2-9CDF-06563140CD4A}"/>
                  </a:ext>
                </a:extLst>
              </p:cNvPr>
              <p:cNvSpPr/>
              <p:nvPr/>
            </p:nvSpPr>
            <p:spPr bwMode="auto">
              <a:xfrm>
                <a:off x="4785" y="3012"/>
                <a:ext cx="192" cy="175"/>
              </a:xfrm>
              <a:custGeom>
                <a:avLst/>
                <a:gdLst>
                  <a:gd name="T0" fmla="*/ 53 w 122"/>
                  <a:gd name="T1" fmla="*/ 17 h 111"/>
                  <a:gd name="T2" fmla="*/ 31 w 122"/>
                  <a:gd name="T3" fmla="*/ 68 h 111"/>
                  <a:gd name="T4" fmla="*/ 12 w 122"/>
                  <a:gd name="T5" fmla="*/ 83 h 111"/>
                  <a:gd name="T6" fmla="*/ 0 w 122"/>
                  <a:gd name="T7" fmla="*/ 97 h 111"/>
                  <a:gd name="T8" fmla="*/ 0 w 122"/>
                  <a:gd name="T9" fmla="*/ 97 h 111"/>
                  <a:gd name="T10" fmla="*/ 15 w 122"/>
                  <a:gd name="T11" fmla="*/ 110 h 111"/>
                  <a:gd name="T12" fmla="*/ 37 w 122"/>
                  <a:gd name="T13" fmla="*/ 107 h 111"/>
                  <a:gd name="T14" fmla="*/ 66 w 122"/>
                  <a:gd name="T15" fmla="*/ 92 h 111"/>
                  <a:gd name="T16" fmla="*/ 119 w 122"/>
                  <a:gd name="T17" fmla="*/ 30 h 111"/>
                  <a:gd name="T18" fmla="*/ 121 w 122"/>
                  <a:gd name="T19" fmla="*/ 17 h 111"/>
                  <a:gd name="T20" fmla="*/ 98 w 122"/>
                  <a:gd name="T21" fmla="*/ 3 h 111"/>
                  <a:gd name="T22" fmla="*/ 53 w 122"/>
                  <a:gd name="T23"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2" h="111">
                    <a:moveTo>
                      <a:pt x="53" y="17"/>
                    </a:moveTo>
                    <a:cubicBezTo>
                      <a:pt x="31" y="68"/>
                      <a:pt x="31" y="68"/>
                      <a:pt x="31" y="68"/>
                    </a:cubicBezTo>
                    <a:cubicBezTo>
                      <a:pt x="28" y="76"/>
                      <a:pt x="20" y="81"/>
                      <a:pt x="12" y="83"/>
                    </a:cubicBezTo>
                    <a:cubicBezTo>
                      <a:pt x="5" y="84"/>
                      <a:pt x="0" y="90"/>
                      <a:pt x="0" y="97"/>
                    </a:cubicBezTo>
                    <a:cubicBezTo>
                      <a:pt x="0" y="97"/>
                      <a:pt x="0" y="97"/>
                      <a:pt x="0" y="97"/>
                    </a:cubicBezTo>
                    <a:cubicBezTo>
                      <a:pt x="1" y="105"/>
                      <a:pt x="8" y="111"/>
                      <a:pt x="15" y="110"/>
                    </a:cubicBezTo>
                    <a:cubicBezTo>
                      <a:pt x="37" y="107"/>
                      <a:pt x="37" y="107"/>
                      <a:pt x="37" y="107"/>
                    </a:cubicBezTo>
                    <a:cubicBezTo>
                      <a:pt x="48" y="106"/>
                      <a:pt x="59" y="100"/>
                      <a:pt x="66" y="92"/>
                    </a:cubicBezTo>
                    <a:cubicBezTo>
                      <a:pt x="119" y="30"/>
                      <a:pt x="119" y="30"/>
                      <a:pt x="119" y="30"/>
                    </a:cubicBezTo>
                    <a:cubicBezTo>
                      <a:pt x="121" y="26"/>
                      <a:pt x="122" y="22"/>
                      <a:pt x="121" y="17"/>
                    </a:cubicBezTo>
                    <a:cubicBezTo>
                      <a:pt x="119" y="7"/>
                      <a:pt x="108" y="0"/>
                      <a:pt x="98" y="3"/>
                    </a:cubicBezTo>
                    <a:cubicBezTo>
                      <a:pt x="53" y="17"/>
                      <a:pt x="53" y="17"/>
                      <a:pt x="53" y="17"/>
                    </a:cubicBezTo>
                  </a:path>
                </a:pathLst>
              </a:custGeom>
              <a:solidFill>
                <a:srgbClr val="07113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33" name="îšḻí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604BBB1-95CF-43C6-A6C7-9F2207F2CEA2}"/>
                  </a:ext>
                </a:extLst>
              </p:cNvPr>
              <p:cNvSpPr/>
              <p:nvPr/>
            </p:nvSpPr>
            <p:spPr bwMode="auto">
              <a:xfrm>
                <a:off x="4947" y="3033"/>
                <a:ext cx="25" cy="128"/>
              </a:xfrm>
              <a:custGeom>
                <a:avLst/>
                <a:gdLst>
                  <a:gd name="T0" fmla="*/ 24 w 25"/>
                  <a:gd name="T1" fmla="*/ 128 h 128"/>
                  <a:gd name="T2" fmla="*/ 0 w 25"/>
                  <a:gd name="T3" fmla="*/ 128 h 128"/>
                  <a:gd name="T4" fmla="*/ 2 w 25"/>
                  <a:gd name="T5" fmla="*/ 0 h 128"/>
                  <a:gd name="T6" fmla="*/ 25 w 25"/>
                  <a:gd name="T7" fmla="*/ 1 h 128"/>
                  <a:gd name="T8" fmla="*/ 24 w 25"/>
                  <a:gd name="T9" fmla="*/ 128 h 128"/>
                </a:gdLst>
                <a:ahLst/>
                <a:cxnLst>
                  <a:cxn ang="0">
                    <a:pos x="T0" y="T1"/>
                  </a:cxn>
                  <a:cxn ang="0">
                    <a:pos x="T2" y="T3"/>
                  </a:cxn>
                  <a:cxn ang="0">
                    <a:pos x="T4" y="T5"/>
                  </a:cxn>
                  <a:cxn ang="0">
                    <a:pos x="T6" y="T7"/>
                  </a:cxn>
                  <a:cxn ang="0">
                    <a:pos x="T8" y="T9"/>
                  </a:cxn>
                </a:cxnLst>
                <a:rect l="0" t="0" r="r" b="b"/>
                <a:pathLst>
                  <a:path w="25" h="128">
                    <a:moveTo>
                      <a:pt x="24" y="128"/>
                    </a:moveTo>
                    <a:lnTo>
                      <a:pt x="0" y="128"/>
                    </a:lnTo>
                    <a:lnTo>
                      <a:pt x="2" y="0"/>
                    </a:lnTo>
                    <a:lnTo>
                      <a:pt x="25" y="1"/>
                    </a:lnTo>
                    <a:lnTo>
                      <a:pt x="24" y="128"/>
                    </a:lnTo>
                    <a:close/>
                  </a:path>
                </a:pathLst>
              </a:custGeom>
              <a:solidFill>
                <a:srgbClr val="07113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34" name="íślîḍ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7A7F12B-CEA4-4E80-8B76-3B35A3E73F28}"/>
                  </a:ext>
                </a:extLst>
              </p:cNvPr>
              <p:cNvSpPr/>
              <p:nvPr/>
            </p:nvSpPr>
            <p:spPr bwMode="auto">
              <a:xfrm>
                <a:off x="4947" y="3033"/>
                <a:ext cx="25" cy="128"/>
              </a:xfrm>
              <a:custGeom>
                <a:avLst/>
                <a:gdLst>
                  <a:gd name="T0" fmla="*/ 24 w 25"/>
                  <a:gd name="T1" fmla="*/ 128 h 128"/>
                  <a:gd name="T2" fmla="*/ 0 w 25"/>
                  <a:gd name="T3" fmla="*/ 128 h 128"/>
                  <a:gd name="T4" fmla="*/ 2 w 25"/>
                  <a:gd name="T5" fmla="*/ 0 h 128"/>
                  <a:gd name="T6" fmla="*/ 25 w 25"/>
                  <a:gd name="T7" fmla="*/ 1 h 128"/>
                  <a:gd name="T8" fmla="*/ 24 w 25"/>
                  <a:gd name="T9" fmla="*/ 128 h 128"/>
                </a:gdLst>
                <a:ahLst/>
                <a:cxnLst>
                  <a:cxn ang="0">
                    <a:pos x="T0" y="T1"/>
                  </a:cxn>
                  <a:cxn ang="0">
                    <a:pos x="T2" y="T3"/>
                  </a:cxn>
                  <a:cxn ang="0">
                    <a:pos x="T4" y="T5"/>
                  </a:cxn>
                  <a:cxn ang="0">
                    <a:pos x="T6" y="T7"/>
                  </a:cxn>
                  <a:cxn ang="0">
                    <a:pos x="T8" y="T9"/>
                  </a:cxn>
                </a:cxnLst>
                <a:rect l="0" t="0" r="r" b="b"/>
                <a:pathLst>
                  <a:path w="25" h="128">
                    <a:moveTo>
                      <a:pt x="24" y="128"/>
                    </a:moveTo>
                    <a:lnTo>
                      <a:pt x="0" y="128"/>
                    </a:lnTo>
                    <a:lnTo>
                      <a:pt x="2" y="0"/>
                    </a:lnTo>
                    <a:lnTo>
                      <a:pt x="25" y="1"/>
                    </a:lnTo>
                    <a:lnTo>
                      <a:pt x="24" y="12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35" name="ïślïḍ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B3CC0D5-E733-4EBC-87C1-1AD9FD601616}"/>
                  </a:ext>
                </a:extLst>
              </p:cNvPr>
              <p:cNvSpPr/>
              <p:nvPr/>
            </p:nvSpPr>
            <p:spPr bwMode="auto">
              <a:xfrm>
                <a:off x="4782" y="3001"/>
                <a:ext cx="192" cy="176"/>
              </a:xfrm>
              <a:custGeom>
                <a:avLst/>
                <a:gdLst>
                  <a:gd name="T0" fmla="*/ 58 w 122"/>
                  <a:gd name="T1" fmla="*/ 17 h 112"/>
                  <a:gd name="T2" fmla="*/ 31 w 122"/>
                  <a:gd name="T3" fmla="*/ 69 h 112"/>
                  <a:gd name="T4" fmla="*/ 12 w 122"/>
                  <a:gd name="T5" fmla="*/ 84 h 112"/>
                  <a:gd name="T6" fmla="*/ 0 w 122"/>
                  <a:gd name="T7" fmla="*/ 98 h 112"/>
                  <a:gd name="T8" fmla="*/ 0 w 122"/>
                  <a:gd name="T9" fmla="*/ 98 h 112"/>
                  <a:gd name="T10" fmla="*/ 15 w 122"/>
                  <a:gd name="T11" fmla="*/ 111 h 112"/>
                  <a:gd name="T12" fmla="*/ 31 w 122"/>
                  <a:gd name="T13" fmla="*/ 109 h 112"/>
                  <a:gd name="T14" fmla="*/ 70 w 122"/>
                  <a:gd name="T15" fmla="*/ 88 h 112"/>
                  <a:gd name="T16" fmla="*/ 119 w 122"/>
                  <a:gd name="T17" fmla="*/ 32 h 112"/>
                  <a:gd name="T18" fmla="*/ 121 w 122"/>
                  <a:gd name="T19" fmla="*/ 18 h 112"/>
                  <a:gd name="T20" fmla="*/ 107 w 122"/>
                  <a:gd name="T21" fmla="*/ 3 h 112"/>
                  <a:gd name="T22" fmla="*/ 58 w 122"/>
                  <a:gd name="T23" fmla="*/ 1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2" h="112">
                    <a:moveTo>
                      <a:pt x="58" y="17"/>
                    </a:moveTo>
                    <a:cubicBezTo>
                      <a:pt x="31" y="69"/>
                      <a:pt x="31" y="69"/>
                      <a:pt x="31" y="69"/>
                    </a:cubicBezTo>
                    <a:cubicBezTo>
                      <a:pt x="28" y="77"/>
                      <a:pt x="20" y="82"/>
                      <a:pt x="12" y="84"/>
                    </a:cubicBezTo>
                    <a:cubicBezTo>
                      <a:pt x="5" y="85"/>
                      <a:pt x="0" y="91"/>
                      <a:pt x="0" y="98"/>
                    </a:cubicBezTo>
                    <a:cubicBezTo>
                      <a:pt x="0" y="98"/>
                      <a:pt x="0" y="98"/>
                      <a:pt x="0" y="98"/>
                    </a:cubicBezTo>
                    <a:cubicBezTo>
                      <a:pt x="1" y="106"/>
                      <a:pt x="7" y="112"/>
                      <a:pt x="15" y="111"/>
                    </a:cubicBezTo>
                    <a:cubicBezTo>
                      <a:pt x="31" y="109"/>
                      <a:pt x="31" y="109"/>
                      <a:pt x="31" y="109"/>
                    </a:cubicBezTo>
                    <a:cubicBezTo>
                      <a:pt x="46" y="107"/>
                      <a:pt x="60" y="100"/>
                      <a:pt x="70" y="88"/>
                    </a:cubicBezTo>
                    <a:cubicBezTo>
                      <a:pt x="119" y="32"/>
                      <a:pt x="119" y="32"/>
                      <a:pt x="119" y="32"/>
                    </a:cubicBezTo>
                    <a:cubicBezTo>
                      <a:pt x="121" y="27"/>
                      <a:pt x="122" y="23"/>
                      <a:pt x="121" y="18"/>
                    </a:cubicBezTo>
                    <a:cubicBezTo>
                      <a:pt x="119" y="8"/>
                      <a:pt x="117" y="0"/>
                      <a:pt x="107" y="3"/>
                    </a:cubicBezTo>
                    <a:cubicBezTo>
                      <a:pt x="58" y="17"/>
                      <a:pt x="58" y="17"/>
                      <a:pt x="58" y="17"/>
                    </a:cubicBezTo>
                  </a:path>
                </a:pathLst>
              </a:custGeom>
              <a:solidFill>
                <a:srgbClr val="4D619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36" name="îś1í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F5CE0D7-7D0D-45F5-B02C-3F641ED7AE93}"/>
                  </a:ext>
                </a:extLst>
              </p:cNvPr>
              <p:cNvSpPr/>
              <p:nvPr/>
            </p:nvSpPr>
            <p:spPr bwMode="auto">
              <a:xfrm>
                <a:off x="4843" y="3089"/>
                <a:ext cx="19" cy="10"/>
              </a:xfrm>
              <a:prstGeom prst="line">
                <a:avLst/>
              </a:prstGeom>
              <a:noFill/>
              <a:ln w="7938" cap="rnd">
                <a:solidFill>
                  <a:srgbClr val="07113D"/>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1237" name="íSļíḋ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813C62D-7376-4D23-8B90-7E7153A0950A}"/>
                  </a:ext>
                </a:extLst>
              </p:cNvPr>
              <p:cNvSpPr/>
              <p:nvPr/>
            </p:nvSpPr>
            <p:spPr bwMode="auto">
              <a:xfrm>
                <a:off x="4848" y="3073"/>
                <a:ext cx="21" cy="10"/>
              </a:xfrm>
              <a:prstGeom prst="line">
                <a:avLst/>
              </a:prstGeom>
              <a:noFill/>
              <a:ln w="7938" cap="rnd">
                <a:solidFill>
                  <a:srgbClr val="07113D"/>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1238" name="îṥļïḍ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FDC4C3B-36B3-401E-9A15-6C32FCC4020E}"/>
                  </a:ext>
                </a:extLst>
              </p:cNvPr>
              <p:cNvSpPr/>
              <p:nvPr/>
            </p:nvSpPr>
            <p:spPr bwMode="auto">
              <a:xfrm>
                <a:off x="4854" y="3058"/>
                <a:ext cx="21" cy="9"/>
              </a:xfrm>
              <a:prstGeom prst="line">
                <a:avLst/>
              </a:prstGeom>
              <a:noFill/>
              <a:ln w="7938" cap="rnd">
                <a:solidFill>
                  <a:srgbClr val="07113D"/>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1239" name="îṣlî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253B06C-9303-4C2C-9FD4-A325BF6DC60C}"/>
                  </a:ext>
                </a:extLst>
              </p:cNvPr>
              <p:cNvSpPr/>
              <p:nvPr/>
            </p:nvSpPr>
            <p:spPr bwMode="auto">
              <a:xfrm>
                <a:off x="4947" y="2353"/>
                <a:ext cx="3" cy="2"/>
              </a:xfrm>
              <a:custGeom>
                <a:avLst/>
                <a:gdLst>
                  <a:gd name="T0" fmla="*/ 0 w 2"/>
                  <a:gd name="T1" fmla="*/ 1 h 1"/>
                  <a:gd name="T2" fmla="*/ 2 w 2"/>
                  <a:gd name="T3" fmla="*/ 0 h 1"/>
                  <a:gd name="T4" fmla="*/ 0 w 2"/>
                  <a:gd name="T5" fmla="*/ 1 h 1"/>
                </a:gdLst>
                <a:ahLst/>
                <a:cxnLst>
                  <a:cxn ang="0">
                    <a:pos x="T0" y="T1"/>
                  </a:cxn>
                  <a:cxn ang="0">
                    <a:pos x="T2" y="T3"/>
                  </a:cxn>
                  <a:cxn ang="0">
                    <a:pos x="T4" y="T5"/>
                  </a:cxn>
                </a:cxnLst>
                <a:rect l="0" t="0" r="r" b="b"/>
                <a:pathLst>
                  <a:path w="2" h="1">
                    <a:moveTo>
                      <a:pt x="0" y="1"/>
                    </a:moveTo>
                    <a:cubicBezTo>
                      <a:pt x="2" y="0"/>
                      <a:pt x="2" y="0"/>
                      <a:pt x="2" y="0"/>
                    </a:cubicBezTo>
                    <a:cubicBezTo>
                      <a:pt x="1" y="1"/>
                      <a:pt x="0" y="1"/>
                      <a:pt x="0" y="1"/>
                    </a:cubicBezTo>
                    <a:close/>
                  </a:path>
                </a:pathLst>
              </a:custGeom>
              <a:solidFill>
                <a:srgbClr val="061D4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40" name="íŝḷï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25C8051-222C-4F11-B388-B25747D29A13}"/>
                  </a:ext>
                </a:extLst>
              </p:cNvPr>
              <p:cNvSpPr/>
              <p:nvPr/>
            </p:nvSpPr>
            <p:spPr bwMode="auto">
              <a:xfrm>
                <a:off x="4947" y="2353"/>
                <a:ext cx="3" cy="2"/>
              </a:xfrm>
              <a:custGeom>
                <a:avLst/>
                <a:gdLst>
                  <a:gd name="T0" fmla="*/ 0 w 2"/>
                  <a:gd name="T1" fmla="*/ 1 h 1"/>
                  <a:gd name="T2" fmla="*/ 2 w 2"/>
                  <a:gd name="T3" fmla="*/ 0 h 1"/>
                  <a:gd name="T4" fmla="*/ 0 w 2"/>
                  <a:gd name="T5" fmla="*/ 1 h 1"/>
                </a:gdLst>
                <a:ahLst/>
                <a:cxnLst>
                  <a:cxn ang="0">
                    <a:pos x="T0" y="T1"/>
                  </a:cxn>
                  <a:cxn ang="0">
                    <a:pos x="T2" y="T3"/>
                  </a:cxn>
                  <a:cxn ang="0">
                    <a:pos x="T4" y="T5"/>
                  </a:cxn>
                </a:cxnLst>
                <a:rect l="0" t="0" r="r" b="b"/>
                <a:pathLst>
                  <a:path w="2" h="1">
                    <a:moveTo>
                      <a:pt x="0" y="1"/>
                    </a:moveTo>
                    <a:cubicBezTo>
                      <a:pt x="2" y="0"/>
                      <a:pt x="2" y="0"/>
                      <a:pt x="2" y="0"/>
                    </a:cubicBezTo>
                    <a:cubicBezTo>
                      <a:pt x="1" y="1"/>
                      <a:pt x="0" y="1"/>
                      <a:pt x="0" y="1"/>
                    </a:cubicBezTo>
                    <a:close/>
                  </a:path>
                </a:pathLst>
              </a:custGeom>
              <a:solidFill>
                <a:srgbClr val="061D4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41" name="í$ḻíḍ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CFCC2FE-81AB-4CD6-B65F-F4557D12D44C}"/>
                  </a:ext>
                </a:extLst>
              </p:cNvPr>
              <p:cNvSpPr/>
              <p:nvPr/>
            </p:nvSpPr>
            <p:spPr bwMode="auto">
              <a:xfrm>
                <a:off x="4853" y="2075"/>
                <a:ext cx="349" cy="473"/>
              </a:xfrm>
              <a:custGeom>
                <a:avLst/>
                <a:gdLst>
                  <a:gd name="T0" fmla="*/ 202 w 222"/>
                  <a:gd name="T1" fmla="*/ 0 h 301"/>
                  <a:gd name="T2" fmla="*/ 222 w 222"/>
                  <a:gd name="T3" fmla="*/ 140 h 301"/>
                  <a:gd name="T4" fmla="*/ 206 w 222"/>
                  <a:gd name="T5" fmla="*/ 301 h 301"/>
                  <a:gd name="T6" fmla="*/ 2 w 222"/>
                  <a:gd name="T7" fmla="*/ 292 h 301"/>
                  <a:gd name="T8" fmla="*/ 21 w 222"/>
                  <a:gd name="T9" fmla="*/ 12 h 301"/>
                  <a:gd name="T10" fmla="*/ 202 w 222"/>
                  <a:gd name="T11" fmla="*/ 0 h 301"/>
                </a:gdLst>
                <a:ahLst/>
                <a:cxnLst>
                  <a:cxn ang="0">
                    <a:pos x="T0" y="T1"/>
                  </a:cxn>
                  <a:cxn ang="0">
                    <a:pos x="T2" y="T3"/>
                  </a:cxn>
                  <a:cxn ang="0">
                    <a:pos x="T4" y="T5"/>
                  </a:cxn>
                  <a:cxn ang="0">
                    <a:pos x="T6" y="T7"/>
                  </a:cxn>
                  <a:cxn ang="0">
                    <a:pos x="T8" y="T9"/>
                  </a:cxn>
                  <a:cxn ang="0">
                    <a:pos x="T10" y="T11"/>
                  </a:cxn>
                </a:cxnLst>
                <a:rect l="0" t="0" r="r" b="b"/>
                <a:pathLst>
                  <a:path w="222" h="301">
                    <a:moveTo>
                      <a:pt x="202" y="0"/>
                    </a:moveTo>
                    <a:cubicBezTo>
                      <a:pt x="202" y="7"/>
                      <a:pt x="222" y="92"/>
                      <a:pt x="222" y="140"/>
                    </a:cubicBezTo>
                    <a:cubicBezTo>
                      <a:pt x="222" y="202"/>
                      <a:pt x="206" y="301"/>
                      <a:pt x="206" y="301"/>
                    </a:cubicBezTo>
                    <a:cubicBezTo>
                      <a:pt x="218" y="298"/>
                      <a:pt x="94" y="295"/>
                      <a:pt x="2" y="292"/>
                    </a:cubicBezTo>
                    <a:cubicBezTo>
                      <a:pt x="0" y="292"/>
                      <a:pt x="0" y="70"/>
                      <a:pt x="21" y="12"/>
                    </a:cubicBezTo>
                    <a:lnTo>
                      <a:pt x="202" y="0"/>
                    </a:lnTo>
                    <a:close/>
                  </a:path>
                </a:pathLst>
              </a:custGeom>
              <a:solidFill>
                <a:srgbClr val="26356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42" name="í$ľïd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2245767-CDBE-45F6-A0E0-DAD9C7DD00D0}"/>
                  </a:ext>
                </a:extLst>
              </p:cNvPr>
              <p:cNvSpPr/>
              <p:nvPr/>
            </p:nvSpPr>
            <p:spPr bwMode="auto">
              <a:xfrm>
                <a:off x="4697" y="2250"/>
                <a:ext cx="49" cy="100"/>
              </a:xfrm>
              <a:custGeom>
                <a:avLst/>
                <a:gdLst>
                  <a:gd name="T0" fmla="*/ 30 w 31"/>
                  <a:gd name="T1" fmla="*/ 8 h 64"/>
                  <a:gd name="T2" fmla="*/ 13 w 31"/>
                  <a:gd name="T3" fmla="*/ 61 h 64"/>
                  <a:gd name="T4" fmla="*/ 8 w 31"/>
                  <a:gd name="T5" fmla="*/ 63 h 64"/>
                  <a:gd name="T6" fmla="*/ 3 w 31"/>
                  <a:gd name="T7" fmla="*/ 62 h 64"/>
                  <a:gd name="T8" fmla="*/ 1 w 31"/>
                  <a:gd name="T9" fmla="*/ 57 h 64"/>
                  <a:gd name="T10" fmla="*/ 18 w 31"/>
                  <a:gd name="T11" fmla="*/ 4 h 64"/>
                  <a:gd name="T12" fmla="*/ 23 w 31"/>
                  <a:gd name="T13" fmla="*/ 1 h 64"/>
                  <a:gd name="T14" fmla="*/ 28 w 31"/>
                  <a:gd name="T15" fmla="*/ 3 h 64"/>
                  <a:gd name="T16" fmla="*/ 30 w 31"/>
                  <a:gd name="T17" fmla="*/ 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64">
                    <a:moveTo>
                      <a:pt x="30" y="8"/>
                    </a:moveTo>
                    <a:cubicBezTo>
                      <a:pt x="13" y="61"/>
                      <a:pt x="13" y="61"/>
                      <a:pt x="13" y="61"/>
                    </a:cubicBezTo>
                    <a:cubicBezTo>
                      <a:pt x="13" y="63"/>
                      <a:pt x="10" y="64"/>
                      <a:pt x="8" y="63"/>
                    </a:cubicBezTo>
                    <a:cubicBezTo>
                      <a:pt x="3" y="62"/>
                      <a:pt x="3" y="62"/>
                      <a:pt x="3" y="62"/>
                    </a:cubicBezTo>
                    <a:cubicBezTo>
                      <a:pt x="1" y="61"/>
                      <a:pt x="0" y="59"/>
                      <a:pt x="1" y="57"/>
                    </a:cubicBezTo>
                    <a:cubicBezTo>
                      <a:pt x="18" y="4"/>
                      <a:pt x="18" y="4"/>
                      <a:pt x="18" y="4"/>
                    </a:cubicBezTo>
                    <a:cubicBezTo>
                      <a:pt x="18" y="1"/>
                      <a:pt x="21" y="0"/>
                      <a:pt x="23" y="1"/>
                    </a:cubicBezTo>
                    <a:cubicBezTo>
                      <a:pt x="28" y="3"/>
                      <a:pt x="28" y="3"/>
                      <a:pt x="28" y="3"/>
                    </a:cubicBezTo>
                    <a:cubicBezTo>
                      <a:pt x="30" y="3"/>
                      <a:pt x="31" y="6"/>
                      <a:pt x="30" y="8"/>
                    </a:cubicBezTo>
                    <a:close/>
                  </a:path>
                </a:pathLst>
              </a:custGeom>
              <a:solidFill>
                <a:srgbClr val="F4A89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43" name="iş1î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3FC0C7B-B25F-4068-8308-60EE3D780BF3}"/>
                  </a:ext>
                </a:extLst>
              </p:cNvPr>
              <p:cNvSpPr/>
              <p:nvPr/>
            </p:nvSpPr>
            <p:spPr bwMode="auto">
              <a:xfrm>
                <a:off x="4687" y="2212"/>
                <a:ext cx="90" cy="74"/>
              </a:xfrm>
              <a:custGeom>
                <a:avLst/>
                <a:gdLst>
                  <a:gd name="T0" fmla="*/ 55 w 57"/>
                  <a:gd name="T1" fmla="*/ 12 h 47"/>
                  <a:gd name="T2" fmla="*/ 10 w 57"/>
                  <a:gd name="T3" fmla="*/ 46 h 47"/>
                  <a:gd name="T4" fmla="*/ 4 w 57"/>
                  <a:gd name="T5" fmla="*/ 45 h 47"/>
                  <a:gd name="T6" fmla="*/ 1 w 57"/>
                  <a:gd name="T7" fmla="*/ 41 h 47"/>
                  <a:gd name="T8" fmla="*/ 2 w 57"/>
                  <a:gd name="T9" fmla="*/ 35 h 47"/>
                  <a:gd name="T10" fmla="*/ 46 w 57"/>
                  <a:gd name="T11" fmla="*/ 1 h 47"/>
                  <a:gd name="T12" fmla="*/ 52 w 57"/>
                  <a:gd name="T13" fmla="*/ 2 h 47"/>
                  <a:gd name="T14" fmla="*/ 55 w 57"/>
                  <a:gd name="T15" fmla="*/ 6 h 47"/>
                  <a:gd name="T16" fmla="*/ 55 w 57"/>
                  <a:gd name="T17" fmla="*/ 1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7">
                    <a:moveTo>
                      <a:pt x="55" y="12"/>
                    </a:moveTo>
                    <a:cubicBezTo>
                      <a:pt x="10" y="46"/>
                      <a:pt x="10" y="46"/>
                      <a:pt x="10" y="46"/>
                    </a:cubicBezTo>
                    <a:cubicBezTo>
                      <a:pt x="8" y="47"/>
                      <a:pt x="6" y="47"/>
                      <a:pt x="4" y="45"/>
                    </a:cubicBezTo>
                    <a:cubicBezTo>
                      <a:pt x="1" y="41"/>
                      <a:pt x="1" y="41"/>
                      <a:pt x="1" y="41"/>
                    </a:cubicBezTo>
                    <a:cubicBezTo>
                      <a:pt x="0" y="39"/>
                      <a:pt x="0" y="36"/>
                      <a:pt x="2" y="35"/>
                    </a:cubicBezTo>
                    <a:cubicBezTo>
                      <a:pt x="46" y="1"/>
                      <a:pt x="46" y="1"/>
                      <a:pt x="46" y="1"/>
                    </a:cubicBezTo>
                    <a:cubicBezTo>
                      <a:pt x="48" y="0"/>
                      <a:pt x="51" y="0"/>
                      <a:pt x="52" y="2"/>
                    </a:cubicBezTo>
                    <a:cubicBezTo>
                      <a:pt x="55" y="6"/>
                      <a:pt x="55" y="6"/>
                      <a:pt x="55" y="6"/>
                    </a:cubicBezTo>
                    <a:cubicBezTo>
                      <a:pt x="57" y="8"/>
                      <a:pt x="56" y="11"/>
                      <a:pt x="55" y="12"/>
                    </a:cubicBezTo>
                    <a:close/>
                  </a:path>
                </a:pathLst>
              </a:custGeom>
              <a:solidFill>
                <a:srgbClr val="F4A89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44" name="iṧḻíḋ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C8478A5-006D-41EF-B072-51CA4E5C3BB2}"/>
                  </a:ext>
                </a:extLst>
              </p:cNvPr>
              <p:cNvSpPr/>
              <p:nvPr/>
            </p:nvSpPr>
            <p:spPr bwMode="auto">
              <a:xfrm>
                <a:off x="4722" y="2276"/>
                <a:ext cx="44" cy="87"/>
              </a:xfrm>
              <a:custGeom>
                <a:avLst/>
                <a:gdLst>
                  <a:gd name="T0" fmla="*/ 27 w 28"/>
                  <a:gd name="T1" fmla="*/ 8 h 55"/>
                  <a:gd name="T2" fmla="*/ 13 w 28"/>
                  <a:gd name="T3" fmla="*/ 51 h 55"/>
                  <a:gd name="T4" fmla="*/ 8 w 28"/>
                  <a:gd name="T5" fmla="*/ 54 h 55"/>
                  <a:gd name="T6" fmla="*/ 3 w 28"/>
                  <a:gd name="T7" fmla="*/ 53 h 55"/>
                  <a:gd name="T8" fmla="*/ 0 w 28"/>
                  <a:gd name="T9" fmla="*/ 47 h 55"/>
                  <a:gd name="T10" fmla="*/ 14 w 28"/>
                  <a:gd name="T11" fmla="*/ 4 h 55"/>
                  <a:gd name="T12" fmla="*/ 20 w 28"/>
                  <a:gd name="T13" fmla="*/ 1 h 55"/>
                  <a:gd name="T14" fmla="*/ 24 w 28"/>
                  <a:gd name="T15" fmla="*/ 3 h 55"/>
                  <a:gd name="T16" fmla="*/ 27 w 28"/>
                  <a:gd name="T17" fmla="*/ 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55">
                    <a:moveTo>
                      <a:pt x="27" y="8"/>
                    </a:moveTo>
                    <a:cubicBezTo>
                      <a:pt x="13" y="51"/>
                      <a:pt x="13" y="51"/>
                      <a:pt x="13" y="51"/>
                    </a:cubicBezTo>
                    <a:cubicBezTo>
                      <a:pt x="12" y="54"/>
                      <a:pt x="10" y="55"/>
                      <a:pt x="8" y="54"/>
                    </a:cubicBezTo>
                    <a:cubicBezTo>
                      <a:pt x="3" y="53"/>
                      <a:pt x="3" y="53"/>
                      <a:pt x="3" y="53"/>
                    </a:cubicBezTo>
                    <a:cubicBezTo>
                      <a:pt x="1" y="52"/>
                      <a:pt x="0" y="50"/>
                      <a:pt x="0" y="47"/>
                    </a:cubicBezTo>
                    <a:cubicBezTo>
                      <a:pt x="14" y="4"/>
                      <a:pt x="14" y="4"/>
                      <a:pt x="14" y="4"/>
                    </a:cubicBezTo>
                    <a:cubicBezTo>
                      <a:pt x="15" y="2"/>
                      <a:pt x="17" y="0"/>
                      <a:pt x="20" y="1"/>
                    </a:cubicBezTo>
                    <a:cubicBezTo>
                      <a:pt x="24" y="3"/>
                      <a:pt x="24" y="3"/>
                      <a:pt x="24" y="3"/>
                    </a:cubicBezTo>
                    <a:cubicBezTo>
                      <a:pt x="27" y="3"/>
                      <a:pt x="28" y="6"/>
                      <a:pt x="27" y="8"/>
                    </a:cubicBezTo>
                    <a:close/>
                  </a:path>
                </a:pathLst>
              </a:custGeom>
              <a:solidFill>
                <a:srgbClr val="F4A89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45" name="îslïḋ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035899F-C062-4524-81DE-9808A213D850}"/>
                  </a:ext>
                </a:extLst>
              </p:cNvPr>
              <p:cNvSpPr/>
              <p:nvPr/>
            </p:nvSpPr>
            <p:spPr bwMode="auto">
              <a:xfrm>
                <a:off x="4749" y="2267"/>
                <a:ext cx="47" cy="96"/>
              </a:xfrm>
              <a:custGeom>
                <a:avLst/>
                <a:gdLst>
                  <a:gd name="T0" fmla="*/ 30 w 30"/>
                  <a:gd name="T1" fmla="*/ 7 h 61"/>
                  <a:gd name="T2" fmla="*/ 13 w 30"/>
                  <a:gd name="T3" fmla="*/ 58 h 61"/>
                  <a:gd name="T4" fmla="*/ 8 w 30"/>
                  <a:gd name="T5" fmla="*/ 61 h 61"/>
                  <a:gd name="T6" fmla="*/ 3 w 30"/>
                  <a:gd name="T7" fmla="*/ 59 h 61"/>
                  <a:gd name="T8" fmla="*/ 1 w 30"/>
                  <a:gd name="T9" fmla="*/ 54 h 61"/>
                  <a:gd name="T10" fmla="*/ 17 w 30"/>
                  <a:gd name="T11" fmla="*/ 3 h 61"/>
                  <a:gd name="T12" fmla="*/ 22 w 30"/>
                  <a:gd name="T13" fmla="*/ 0 h 61"/>
                  <a:gd name="T14" fmla="*/ 27 w 30"/>
                  <a:gd name="T15" fmla="*/ 2 h 61"/>
                  <a:gd name="T16" fmla="*/ 30 w 30"/>
                  <a:gd name="T17" fmla="*/ 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61">
                    <a:moveTo>
                      <a:pt x="30" y="7"/>
                    </a:moveTo>
                    <a:cubicBezTo>
                      <a:pt x="13" y="58"/>
                      <a:pt x="13" y="58"/>
                      <a:pt x="13" y="58"/>
                    </a:cubicBezTo>
                    <a:cubicBezTo>
                      <a:pt x="13" y="60"/>
                      <a:pt x="10" y="61"/>
                      <a:pt x="8" y="61"/>
                    </a:cubicBezTo>
                    <a:cubicBezTo>
                      <a:pt x="3" y="59"/>
                      <a:pt x="3" y="59"/>
                      <a:pt x="3" y="59"/>
                    </a:cubicBezTo>
                    <a:cubicBezTo>
                      <a:pt x="1" y="58"/>
                      <a:pt x="0" y="56"/>
                      <a:pt x="1" y="54"/>
                    </a:cubicBezTo>
                    <a:cubicBezTo>
                      <a:pt x="17" y="3"/>
                      <a:pt x="17" y="3"/>
                      <a:pt x="17" y="3"/>
                    </a:cubicBezTo>
                    <a:cubicBezTo>
                      <a:pt x="18" y="1"/>
                      <a:pt x="20" y="0"/>
                      <a:pt x="22" y="0"/>
                    </a:cubicBezTo>
                    <a:cubicBezTo>
                      <a:pt x="27" y="2"/>
                      <a:pt x="27" y="2"/>
                      <a:pt x="27" y="2"/>
                    </a:cubicBezTo>
                    <a:cubicBezTo>
                      <a:pt x="29" y="3"/>
                      <a:pt x="30" y="5"/>
                      <a:pt x="30" y="7"/>
                    </a:cubicBezTo>
                    <a:close/>
                  </a:path>
                </a:pathLst>
              </a:custGeom>
              <a:solidFill>
                <a:srgbClr val="F4A89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46" name="iṥ1id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9587515-0FC7-4BAB-896F-C3DFEDC7EE4C}"/>
                  </a:ext>
                </a:extLst>
              </p:cNvPr>
              <p:cNvSpPr/>
              <p:nvPr/>
            </p:nvSpPr>
            <p:spPr bwMode="auto">
              <a:xfrm>
                <a:off x="4713" y="2199"/>
                <a:ext cx="93" cy="106"/>
              </a:xfrm>
              <a:custGeom>
                <a:avLst/>
                <a:gdLst>
                  <a:gd name="T0" fmla="*/ 0 w 59"/>
                  <a:gd name="T1" fmla="*/ 63 h 67"/>
                  <a:gd name="T2" fmla="*/ 2 w 59"/>
                  <a:gd name="T3" fmla="*/ 50 h 67"/>
                  <a:gd name="T4" fmla="*/ 14 w 59"/>
                  <a:gd name="T5" fmla="*/ 18 h 67"/>
                  <a:gd name="T6" fmla="*/ 27 w 59"/>
                  <a:gd name="T7" fmla="*/ 0 h 67"/>
                  <a:gd name="T8" fmla="*/ 58 w 59"/>
                  <a:gd name="T9" fmla="*/ 18 h 67"/>
                  <a:gd name="T10" fmla="*/ 40 w 59"/>
                  <a:gd name="T11" fmla="*/ 67 h 67"/>
                  <a:gd name="T12" fmla="*/ 0 w 59"/>
                  <a:gd name="T13" fmla="*/ 63 h 67"/>
                </a:gdLst>
                <a:ahLst/>
                <a:cxnLst>
                  <a:cxn ang="0">
                    <a:pos x="T0" y="T1"/>
                  </a:cxn>
                  <a:cxn ang="0">
                    <a:pos x="T2" y="T3"/>
                  </a:cxn>
                  <a:cxn ang="0">
                    <a:pos x="T4" y="T5"/>
                  </a:cxn>
                  <a:cxn ang="0">
                    <a:pos x="T6" y="T7"/>
                  </a:cxn>
                  <a:cxn ang="0">
                    <a:pos x="T8" y="T9"/>
                  </a:cxn>
                  <a:cxn ang="0">
                    <a:pos x="T10" y="T11"/>
                  </a:cxn>
                  <a:cxn ang="0">
                    <a:pos x="T12" y="T13"/>
                  </a:cxn>
                </a:cxnLst>
                <a:rect l="0" t="0" r="r" b="b"/>
                <a:pathLst>
                  <a:path w="59" h="67">
                    <a:moveTo>
                      <a:pt x="0" y="63"/>
                    </a:moveTo>
                    <a:cubicBezTo>
                      <a:pt x="0" y="62"/>
                      <a:pt x="1" y="56"/>
                      <a:pt x="2" y="50"/>
                    </a:cubicBezTo>
                    <a:cubicBezTo>
                      <a:pt x="4" y="38"/>
                      <a:pt x="8" y="27"/>
                      <a:pt x="14" y="18"/>
                    </a:cubicBezTo>
                    <a:cubicBezTo>
                      <a:pt x="27" y="0"/>
                      <a:pt x="27" y="0"/>
                      <a:pt x="27" y="0"/>
                    </a:cubicBezTo>
                    <a:cubicBezTo>
                      <a:pt x="27" y="0"/>
                      <a:pt x="58" y="16"/>
                      <a:pt x="58" y="18"/>
                    </a:cubicBezTo>
                    <a:cubicBezTo>
                      <a:pt x="59" y="57"/>
                      <a:pt x="40" y="67"/>
                      <a:pt x="40" y="67"/>
                    </a:cubicBezTo>
                    <a:lnTo>
                      <a:pt x="0" y="63"/>
                    </a:lnTo>
                    <a:close/>
                  </a:path>
                </a:pathLst>
              </a:custGeom>
              <a:solidFill>
                <a:srgbClr val="F4A89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47" name="ïṩ1i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39F9D5B-1776-479F-A659-9BC824E1F1B9}"/>
                  </a:ext>
                </a:extLst>
              </p:cNvPr>
              <p:cNvSpPr/>
              <p:nvPr/>
            </p:nvSpPr>
            <p:spPr bwMode="auto">
              <a:xfrm>
                <a:off x="4746" y="1644"/>
                <a:ext cx="234" cy="593"/>
              </a:xfrm>
              <a:custGeom>
                <a:avLst/>
                <a:gdLst>
                  <a:gd name="T0" fmla="*/ 105 w 149"/>
                  <a:gd name="T1" fmla="*/ 0 h 377"/>
                  <a:gd name="T2" fmla="*/ 0 w 149"/>
                  <a:gd name="T3" fmla="*/ 362 h 377"/>
                  <a:gd name="T4" fmla="*/ 37 w 149"/>
                  <a:gd name="T5" fmla="*/ 377 h 377"/>
                  <a:gd name="T6" fmla="*/ 119 w 149"/>
                  <a:gd name="T7" fmla="*/ 143 h 377"/>
                  <a:gd name="T8" fmla="*/ 105 w 149"/>
                  <a:gd name="T9" fmla="*/ 0 h 377"/>
                </a:gdLst>
                <a:ahLst/>
                <a:cxnLst>
                  <a:cxn ang="0">
                    <a:pos x="T0" y="T1"/>
                  </a:cxn>
                  <a:cxn ang="0">
                    <a:pos x="T2" y="T3"/>
                  </a:cxn>
                  <a:cxn ang="0">
                    <a:pos x="T4" y="T5"/>
                  </a:cxn>
                  <a:cxn ang="0">
                    <a:pos x="T6" y="T7"/>
                  </a:cxn>
                  <a:cxn ang="0">
                    <a:pos x="T8" y="T9"/>
                  </a:cxn>
                </a:cxnLst>
                <a:rect l="0" t="0" r="r" b="b"/>
                <a:pathLst>
                  <a:path w="149" h="377">
                    <a:moveTo>
                      <a:pt x="105" y="0"/>
                    </a:moveTo>
                    <a:cubicBezTo>
                      <a:pt x="103" y="8"/>
                      <a:pt x="40" y="274"/>
                      <a:pt x="0" y="362"/>
                    </a:cubicBezTo>
                    <a:cubicBezTo>
                      <a:pt x="37" y="377"/>
                      <a:pt x="37" y="377"/>
                      <a:pt x="37" y="377"/>
                    </a:cubicBezTo>
                    <a:cubicBezTo>
                      <a:pt x="37" y="377"/>
                      <a:pt x="89" y="278"/>
                      <a:pt x="119" y="143"/>
                    </a:cubicBezTo>
                    <a:cubicBezTo>
                      <a:pt x="149" y="7"/>
                      <a:pt x="105" y="0"/>
                      <a:pt x="105" y="0"/>
                    </a:cubicBezTo>
                  </a:path>
                </a:pathLst>
              </a:custGeom>
              <a:solidFill>
                <a:srgbClr val="F4A89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48" name="íṧļîḋ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E08CBF7-0A2C-440B-96AD-C36C109D10AF}"/>
                  </a:ext>
                </a:extLst>
              </p:cNvPr>
              <p:cNvSpPr/>
              <p:nvPr/>
            </p:nvSpPr>
            <p:spPr bwMode="auto">
              <a:xfrm>
                <a:off x="4840" y="1897"/>
                <a:ext cx="6" cy="24"/>
              </a:xfrm>
              <a:custGeom>
                <a:avLst/>
                <a:gdLst>
                  <a:gd name="T0" fmla="*/ 4 w 4"/>
                  <a:gd name="T1" fmla="*/ 0 h 15"/>
                  <a:gd name="T2" fmla="*/ 0 w 4"/>
                  <a:gd name="T3" fmla="*/ 15 h 15"/>
                  <a:gd name="T4" fmla="*/ 4 w 4"/>
                  <a:gd name="T5" fmla="*/ 0 h 15"/>
                  <a:gd name="T6" fmla="*/ 4 w 4"/>
                  <a:gd name="T7" fmla="*/ 0 h 15"/>
                </a:gdLst>
                <a:ahLst/>
                <a:cxnLst>
                  <a:cxn ang="0">
                    <a:pos x="T0" y="T1"/>
                  </a:cxn>
                  <a:cxn ang="0">
                    <a:pos x="T2" y="T3"/>
                  </a:cxn>
                  <a:cxn ang="0">
                    <a:pos x="T4" y="T5"/>
                  </a:cxn>
                  <a:cxn ang="0">
                    <a:pos x="T6" y="T7"/>
                  </a:cxn>
                </a:cxnLst>
                <a:rect l="0" t="0" r="r" b="b"/>
                <a:pathLst>
                  <a:path w="4" h="15">
                    <a:moveTo>
                      <a:pt x="4" y="0"/>
                    </a:moveTo>
                    <a:cubicBezTo>
                      <a:pt x="0" y="15"/>
                      <a:pt x="0" y="15"/>
                      <a:pt x="0" y="15"/>
                    </a:cubicBezTo>
                    <a:cubicBezTo>
                      <a:pt x="1" y="10"/>
                      <a:pt x="3" y="5"/>
                      <a:pt x="4" y="0"/>
                    </a:cubicBezTo>
                    <a:cubicBezTo>
                      <a:pt x="4" y="0"/>
                      <a:pt x="4" y="0"/>
                      <a:pt x="4" y="0"/>
                    </a:cubicBezTo>
                  </a:path>
                </a:pathLst>
              </a:custGeom>
              <a:solidFill>
                <a:srgbClr val="F5D4C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49" name="iŝḷïḓ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E053812-2EE0-48ED-BF68-304FB7152987}"/>
                  </a:ext>
                </a:extLst>
              </p:cNvPr>
              <p:cNvSpPr/>
              <p:nvPr/>
            </p:nvSpPr>
            <p:spPr bwMode="auto">
              <a:xfrm>
                <a:off x="4839" y="1897"/>
                <a:ext cx="48" cy="43"/>
              </a:xfrm>
              <a:custGeom>
                <a:avLst/>
                <a:gdLst>
                  <a:gd name="T0" fmla="*/ 5 w 31"/>
                  <a:gd name="T1" fmla="*/ 0 h 27"/>
                  <a:gd name="T2" fmla="*/ 1 w 31"/>
                  <a:gd name="T3" fmla="*/ 15 h 27"/>
                  <a:gd name="T4" fmla="*/ 0 w 31"/>
                  <a:gd name="T5" fmla="*/ 19 h 27"/>
                  <a:gd name="T6" fmla="*/ 30 w 31"/>
                  <a:gd name="T7" fmla="*/ 27 h 27"/>
                  <a:gd name="T8" fmla="*/ 31 w 31"/>
                  <a:gd name="T9" fmla="*/ 14 h 27"/>
                  <a:gd name="T10" fmla="*/ 30 w 31"/>
                  <a:gd name="T11" fmla="*/ 6 h 27"/>
                  <a:gd name="T12" fmla="*/ 5 w 31"/>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31" h="27">
                    <a:moveTo>
                      <a:pt x="5" y="0"/>
                    </a:moveTo>
                    <a:cubicBezTo>
                      <a:pt x="4" y="5"/>
                      <a:pt x="2" y="10"/>
                      <a:pt x="1" y="15"/>
                    </a:cubicBezTo>
                    <a:cubicBezTo>
                      <a:pt x="0" y="19"/>
                      <a:pt x="0" y="19"/>
                      <a:pt x="0" y="19"/>
                    </a:cubicBezTo>
                    <a:cubicBezTo>
                      <a:pt x="30" y="27"/>
                      <a:pt x="30" y="27"/>
                      <a:pt x="30" y="27"/>
                    </a:cubicBezTo>
                    <a:cubicBezTo>
                      <a:pt x="31" y="14"/>
                      <a:pt x="31" y="14"/>
                      <a:pt x="31" y="14"/>
                    </a:cubicBezTo>
                    <a:cubicBezTo>
                      <a:pt x="30" y="6"/>
                      <a:pt x="30" y="6"/>
                      <a:pt x="30" y="6"/>
                    </a:cubicBezTo>
                    <a:cubicBezTo>
                      <a:pt x="5" y="0"/>
                      <a:pt x="5" y="0"/>
                      <a:pt x="5" y="0"/>
                    </a:cubicBezTo>
                  </a:path>
                </a:pathLst>
              </a:custGeom>
              <a:solidFill>
                <a:srgbClr val="EB8C7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50" name="îšḻi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8B7B4C9-C088-49F5-8554-B23C121A0C26}"/>
                  </a:ext>
                </a:extLst>
              </p:cNvPr>
              <p:cNvSpPr/>
              <p:nvPr/>
            </p:nvSpPr>
            <p:spPr bwMode="auto">
              <a:xfrm>
                <a:off x="4831" y="1588"/>
                <a:ext cx="151" cy="332"/>
              </a:xfrm>
              <a:custGeom>
                <a:avLst/>
                <a:gdLst>
                  <a:gd name="T0" fmla="*/ 96 w 96"/>
                  <a:gd name="T1" fmla="*/ 48 h 211"/>
                  <a:gd name="T2" fmla="*/ 90 w 96"/>
                  <a:gd name="T3" fmla="*/ 85 h 211"/>
                  <a:gd name="T4" fmla="*/ 64 w 96"/>
                  <a:gd name="T5" fmla="*/ 211 h 211"/>
                  <a:gd name="T6" fmla="*/ 48 w 96"/>
                  <a:gd name="T7" fmla="*/ 207 h 211"/>
                  <a:gd name="T8" fmla="*/ 0 w 96"/>
                  <a:gd name="T9" fmla="*/ 195 h 211"/>
                  <a:gd name="T10" fmla="*/ 45 w 96"/>
                  <a:gd name="T11" fmla="*/ 9 h 211"/>
                  <a:gd name="T12" fmla="*/ 59 w 96"/>
                  <a:gd name="T13" fmla="*/ 2 h 211"/>
                  <a:gd name="T14" fmla="*/ 62 w 96"/>
                  <a:gd name="T15" fmla="*/ 4 h 211"/>
                  <a:gd name="T16" fmla="*/ 96 w 96"/>
                  <a:gd name="T17" fmla="*/ 48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211">
                    <a:moveTo>
                      <a:pt x="96" y="48"/>
                    </a:moveTo>
                    <a:cubicBezTo>
                      <a:pt x="96" y="54"/>
                      <a:pt x="91" y="79"/>
                      <a:pt x="90" y="85"/>
                    </a:cubicBezTo>
                    <a:cubicBezTo>
                      <a:pt x="64" y="211"/>
                      <a:pt x="64" y="211"/>
                      <a:pt x="64" y="211"/>
                    </a:cubicBezTo>
                    <a:cubicBezTo>
                      <a:pt x="48" y="207"/>
                      <a:pt x="48" y="207"/>
                      <a:pt x="48" y="207"/>
                    </a:cubicBezTo>
                    <a:cubicBezTo>
                      <a:pt x="0" y="195"/>
                      <a:pt x="0" y="195"/>
                      <a:pt x="0" y="195"/>
                    </a:cubicBezTo>
                    <a:cubicBezTo>
                      <a:pt x="45" y="9"/>
                      <a:pt x="45" y="9"/>
                      <a:pt x="45" y="9"/>
                    </a:cubicBezTo>
                    <a:cubicBezTo>
                      <a:pt x="47" y="3"/>
                      <a:pt x="53" y="0"/>
                      <a:pt x="59" y="2"/>
                    </a:cubicBezTo>
                    <a:cubicBezTo>
                      <a:pt x="60" y="2"/>
                      <a:pt x="61" y="3"/>
                      <a:pt x="62" y="4"/>
                    </a:cubicBezTo>
                    <a:cubicBezTo>
                      <a:pt x="81" y="20"/>
                      <a:pt x="96" y="23"/>
                      <a:pt x="96" y="48"/>
                    </a:cubicBezTo>
                  </a:path>
                </a:pathLst>
              </a:custGeom>
              <a:solidFill>
                <a:srgbClr val="6994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51" name="iṣ1î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0A15437-EF8E-491E-845B-5FF3BE0C953E}"/>
                  </a:ext>
                </a:extLst>
              </p:cNvPr>
              <p:cNvSpPr/>
              <p:nvPr/>
            </p:nvSpPr>
            <p:spPr bwMode="auto">
              <a:xfrm>
                <a:off x="4824" y="1877"/>
                <a:ext cx="115" cy="55"/>
              </a:xfrm>
              <a:custGeom>
                <a:avLst/>
                <a:gdLst>
                  <a:gd name="T0" fmla="*/ 11 w 73"/>
                  <a:gd name="T1" fmla="*/ 1 h 35"/>
                  <a:gd name="T2" fmla="*/ 66 w 73"/>
                  <a:gd name="T3" fmla="*/ 17 h 35"/>
                  <a:gd name="T4" fmla="*/ 72 w 73"/>
                  <a:gd name="T5" fmla="*/ 27 h 35"/>
                  <a:gd name="T6" fmla="*/ 62 w 73"/>
                  <a:gd name="T7" fmla="*/ 33 h 35"/>
                  <a:gd name="T8" fmla="*/ 7 w 73"/>
                  <a:gd name="T9" fmla="*/ 17 h 35"/>
                  <a:gd name="T10" fmla="*/ 1 w 73"/>
                  <a:gd name="T11" fmla="*/ 8 h 35"/>
                  <a:gd name="T12" fmla="*/ 11 w 73"/>
                  <a:gd name="T13" fmla="*/ 1 h 35"/>
                </a:gdLst>
                <a:ahLst/>
                <a:cxnLst>
                  <a:cxn ang="0">
                    <a:pos x="T0" y="T1"/>
                  </a:cxn>
                  <a:cxn ang="0">
                    <a:pos x="T2" y="T3"/>
                  </a:cxn>
                  <a:cxn ang="0">
                    <a:pos x="T4" y="T5"/>
                  </a:cxn>
                  <a:cxn ang="0">
                    <a:pos x="T6" y="T7"/>
                  </a:cxn>
                  <a:cxn ang="0">
                    <a:pos x="T8" y="T9"/>
                  </a:cxn>
                  <a:cxn ang="0">
                    <a:pos x="T10" y="T11"/>
                  </a:cxn>
                  <a:cxn ang="0">
                    <a:pos x="T12" y="T13"/>
                  </a:cxn>
                </a:cxnLst>
                <a:rect l="0" t="0" r="r" b="b"/>
                <a:pathLst>
                  <a:path w="73" h="35">
                    <a:moveTo>
                      <a:pt x="11" y="1"/>
                    </a:moveTo>
                    <a:cubicBezTo>
                      <a:pt x="66" y="17"/>
                      <a:pt x="66" y="17"/>
                      <a:pt x="66" y="17"/>
                    </a:cubicBezTo>
                    <a:cubicBezTo>
                      <a:pt x="71" y="18"/>
                      <a:pt x="73" y="23"/>
                      <a:pt x="72" y="27"/>
                    </a:cubicBezTo>
                    <a:cubicBezTo>
                      <a:pt x="71" y="32"/>
                      <a:pt x="66" y="35"/>
                      <a:pt x="62" y="33"/>
                    </a:cubicBezTo>
                    <a:cubicBezTo>
                      <a:pt x="7" y="17"/>
                      <a:pt x="7" y="17"/>
                      <a:pt x="7" y="17"/>
                    </a:cubicBezTo>
                    <a:cubicBezTo>
                      <a:pt x="3" y="16"/>
                      <a:pt x="0" y="12"/>
                      <a:pt x="1" y="8"/>
                    </a:cubicBezTo>
                    <a:cubicBezTo>
                      <a:pt x="2" y="3"/>
                      <a:pt x="6" y="0"/>
                      <a:pt x="1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52" name="îsḻïḓ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6CB4C4C-F3A3-4714-9226-70A46D13C44F}"/>
                  </a:ext>
                </a:extLst>
              </p:cNvPr>
              <p:cNvSpPr/>
              <p:nvPr/>
            </p:nvSpPr>
            <p:spPr bwMode="auto">
              <a:xfrm>
                <a:off x="4971" y="1352"/>
                <a:ext cx="94" cy="195"/>
              </a:xfrm>
              <a:custGeom>
                <a:avLst/>
                <a:gdLst>
                  <a:gd name="T0" fmla="*/ 18 w 60"/>
                  <a:gd name="T1" fmla="*/ 123 h 124"/>
                  <a:gd name="T2" fmla="*/ 39 w 60"/>
                  <a:gd name="T3" fmla="*/ 123 h 124"/>
                  <a:gd name="T4" fmla="*/ 57 w 60"/>
                  <a:gd name="T5" fmla="*/ 106 h 124"/>
                  <a:gd name="T6" fmla="*/ 60 w 60"/>
                  <a:gd name="T7" fmla="*/ 20 h 124"/>
                  <a:gd name="T8" fmla="*/ 42 w 60"/>
                  <a:gd name="T9" fmla="*/ 1 h 124"/>
                  <a:gd name="T10" fmla="*/ 21 w 60"/>
                  <a:gd name="T11" fmla="*/ 1 h 124"/>
                  <a:gd name="T12" fmla="*/ 3 w 60"/>
                  <a:gd name="T13" fmla="*/ 18 h 124"/>
                  <a:gd name="T14" fmla="*/ 0 w 60"/>
                  <a:gd name="T15" fmla="*/ 104 h 124"/>
                  <a:gd name="T16" fmla="*/ 18 w 60"/>
                  <a:gd name="T17" fmla="*/ 12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24">
                    <a:moveTo>
                      <a:pt x="18" y="123"/>
                    </a:moveTo>
                    <a:cubicBezTo>
                      <a:pt x="39" y="123"/>
                      <a:pt x="39" y="123"/>
                      <a:pt x="39" y="123"/>
                    </a:cubicBezTo>
                    <a:cubicBezTo>
                      <a:pt x="49" y="124"/>
                      <a:pt x="57" y="116"/>
                      <a:pt x="57" y="106"/>
                    </a:cubicBezTo>
                    <a:cubicBezTo>
                      <a:pt x="60" y="20"/>
                      <a:pt x="60" y="20"/>
                      <a:pt x="60" y="20"/>
                    </a:cubicBezTo>
                    <a:cubicBezTo>
                      <a:pt x="60" y="10"/>
                      <a:pt x="52" y="2"/>
                      <a:pt x="42" y="1"/>
                    </a:cubicBezTo>
                    <a:cubicBezTo>
                      <a:pt x="21" y="1"/>
                      <a:pt x="21" y="1"/>
                      <a:pt x="21" y="1"/>
                    </a:cubicBezTo>
                    <a:cubicBezTo>
                      <a:pt x="11" y="0"/>
                      <a:pt x="3" y="8"/>
                      <a:pt x="3" y="18"/>
                    </a:cubicBezTo>
                    <a:cubicBezTo>
                      <a:pt x="0" y="104"/>
                      <a:pt x="0" y="104"/>
                      <a:pt x="0" y="104"/>
                    </a:cubicBezTo>
                    <a:cubicBezTo>
                      <a:pt x="0" y="114"/>
                      <a:pt x="8" y="122"/>
                      <a:pt x="18" y="123"/>
                    </a:cubicBezTo>
                  </a:path>
                </a:pathLst>
              </a:custGeom>
              <a:solidFill>
                <a:srgbClr val="F4A89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53" name="ïslî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E87A379-F63A-415D-9E77-B8844E6DBA21}"/>
                  </a:ext>
                </a:extLst>
              </p:cNvPr>
              <p:cNvSpPr/>
              <p:nvPr/>
            </p:nvSpPr>
            <p:spPr bwMode="auto">
              <a:xfrm>
                <a:off x="4799" y="1071"/>
                <a:ext cx="361" cy="314"/>
              </a:xfrm>
              <a:custGeom>
                <a:avLst/>
                <a:gdLst>
                  <a:gd name="T0" fmla="*/ 0 w 229"/>
                  <a:gd name="T1" fmla="*/ 114 h 200"/>
                  <a:gd name="T2" fmla="*/ 1 w 229"/>
                  <a:gd name="T3" fmla="*/ 119 h 200"/>
                  <a:gd name="T4" fmla="*/ 5 w 229"/>
                  <a:gd name="T5" fmla="*/ 142 h 200"/>
                  <a:gd name="T6" fmla="*/ 152 w 229"/>
                  <a:gd name="T7" fmla="*/ 96 h 200"/>
                  <a:gd name="T8" fmla="*/ 177 w 229"/>
                  <a:gd name="T9" fmla="*/ 193 h 200"/>
                  <a:gd name="T10" fmla="*/ 225 w 229"/>
                  <a:gd name="T11" fmla="*/ 104 h 200"/>
                  <a:gd name="T12" fmla="*/ 110 w 229"/>
                  <a:gd name="T13" fmla="*/ 0 h 200"/>
                  <a:gd name="T14" fmla="*/ 105 w 229"/>
                  <a:gd name="T15" fmla="*/ 0 h 200"/>
                  <a:gd name="T16" fmla="*/ 18 w 229"/>
                  <a:gd name="T17" fmla="*/ 50 h 200"/>
                  <a:gd name="T18" fmla="*/ 18 w 229"/>
                  <a:gd name="T19" fmla="*/ 50 h 200"/>
                  <a:gd name="T20" fmla="*/ 5 w 229"/>
                  <a:gd name="T21" fmla="*/ 77 h 200"/>
                  <a:gd name="T22" fmla="*/ 0 w 229"/>
                  <a:gd name="T23" fmla="*/ 11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9" h="200">
                    <a:moveTo>
                      <a:pt x="0" y="114"/>
                    </a:moveTo>
                    <a:cubicBezTo>
                      <a:pt x="1" y="116"/>
                      <a:pt x="1" y="117"/>
                      <a:pt x="1" y="119"/>
                    </a:cubicBezTo>
                    <a:cubicBezTo>
                      <a:pt x="1" y="127"/>
                      <a:pt x="3" y="134"/>
                      <a:pt x="5" y="142"/>
                    </a:cubicBezTo>
                    <a:cubicBezTo>
                      <a:pt x="15" y="173"/>
                      <a:pt x="123" y="83"/>
                      <a:pt x="152" y="96"/>
                    </a:cubicBezTo>
                    <a:cubicBezTo>
                      <a:pt x="167" y="102"/>
                      <a:pt x="174" y="192"/>
                      <a:pt x="177" y="193"/>
                    </a:cubicBezTo>
                    <a:cubicBezTo>
                      <a:pt x="213" y="200"/>
                      <a:pt x="229" y="136"/>
                      <a:pt x="225" y="104"/>
                    </a:cubicBezTo>
                    <a:cubicBezTo>
                      <a:pt x="217" y="46"/>
                      <a:pt x="169" y="0"/>
                      <a:pt x="110" y="0"/>
                    </a:cubicBezTo>
                    <a:cubicBezTo>
                      <a:pt x="109" y="0"/>
                      <a:pt x="107" y="0"/>
                      <a:pt x="105" y="0"/>
                    </a:cubicBezTo>
                    <a:cubicBezTo>
                      <a:pt x="68" y="1"/>
                      <a:pt x="37" y="21"/>
                      <a:pt x="18" y="50"/>
                    </a:cubicBezTo>
                    <a:cubicBezTo>
                      <a:pt x="18" y="50"/>
                      <a:pt x="18" y="50"/>
                      <a:pt x="18" y="50"/>
                    </a:cubicBezTo>
                    <a:cubicBezTo>
                      <a:pt x="12" y="58"/>
                      <a:pt x="8" y="68"/>
                      <a:pt x="5" y="77"/>
                    </a:cubicBezTo>
                    <a:cubicBezTo>
                      <a:pt x="2" y="89"/>
                      <a:pt x="0" y="101"/>
                      <a:pt x="0" y="114"/>
                    </a:cubicBezTo>
                    <a:close/>
                  </a:path>
                </a:pathLst>
              </a:custGeom>
              <a:solidFill>
                <a:srgbClr val="EAA64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54" name="iSḷiḑ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A554DA7-9B77-4FB1-933D-AD299E167FA8}"/>
                  </a:ext>
                </a:extLst>
              </p:cNvPr>
              <p:cNvSpPr/>
              <p:nvPr/>
            </p:nvSpPr>
            <p:spPr bwMode="auto">
              <a:xfrm>
                <a:off x="5026" y="1256"/>
                <a:ext cx="60" cy="61"/>
              </a:xfrm>
              <a:custGeom>
                <a:avLst/>
                <a:gdLst>
                  <a:gd name="T0" fmla="*/ 0 w 38"/>
                  <a:gd name="T1" fmla="*/ 20 h 39"/>
                  <a:gd name="T2" fmla="*/ 1 w 38"/>
                  <a:gd name="T3" fmla="*/ 26 h 39"/>
                  <a:gd name="T4" fmla="*/ 6 w 38"/>
                  <a:gd name="T5" fmla="*/ 33 h 39"/>
                  <a:gd name="T6" fmla="*/ 19 w 38"/>
                  <a:gd name="T7" fmla="*/ 38 h 39"/>
                  <a:gd name="T8" fmla="*/ 30 w 38"/>
                  <a:gd name="T9" fmla="*/ 38 h 39"/>
                  <a:gd name="T10" fmla="*/ 38 w 38"/>
                  <a:gd name="T11" fmla="*/ 38 h 39"/>
                  <a:gd name="T12" fmla="*/ 38 w 38"/>
                  <a:gd name="T13" fmla="*/ 13 h 39"/>
                  <a:gd name="T14" fmla="*/ 38 w 38"/>
                  <a:gd name="T15" fmla="*/ 13 h 39"/>
                  <a:gd name="T16" fmla="*/ 38 w 38"/>
                  <a:gd name="T17" fmla="*/ 8 h 39"/>
                  <a:gd name="T18" fmla="*/ 38 w 38"/>
                  <a:gd name="T19" fmla="*/ 5 h 39"/>
                  <a:gd name="T20" fmla="*/ 38 w 38"/>
                  <a:gd name="T21" fmla="*/ 1 h 39"/>
                  <a:gd name="T22" fmla="*/ 38 w 38"/>
                  <a:gd name="T23" fmla="*/ 0 h 39"/>
                  <a:gd name="T24" fmla="*/ 38 w 38"/>
                  <a:gd name="T25" fmla="*/ 0 h 39"/>
                  <a:gd name="T26" fmla="*/ 18 w 38"/>
                  <a:gd name="T27" fmla="*/ 1 h 39"/>
                  <a:gd name="T28" fmla="*/ 6 w 38"/>
                  <a:gd name="T29" fmla="*/ 6 h 39"/>
                  <a:gd name="T30" fmla="*/ 1 w 38"/>
                  <a:gd name="T31" fmla="*/ 13 h 39"/>
                  <a:gd name="T32" fmla="*/ 0 w 38"/>
                  <a:gd name="T33" fmla="*/ 2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39">
                    <a:moveTo>
                      <a:pt x="0" y="20"/>
                    </a:moveTo>
                    <a:cubicBezTo>
                      <a:pt x="0" y="22"/>
                      <a:pt x="0" y="24"/>
                      <a:pt x="1" y="26"/>
                    </a:cubicBezTo>
                    <a:cubicBezTo>
                      <a:pt x="2" y="29"/>
                      <a:pt x="4" y="31"/>
                      <a:pt x="6" y="33"/>
                    </a:cubicBezTo>
                    <a:cubicBezTo>
                      <a:pt x="9" y="36"/>
                      <a:pt x="14" y="39"/>
                      <a:pt x="19" y="38"/>
                    </a:cubicBezTo>
                    <a:cubicBezTo>
                      <a:pt x="30" y="38"/>
                      <a:pt x="30" y="38"/>
                      <a:pt x="30" y="38"/>
                    </a:cubicBezTo>
                    <a:cubicBezTo>
                      <a:pt x="38" y="38"/>
                      <a:pt x="38" y="38"/>
                      <a:pt x="38" y="38"/>
                    </a:cubicBezTo>
                    <a:cubicBezTo>
                      <a:pt x="38" y="13"/>
                      <a:pt x="38" y="13"/>
                      <a:pt x="38" y="13"/>
                    </a:cubicBezTo>
                    <a:cubicBezTo>
                      <a:pt x="38" y="13"/>
                      <a:pt x="38" y="13"/>
                      <a:pt x="38" y="13"/>
                    </a:cubicBezTo>
                    <a:cubicBezTo>
                      <a:pt x="38" y="8"/>
                      <a:pt x="38" y="8"/>
                      <a:pt x="38" y="8"/>
                    </a:cubicBezTo>
                    <a:cubicBezTo>
                      <a:pt x="38" y="5"/>
                      <a:pt x="38" y="5"/>
                      <a:pt x="38" y="5"/>
                    </a:cubicBezTo>
                    <a:cubicBezTo>
                      <a:pt x="38" y="1"/>
                      <a:pt x="38" y="1"/>
                      <a:pt x="38" y="1"/>
                    </a:cubicBezTo>
                    <a:cubicBezTo>
                      <a:pt x="38" y="0"/>
                      <a:pt x="38" y="0"/>
                      <a:pt x="38" y="0"/>
                    </a:cubicBezTo>
                    <a:cubicBezTo>
                      <a:pt x="38" y="0"/>
                      <a:pt x="38" y="0"/>
                      <a:pt x="38" y="0"/>
                    </a:cubicBezTo>
                    <a:cubicBezTo>
                      <a:pt x="18" y="1"/>
                      <a:pt x="18" y="1"/>
                      <a:pt x="18" y="1"/>
                    </a:cubicBezTo>
                    <a:cubicBezTo>
                      <a:pt x="13" y="1"/>
                      <a:pt x="9" y="3"/>
                      <a:pt x="6" y="6"/>
                    </a:cubicBezTo>
                    <a:cubicBezTo>
                      <a:pt x="4" y="8"/>
                      <a:pt x="2" y="11"/>
                      <a:pt x="1" y="13"/>
                    </a:cubicBezTo>
                    <a:cubicBezTo>
                      <a:pt x="0" y="15"/>
                      <a:pt x="0" y="17"/>
                      <a:pt x="0" y="20"/>
                    </a:cubicBezTo>
                    <a:close/>
                  </a:path>
                </a:pathLst>
              </a:custGeom>
              <a:solidFill>
                <a:srgbClr val="FFC4B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55" name="iṩḻïḍ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FABA17B-7F4B-433C-B878-C3CE22563740}"/>
                  </a:ext>
                </a:extLst>
              </p:cNvPr>
              <p:cNvSpPr/>
              <p:nvPr/>
            </p:nvSpPr>
            <p:spPr bwMode="auto">
              <a:xfrm>
                <a:off x="4815" y="1127"/>
                <a:ext cx="272" cy="341"/>
              </a:xfrm>
              <a:custGeom>
                <a:avLst/>
                <a:gdLst>
                  <a:gd name="T0" fmla="*/ 173 w 173"/>
                  <a:gd name="T1" fmla="*/ 134 h 217"/>
                  <a:gd name="T2" fmla="*/ 173 w 173"/>
                  <a:gd name="T3" fmla="*/ 137 h 217"/>
                  <a:gd name="T4" fmla="*/ 172 w 173"/>
                  <a:gd name="T5" fmla="*/ 138 h 217"/>
                  <a:gd name="T6" fmla="*/ 163 w 173"/>
                  <a:gd name="T7" fmla="*/ 172 h 217"/>
                  <a:gd name="T8" fmla="*/ 162 w 173"/>
                  <a:gd name="T9" fmla="*/ 173 h 217"/>
                  <a:gd name="T10" fmla="*/ 122 w 173"/>
                  <a:gd name="T11" fmla="*/ 209 h 217"/>
                  <a:gd name="T12" fmla="*/ 122 w 173"/>
                  <a:gd name="T13" fmla="*/ 209 h 217"/>
                  <a:gd name="T14" fmla="*/ 101 w 173"/>
                  <a:gd name="T15" fmla="*/ 216 h 217"/>
                  <a:gd name="T16" fmla="*/ 92 w 173"/>
                  <a:gd name="T17" fmla="*/ 216 h 217"/>
                  <a:gd name="T18" fmla="*/ 89 w 173"/>
                  <a:gd name="T19" fmla="*/ 217 h 217"/>
                  <a:gd name="T20" fmla="*/ 77 w 173"/>
                  <a:gd name="T21" fmla="*/ 216 h 217"/>
                  <a:gd name="T22" fmla="*/ 74 w 173"/>
                  <a:gd name="T23" fmla="*/ 216 h 217"/>
                  <a:gd name="T24" fmla="*/ 3 w 173"/>
                  <a:gd name="T25" fmla="*/ 146 h 217"/>
                  <a:gd name="T26" fmla="*/ 2 w 173"/>
                  <a:gd name="T27" fmla="*/ 134 h 217"/>
                  <a:gd name="T28" fmla="*/ 2 w 173"/>
                  <a:gd name="T29" fmla="*/ 128 h 217"/>
                  <a:gd name="T30" fmla="*/ 1 w 173"/>
                  <a:gd name="T31" fmla="*/ 87 h 217"/>
                  <a:gd name="T32" fmla="*/ 2 w 173"/>
                  <a:gd name="T33" fmla="*/ 70 h 217"/>
                  <a:gd name="T34" fmla="*/ 5 w 173"/>
                  <a:gd name="T35" fmla="*/ 57 h 217"/>
                  <a:gd name="T36" fmla="*/ 23 w 173"/>
                  <a:gd name="T37" fmla="*/ 27 h 217"/>
                  <a:gd name="T38" fmla="*/ 83 w 173"/>
                  <a:gd name="T39" fmla="*/ 1 h 217"/>
                  <a:gd name="T40" fmla="*/ 131 w 173"/>
                  <a:gd name="T41" fmla="*/ 14 h 217"/>
                  <a:gd name="T42" fmla="*/ 137 w 173"/>
                  <a:gd name="T43" fmla="*/ 18 h 217"/>
                  <a:gd name="T44" fmla="*/ 160 w 173"/>
                  <a:gd name="T45" fmla="*/ 45 h 217"/>
                  <a:gd name="T46" fmla="*/ 160 w 173"/>
                  <a:gd name="T47" fmla="*/ 45 h 217"/>
                  <a:gd name="T48" fmla="*/ 164 w 173"/>
                  <a:gd name="T49" fmla="*/ 53 h 217"/>
                  <a:gd name="T50" fmla="*/ 165 w 173"/>
                  <a:gd name="T51" fmla="*/ 55 h 217"/>
                  <a:gd name="T52" fmla="*/ 169 w 173"/>
                  <a:gd name="T53" fmla="*/ 66 h 217"/>
                  <a:gd name="T54" fmla="*/ 172 w 173"/>
                  <a:gd name="T55" fmla="*/ 82 h 217"/>
                  <a:gd name="T56" fmla="*/ 172 w 173"/>
                  <a:gd name="T57" fmla="*/ 83 h 217"/>
                  <a:gd name="T58" fmla="*/ 172 w 173"/>
                  <a:gd name="T59" fmla="*/ 87 h 217"/>
                  <a:gd name="T60" fmla="*/ 172 w 173"/>
                  <a:gd name="T61" fmla="*/ 90 h 217"/>
                  <a:gd name="T62" fmla="*/ 172 w 173"/>
                  <a:gd name="T63" fmla="*/ 95 h 217"/>
                  <a:gd name="T64" fmla="*/ 172 w 173"/>
                  <a:gd name="T65" fmla="*/ 95 h 217"/>
                  <a:gd name="T66" fmla="*/ 172 w 173"/>
                  <a:gd name="T67" fmla="*/ 95 h 217"/>
                  <a:gd name="T68" fmla="*/ 172 w 173"/>
                  <a:gd name="T69" fmla="*/ 96 h 217"/>
                  <a:gd name="T70" fmla="*/ 172 w 173"/>
                  <a:gd name="T71" fmla="*/ 98 h 217"/>
                  <a:gd name="T72" fmla="*/ 172 w 173"/>
                  <a:gd name="T73" fmla="*/ 120 h 217"/>
                  <a:gd name="T74" fmla="*/ 173 w 173"/>
                  <a:gd name="T75" fmla="*/ 127 h 217"/>
                  <a:gd name="T76" fmla="*/ 173 w 173"/>
                  <a:gd name="T77" fmla="*/ 130 h 217"/>
                  <a:gd name="T78" fmla="*/ 173 w 173"/>
                  <a:gd name="T79" fmla="*/ 131 h 217"/>
                  <a:gd name="T80" fmla="*/ 173 w 173"/>
                  <a:gd name="T81" fmla="*/ 134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3" h="217">
                    <a:moveTo>
                      <a:pt x="173" y="134"/>
                    </a:moveTo>
                    <a:cubicBezTo>
                      <a:pt x="173" y="135"/>
                      <a:pt x="173" y="136"/>
                      <a:pt x="173" y="137"/>
                    </a:cubicBezTo>
                    <a:cubicBezTo>
                      <a:pt x="172" y="138"/>
                      <a:pt x="172" y="138"/>
                      <a:pt x="172" y="138"/>
                    </a:cubicBezTo>
                    <a:cubicBezTo>
                      <a:pt x="172" y="150"/>
                      <a:pt x="168" y="161"/>
                      <a:pt x="163" y="172"/>
                    </a:cubicBezTo>
                    <a:cubicBezTo>
                      <a:pt x="162" y="172"/>
                      <a:pt x="162" y="173"/>
                      <a:pt x="162" y="173"/>
                    </a:cubicBezTo>
                    <a:cubicBezTo>
                      <a:pt x="153" y="189"/>
                      <a:pt x="139" y="202"/>
                      <a:pt x="122" y="209"/>
                    </a:cubicBezTo>
                    <a:cubicBezTo>
                      <a:pt x="122" y="209"/>
                      <a:pt x="122" y="209"/>
                      <a:pt x="122" y="209"/>
                    </a:cubicBezTo>
                    <a:cubicBezTo>
                      <a:pt x="115" y="212"/>
                      <a:pt x="108" y="214"/>
                      <a:pt x="101" y="216"/>
                    </a:cubicBezTo>
                    <a:cubicBezTo>
                      <a:pt x="98" y="216"/>
                      <a:pt x="95" y="216"/>
                      <a:pt x="92" y="216"/>
                    </a:cubicBezTo>
                    <a:cubicBezTo>
                      <a:pt x="91" y="217"/>
                      <a:pt x="90" y="217"/>
                      <a:pt x="89" y="217"/>
                    </a:cubicBezTo>
                    <a:cubicBezTo>
                      <a:pt x="85" y="217"/>
                      <a:pt x="81" y="217"/>
                      <a:pt x="77" y="216"/>
                    </a:cubicBezTo>
                    <a:cubicBezTo>
                      <a:pt x="76" y="216"/>
                      <a:pt x="75" y="216"/>
                      <a:pt x="74" y="216"/>
                    </a:cubicBezTo>
                    <a:cubicBezTo>
                      <a:pt x="38" y="210"/>
                      <a:pt x="9" y="182"/>
                      <a:pt x="3" y="146"/>
                    </a:cubicBezTo>
                    <a:cubicBezTo>
                      <a:pt x="2" y="142"/>
                      <a:pt x="2" y="138"/>
                      <a:pt x="2" y="134"/>
                    </a:cubicBezTo>
                    <a:cubicBezTo>
                      <a:pt x="2" y="128"/>
                      <a:pt x="2" y="128"/>
                      <a:pt x="2" y="128"/>
                    </a:cubicBezTo>
                    <a:cubicBezTo>
                      <a:pt x="1" y="87"/>
                      <a:pt x="1" y="87"/>
                      <a:pt x="1" y="87"/>
                    </a:cubicBezTo>
                    <a:cubicBezTo>
                      <a:pt x="0" y="81"/>
                      <a:pt x="1" y="75"/>
                      <a:pt x="2" y="70"/>
                    </a:cubicBezTo>
                    <a:cubicBezTo>
                      <a:pt x="2" y="65"/>
                      <a:pt x="3" y="61"/>
                      <a:pt x="5" y="57"/>
                    </a:cubicBezTo>
                    <a:cubicBezTo>
                      <a:pt x="9" y="45"/>
                      <a:pt x="14" y="35"/>
                      <a:pt x="23" y="27"/>
                    </a:cubicBezTo>
                    <a:cubicBezTo>
                      <a:pt x="38" y="11"/>
                      <a:pt x="59" y="1"/>
                      <a:pt x="83" y="1"/>
                    </a:cubicBezTo>
                    <a:cubicBezTo>
                      <a:pt x="100" y="0"/>
                      <a:pt x="117" y="5"/>
                      <a:pt x="131" y="14"/>
                    </a:cubicBezTo>
                    <a:cubicBezTo>
                      <a:pt x="133" y="15"/>
                      <a:pt x="135" y="17"/>
                      <a:pt x="137" y="18"/>
                    </a:cubicBezTo>
                    <a:cubicBezTo>
                      <a:pt x="146" y="25"/>
                      <a:pt x="154" y="34"/>
                      <a:pt x="160" y="45"/>
                    </a:cubicBezTo>
                    <a:cubicBezTo>
                      <a:pt x="160" y="45"/>
                      <a:pt x="160" y="45"/>
                      <a:pt x="160" y="45"/>
                    </a:cubicBezTo>
                    <a:cubicBezTo>
                      <a:pt x="162" y="47"/>
                      <a:pt x="163" y="50"/>
                      <a:pt x="164" y="53"/>
                    </a:cubicBezTo>
                    <a:cubicBezTo>
                      <a:pt x="165" y="54"/>
                      <a:pt x="165" y="54"/>
                      <a:pt x="165" y="55"/>
                    </a:cubicBezTo>
                    <a:cubicBezTo>
                      <a:pt x="167" y="58"/>
                      <a:pt x="168" y="62"/>
                      <a:pt x="169" y="66"/>
                    </a:cubicBezTo>
                    <a:cubicBezTo>
                      <a:pt x="170" y="71"/>
                      <a:pt x="171" y="77"/>
                      <a:pt x="172" y="82"/>
                    </a:cubicBezTo>
                    <a:cubicBezTo>
                      <a:pt x="172" y="83"/>
                      <a:pt x="172" y="83"/>
                      <a:pt x="172" y="83"/>
                    </a:cubicBezTo>
                    <a:cubicBezTo>
                      <a:pt x="172" y="87"/>
                      <a:pt x="172" y="87"/>
                      <a:pt x="172" y="87"/>
                    </a:cubicBezTo>
                    <a:cubicBezTo>
                      <a:pt x="172" y="90"/>
                      <a:pt x="172" y="90"/>
                      <a:pt x="172" y="90"/>
                    </a:cubicBezTo>
                    <a:cubicBezTo>
                      <a:pt x="172" y="95"/>
                      <a:pt x="172" y="95"/>
                      <a:pt x="172" y="95"/>
                    </a:cubicBezTo>
                    <a:cubicBezTo>
                      <a:pt x="172" y="95"/>
                      <a:pt x="172" y="95"/>
                      <a:pt x="172" y="95"/>
                    </a:cubicBezTo>
                    <a:cubicBezTo>
                      <a:pt x="172" y="95"/>
                      <a:pt x="172" y="95"/>
                      <a:pt x="172" y="95"/>
                    </a:cubicBezTo>
                    <a:cubicBezTo>
                      <a:pt x="172" y="96"/>
                      <a:pt x="172" y="96"/>
                      <a:pt x="172" y="96"/>
                    </a:cubicBezTo>
                    <a:cubicBezTo>
                      <a:pt x="172" y="98"/>
                      <a:pt x="172" y="98"/>
                      <a:pt x="172" y="98"/>
                    </a:cubicBezTo>
                    <a:cubicBezTo>
                      <a:pt x="172" y="120"/>
                      <a:pt x="172" y="120"/>
                      <a:pt x="172" y="120"/>
                    </a:cubicBezTo>
                    <a:cubicBezTo>
                      <a:pt x="173" y="127"/>
                      <a:pt x="173" y="127"/>
                      <a:pt x="173" y="127"/>
                    </a:cubicBezTo>
                    <a:cubicBezTo>
                      <a:pt x="173" y="130"/>
                      <a:pt x="173" y="130"/>
                      <a:pt x="173" y="130"/>
                    </a:cubicBezTo>
                    <a:cubicBezTo>
                      <a:pt x="173" y="131"/>
                      <a:pt x="173" y="131"/>
                      <a:pt x="173" y="131"/>
                    </a:cubicBezTo>
                    <a:cubicBezTo>
                      <a:pt x="173" y="132"/>
                      <a:pt x="173" y="133"/>
                      <a:pt x="173" y="134"/>
                    </a:cubicBezTo>
                  </a:path>
                </a:pathLst>
              </a:custGeom>
              <a:solidFill>
                <a:srgbClr val="FFC7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56" name="iŝḷî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090BCC9-7C8D-4B82-8BA5-9CE8E6486DFB}"/>
                  </a:ext>
                </a:extLst>
              </p:cNvPr>
              <p:cNvSpPr/>
              <p:nvPr/>
            </p:nvSpPr>
            <p:spPr bwMode="auto">
              <a:xfrm>
                <a:off x="5072" y="1281"/>
                <a:ext cx="36" cy="52"/>
              </a:xfrm>
              <a:custGeom>
                <a:avLst/>
                <a:gdLst>
                  <a:gd name="T0" fmla="*/ 23 w 23"/>
                  <a:gd name="T1" fmla="*/ 15 h 33"/>
                  <a:gd name="T2" fmla="*/ 10 w 23"/>
                  <a:gd name="T3" fmla="*/ 32 h 33"/>
                  <a:gd name="T4" fmla="*/ 7 w 23"/>
                  <a:gd name="T5" fmla="*/ 33 h 33"/>
                  <a:gd name="T6" fmla="*/ 6 w 23"/>
                  <a:gd name="T7" fmla="*/ 33 h 33"/>
                  <a:gd name="T8" fmla="*/ 1 w 23"/>
                  <a:gd name="T9" fmla="*/ 33 h 33"/>
                  <a:gd name="T10" fmla="*/ 1 w 23"/>
                  <a:gd name="T11" fmla="*/ 22 h 33"/>
                  <a:gd name="T12" fmla="*/ 1 w 23"/>
                  <a:gd name="T13" fmla="*/ 20 h 33"/>
                  <a:gd name="T14" fmla="*/ 0 w 23"/>
                  <a:gd name="T15" fmla="*/ 0 h 33"/>
                  <a:gd name="T16" fmla="*/ 6 w 23"/>
                  <a:gd name="T17" fmla="*/ 0 h 33"/>
                  <a:gd name="T18" fmla="*/ 7 w 23"/>
                  <a:gd name="T19" fmla="*/ 0 h 33"/>
                  <a:gd name="T20" fmla="*/ 7 w 23"/>
                  <a:gd name="T21" fmla="*/ 0 h 33"/>
                  <a:gd name="T22" fmla="*/ 9 w 23"/>
                  <a:gd name="T23" fmla="*/ 0 h 33"/>
                  <a:gd name="T24" fmla="*/ 9 w 23"/>
                  <a:gd name="T25" fmla="*/ 0 h 33"/>
                  <a:gd name="T26" fmla="*/ 18 w 23"/>
                  <a:gd name="T27" fmla="*/ 4 h 33"/>
                  <a:gd name="T28" fmla="*/ 23 w 23"/>
                  <a:gd name="T29" fmla="*/ 15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3">
                    <a:moveTo>
                      <a:pt x="23" y="15"/>
                    </a:moveTo>
                    <a:cubicBezTo>
                      <a:pt x="23" y="23"/>
                      <a:pt x="17" y="31"/>
                      <a:pt x="10" y="32"/>
                    </a:cubicBezTo>
                    <a:cubicBezTo>
                      <a:pt x="9" y="33"/>
                      <a:pt x="8" y="33"/>
                      <a:pt x="7" y="33"/>
                    </a:cubicBezTo>
                    <a:cubicBezTo>
                      <a:pt x="7" y="33"/>
                      <a:pt x="7" y="33"/>
                      <a:pt x="6" y="33"/>
                    </a:cubicBezTo>
                    <a:cubicBezTo>
                      <a:pt x="1" y="33"/>
                      <a:pt x="1" y="33"/>
                      <a:pt x="1" y="33"/>
                    </a:cubicBezTo>
                    <a:cubicBezTo>
                      <a:pt x="1" y="22"/>
                      <a:pt x="1" y="22"/>
                      <a:pt x="1" y="22"/>
                    </a:cubicBezTo>
                    <a:cubicBezTo>
                      <a:pt x="1" y="20"/>
                      <a:pt x="1" y="20"/>
                      <a:pt x="1" y="20"/>
                    </a:cubicBezTo>
                    <a:cubicBezTo>
                      <a:pt x="0" y="0"/>
                      <a:pt x="0" y="0"/>
                      <a:pt x="0" y="0"/>
                    </a:cubicBezTo>
                    <a:cubicBezTo>
                      <a:pt x="6" y="0"/>
                      <a:pt x="6" y="0"/>
                      <a:pt x="6" y="0"/>
                    </a:cubicBezTo>
                    <a:cubicBezTo>
                      <a:pt x="6" y="0"/>
                      <a:pt x="6" y="0"/>
                      <a:pt x="7" y="0"/>
                    </a:cubicBezTo>
                    <a:cubicBezTo>
                      <a:pt x="7" y="0"/>
                      <a:pt x="7" y="0"/>
                      <a:pt x="7" y="0"/>
                    </a:cubicBezTo>
                    <a:cubicBezTo>
                      <a:pt x="8" y="0"/>
                      <a:pt x="8" y="0"/>
                      <a:pt x="9" y="0"/>
                    </a:cubicBezTo>
                    <a:cubicBezTo>
                      <a:pt x="9" y="0"/>
                      <a:pt x="9" y="0"/>
                      <a:pt x="9" y="0"/>
                    </a:cubicBezTo>
                    <a:cubicBezTo>
                      <a:pt x="12" y="1"/>
                      <a:pt x="15" y="2"/>
                      <a:pt x="18" y="4"/>
                    </a:cubicBezTo>
                    <a:cubicBezTo>
                      <a:pt x="21" y="7"/>
                      <a:pt x="23" y="11"/>
                      <a:pt x="23" y="15"/>
                    </a:cubicBezTo>
                    <a:close/>
                  </a:path>
                </a:pathLst>
              </a:custGeom>
              <a:solidFill>
                <a:srgbClr val="FFC4B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57" name="iṧ1i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98CC28B-B294-453B-B967-AD14C3A20F1C}"/>
                  </a:ext>
                </a:extLst>
              </p:cNvPr>
              <p:cNvSpPr/>
              <p:nvPr/>
            </p:nvSpPr>
            <p:spPr bwMode="auto">
              <a:xfrm>
                <a:off x="4969" y="1220"/>
                <a:ext cx="139" cy="251"/>
              </a:xfrm>
              <a:custGeom>
                <a:avLst/>
                <a:gdLst>
                  <a:gd name="T0" fmla="*/ 75 w 88"/>
                  <a:gd name="T1" fmla="*/ 71 h 160"/>
                  <a:gd name="T2" fmla="*/ 75 w 88"/>
                  <a:gd name="T3" fmla="*/ 72 h 160"/>
                  <a:gd name="T4" fmla="*/ 75 w 88"/>
                  <a:gd name="T5" fmla="*/ 75 h 160"/>
                  <a:gd name="T6" fmla="*/ 75 w 88"/>
                  <a:gd name="T7" fmla="*/ 78 h 160"/>
                  <a:gd name="T8" fmla="*/ 74 w 88"/>
                  <a:gd name="T9" fmla="*/ 79 h 160"/>
                  <a:gd name="T10" fmla="*/ 74 w 88"/>
                  <a:gd name="T11" fmla="*/ 79 h 160"/>
                  <a:gd name="T12" fmla="*/ 65 w 88"/>
                  <a:gd name="T13" fmla="*/ 113 h 160"/>
                  <a:gd name="T14" fmla="*/ 64 w 88"/>
                  <a:gd name="T15" fmla="*/ 114 h 160"/>
                  <a:gd name="T16" fmla="*/ 23 w 88"/>
                  <a:gd name="T17" fmla="*/ 151 h 160"/>
                  <a:gd name="T18" fmla="*/ 23 w 88"/>
                  <a:gd name="T19" fmla="*/ 151 h 160"/>
                  <a:gd name="T20" fmla="*/ 7 w 88"/>
                  <a:gd name="T21" fmla="*/ 158 h 160"/>
                  <a:gd name="T22" fmla="*/ 1 w 88"/>
                  <a:gd name="T23" fmla="*/ 157 h 160"/>
                  <a:gd name="T24" fmla="*/ 33 w 88"/>
                  <a:gd name="T25" fmla="*/ 114 h 160"/>
                  <a:gd name="T26" fmla="*/ 41 w 88"/>
                  <a:gd name="T27" fmla="*/ 57 h 160"/>
                  <a:gd name="T28" fmla="*/ 41 w 88"/>
                  <a:gd name="T29" fmla="*/ 55 h 160"/>
                  <a:gd name="T30" fmla="*/ 41 w 88"/>
                  <a:gd name="T31" fmla="*/ 30 h 160"/>
                  <a:gd name="T32" fmla="*/ 41 w 88"/>
                  <a:gd name="T33" fmla="*/ 30 h 160"/>
                  <a:gd name="T34" fmla="*/ 40 w 88"/>
                  <a:gd name="T35" fmla="*/ 14 h 160"/>
                  <a:gd name="T36" fmla="*/ 70 w 88"/>
                  <a:gd name="T37" fmla="*/ 8 h 160"/>
                  <a:gd name="T38" fmla="*/ 73 w 88"/>
                  <a:gd name="T39" fmla="*/ 23 h 160"/>
                  <a:gd name="T40" fmla="*/ 73 w 88"/>
                  <a:gd name="T41" fmla="*/ 24 h 160"/>
                  <a:gd name="T42" fmla="*/ 73 w 88"/>
                  <a:gd name="T43" fmla="*/ 24 h 160"/>
                  <a:gd name="T44" fmla="*/ 73 w 88"/>
                  <a:gd name="T45" fmla="*/ 25 h 160"/>
                  <a:gd name="T46" fmla="*/ 73 w 88"/>
                  <a:gd name="T47" fmla="*/ 29 h 160"/>
                  <a:gd name="T48" fmla="*/ 73 w 88"/>
                  <a:gd name="T49" fmla="*/ 32 h 160"/>
                  <a:gd name="T50" fmla="*/ 73 w 88"/>
                  <a:gd name="T51" fmla="*/ 37 h 160"/>
                  <a:gd name="T52" fmla="*/ 73 w 88"/>
                  <a:gd name="T53" fmla="*/ 37 h 160"/>
                  <a:gd name="T54" fmla="*/ 74 w 88"/>
                  <a:gd name="T55" fmla="*/ 37 h 160"/>
                  <a:gd name="T56" fmla="*/ 74 w 88"/>
                  <a:gd name="T57" fmla="*/ 39 h 160"/>
                  <a:gd name="T58" fmla="*/ 83 w 88"/>
                  <a:gd name="T59" fmla="*/ 43 h 160"/>
                  <a:gd name="T60" fmla="*/ 88 w 88"/>
                  <a:gd name="T61" fmla="*/ 54 h 160"/>
                  <a:gd name="T62" fmla="*/ 75 w 88"/>
                  <a:gd name="T63" fmla="*/ 7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8" h="160">
                    <a:moveTo>
                      <a:pt x="75" y="71"/>
                    </a:moveTo>
                    <a:cubicBezTo>
                      <a:pt x="75" y="72"/>
                      <a:pt x="75" y="72"/>
                      <a:pt x="75" y="72"/>
                    </a:cubicBezTo>
                    <a:cubicBezTo>
                      <a:pt x="75" y="73"/>
                      <a:pt x="75" y="74"/>
                      <a:pt x="75" y="75"/>
                    </a:cubicBezTo>
                    <a:cubicBezTo>
                      <a:pt x="75" y="76"/>
                      <a:pt x="75" y="77"/>
                      <a:pt x="75" y="78"/>
                    </a:cubicBezTo>
                    <a:cubicBezTo>
                      <a:pt x="74" y="79"/>
                      <a:pt x="74" y="79"/>
                      <a:pt x="74" y="79"/>
                    </a:cubicBezTo>
                    <a:cubicBezTo>
                      <a:pt x="74" y="79"/>
                      <a:pt x="74" y="79"/>
                      <a:pt x="74" y="79"/>
                    </a:cubicBezTo>
                    <a:cubicBezTo>
                      <a:pt x="73" y="91"/>
                      <a:pt x="70" y="102"/>
                      <a:pt x="65" y="113"/>
                    </a:cubicBezTo>
                    <a:cubicBezTo>
                      <a:pt x="64" y="113"/>
                      <a:pt x="64" y="114"/>
                      <a:pt x="64" y="114"/>
                    </a:cubicBezTo>
                    <a:cubicBezTo>
                      <a:pt x="55" y="131"/>
                      <a:pt x="41" y="144"/>
                      <a:pt x="23" y="151"/>
                    </a:cubicBezTo>
                    <a:cubicBezTo>
                      <a:pt x="23" y="151"/>
                      <a:pt x="23" y="151"/>
                      <a:pt x="23" y="151"/>
                    </a:cubicBezTo>
                    <a:cubicBezTo>
                      <a:pt x="8" y="160"/>
                      <a:pt x="7" y="158"/>
                      <a:pt x="7" y="158"/>
                    </a:cubicBezTo>
                    <a:cubicBezTo>
                      <a:pt x="7" y="158"/>
                      <a:pt x="0" y="157"/>
                      <a:pt x="1" y="157"/>
                    </a:cubicBezTo>
                    <a:cubicBezTo>
                      <a:pt x="7" y="153"/>
                      <a:pt x="25" y="142"/>
                      <a:pt x="33" y="114"/>
                    </a:cubicBezTo>
                    <a:cubicBezTo>
                      <a:pt x="37" y="99"/>
                      <a:pt x="41" y="77"/>
                      <a:pt x="41" y="57"/>
                    </a:cubicBezTo>
                    <a:cubicBezTo>
                      <a:pt x="41" y="55"/>
                      <a:pt x="41" y="55"/>
                      <a:pt x="41" y="55"/>
                    </a:cubicBezTo>
                    <a:cubicBezTo>
                      <a:pt x="41" y="46"/>
                      <a:pt x="41" y="37"/>
                      <a:pt x="41" y="30"/>
                    </a:cubicBezTo>
                    <a:cubicBezTo>
                      <a:pt x="41" y="30"/>
                      <a:pt x="41" y="30"/>
                      <a:pt x="41" y="30"/>
                    </a:cubicBezTo>
                    <a:cubicBezTo>
                      <a:pt x="41" y="20"/>
                      <a:pt x="40" y="14"/>
                      <a:pt x="40" y="14"/>
                    </a:cubicBezTo>
                    <a:cubicBezTo>
                      <a:pt x="47" y="0"/>
                      <a:pt x="59" y="1"/>
                      <a:pt x="70" y="8"/>
                    </a:cubicBezTo>
                    <a:cubicBezTo>
                      <a:pt x="72" y="13"/>
                      <a:pt x="73" y="18"/>
                      <a:pt x="73" y="23"/>
                    </a:cubicBezTo>
                    <a:cubicBezTo>
                      <a:pt x="73" y="24"/>
                      <a:pt x="73" y="24"/>
                      <a:pt x="73" y="24"/>
                    </a:cubicBezTo>
                    <a:cubicBezTo>
                      <a:pt x="73" y="24"/>
                      <a:pt x="73" y="24"/>
                      <a:pt x="73" y="24"/>
                    </a:cubicBezTo>
                    <a:cubicBezTo>
                      <a:pt x="73" y="25"/>
                      <a:pt x="73" y="25"/>
                      <a:pt x="73" y="25"/>
                    </a:cubicBezTo>
                    <a:cubicBezTo>
                      <a:pt x="73" y="29"/>
                      <a:pt x="73" y="29"/>
                      <a:pt x="73" y="29"/>
                    </a:cubicBezTo>
                    <a:cubicBezTo>
                      <a:pt x="73" y="32"/>
                      <a:pt x="73" y="32"/>
                      <a:pt x="73" y="32"/>
                    </a:cubicBezTo>
                    <a:cubicBezTo>
                      <a:pt x="73" y="37"/>
                      <a:pt x="73" y="37"/>
                      <a:pt x="73" y="37"/>
                    </a:cubicBezTo>
                    <a:cubicBezTo>
                      <a:pt x="73" y="37"/>
                      <a:pt x="73" y="37"/>
                      <a:pt x="73" y="37"/>
                    </a:cubicBezTo>
                    <a:cubicBezTo>
                      <a:pt x="74" y="37"/>
                      <a:pt x="74" y="37"/>
                      <a:pt x="74" y="37"/>
                    </a:cubicBezTo>
                    <a:cubicBezTo>
                      <a:pt x="74" y="39"/>
                      <a:pt x="74" y="39"/>
                      <a:pt x="74" y="39"/>
                    </a:cubicBezTo>
                    <a:cubicBezTo>
                      <a:pt x="77" y="40"/>
                      <a:pt x="80" y="41"/>
                      <a:pt x="83" y="43"/>
                    </a:cubicBezTo>
                    <a:cubicBezTo>
                      <a:pt x="86" y="46"/>
                      <a:pt x="88" y="50"/>
                      <a:pt x="88" y="54"/>
                    </a:cubicBezTo>
                    <a:cubicBezTo>
                      <a:pt x="88" y="62"/>
                      <a:pt x="82" y="70"/>
                      <a:pt x="75" y="71"/>
                    </a:cubicBezTo>
                    <a:close/>
                  </a:path>
                </a:pathLst>
              </a:custGeom>
              <a:solidFill>
                <a:srgbClr val="F4A89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58" name="iś1i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03A9A46-8244-487C-902A-98F680BF4795}"/>
                  </a:ext>
                </a:extLst>
              </p:cNvPr>
              <p:cNvSpPr/>
              <p:nvPr/>
            </p:nvSpPr>
            <p:spPr bwMode="auto">
              <a:xfrm>
                <a:off x="4857" y="1143"/>
                <a:ext cx="245" cy="181"/>
              </a:xfrm>
              <a:custGeom>
                <a:avLst/>
                <a:gdLst>
                  <a:gd name="T0" fmla="*/ 1 w 155"/>
                  <a:gd name="T1" fmla="*/ 18 h 115"/>
                  <a:gd name="T2" fmla="*/ 29 w 155"/>
                  <a:gd name="T3" fmla="*/ 55 h 115"/>
                  <a:gd name="T4" fmla="*/ 119 w 155"/>
                  <a:gd name="T5" fmla="*/ 94 h 115"/>
                  <a:gd name="T6" fmla="*/ 128 w 155"/>
                  <a:gd name="T7" fmla="*/ 111 h 115"/>
                  <a:gd name="T8" fmla="*/ 134 w 155"/>
                  <a:gd name="T9" fmla="*/ 115 h 115"/>
                  <a:gd name="T10" fmla="*/ 134 w 155"/>
                  <a:gd name="T11" fmla="*/ 115 h 115"/>
                  <a:gd name="T12" fmla="*/ 141 w 155"/>
                  <a:gd name="T13" fmla="*/ 109 h 115"/>
                  <a:gd name="T14" fmla="*/ 154 w 155"/>
                  <a:gd name="T15" fmla="*/ 42 h 115"/>
                  <a:gd name="T16" fmla="*/ 146 w 155"/>
                  <a:gd name="T17" fmla="*/ 25 h 115"/>
                  <a:gd name="T18" fmla="*/ 130 w 155"/>
                  <a:gd name="T19" fmla="*/ 19 h 115"/>
                  <a:gd name="T20" fmla="*/ 19 w 155"/>
                  <a:gd name="T21" fmla="*/ 1 h 115"/>
                  <a:gd name="T22" fmla="*/ 1 w 155"/>
                  <a:gd name="T23" fmla="*/ 18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5" h="115">
                    <a:moveTo>
                      <a:pt x="1" y="18"/>
                    </a:moveTo>
                    <a:cubicBezTo>
                      <a:pt x="0" y="25"/>
                      <a:pt x="2" y="51"/>
                      <a:pt x="29" y="55"/>
                    </a:cubicBezTo>
                    <a:cubicBezTo>
                      <a:pt x="29" y="55"/>
                      <a:pt x="108" y="67"/>
                      <a:pt x="119" y="94"/>
                    </a:cubicBezTo>
                    <a:cubicBezTo>
                      <a:pt x="128" y="111"/>
                      <a:pt x="128" y="111"/>
                      <a:pt x="128" y="111"/>
                    </a:cubicBezTo>
                    <a:cubicBezTo>
                      <a:pt x="129" y="113"/>
                      <a:pt x="132" y="115"/>
                      <a:pt x="134" y="115"/>
                    </a:cubicBezTo>
                    <a:cubicBezTo>
                      <a:pt x="134" y="115"/>
                      <a:pt x="134" y="115"/>
                      <a:pt x="134" y="115"/>
                    </a:cubicBezTo>
                    <a:cubicBezTo>
                      <a:pt x="138" y="115"/>
                      <a:pt x="141" y="112"/>
                      <a:pt x="141" y="109"/>
                    </a:cubicBezTo>
                    <a:cubicBezTo>
                      <a:pt x="144" y="93"/>
                      <a:pt x="154" y="46"/>
                      <a:pt x="154" y="42"/>
                    </a:cubicBezTo>
                    <a:cubicBezTo>
                      <a:pt x="155" y="36"/>
                      <a:pt x="149" y="29"/>
                      <a:pt x="146" y="25"/>
                    </a:cubicBezTo>
                    <a:cubicBezTo>
                      <a:pt x="142" y="21"/>
                      <a:pt x="136" y="19"/>
                      <a:pt x="130" y="19"/>
                    </a:cubicBezTo>
                    <a:cubicBezTo>
                      <a:pt x="19" y="1"/>
                      <a:pt x="19" y="1"/>
                      <a:pt x="19" y="1"/>
                    </a:cubicBezTo>
                    <a:cubicBezTo>
                      <a:pt x="9" y="0"/>
                      <a:pt x="4" y="7"/>
                      <a:pt x="1" y="18"/>
                    </a:cubicBezTo>
                    <a:close/>
                  </a:path>
                </a:pathLst>
              </a:custGeom>
              <a:solidFill>
                <a:srgbClr val="EAA64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59" name="ïşḷîd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112553F-1233-446E-8DBB-4B8B5F80D7B5}"/>
                  </a:ext>
                </a:extLst>
              </p:cNvPr>
              <p:cNvSpPr/>
              <p:nvPr/>
            </p:nvSpPr>
            <p:spPr bwMode="auto">
              <a:xfrm>
                <a:off x="4884" y="1350"/>
                <a:ext cx="29" cy="10"/>
              </a:xfrm>
              <a:custGeom>
                <a:avLst/>
                <a:gdLst>
                  <a:gd name="T0" fmla="*/ 0 w 18"/>
                  <a:gd name="T1" fmla="*/ 0 h 6"/>
                  <a:gd name="T2" fmla="*/ 9 w 18"/>
                  <a:gd name="T3" fmla="*/ 6 h 6"/>
                  <a:gd name="T4" fmla="*/ 18 w 18"/>
                  <a:gd name="T5" fmla="*/ 0 h 6"/>
                  <a:gd name="T6" fmla="*/ 0 w 18"/>
                  <a:gd name="T7" fmla="*/ 0 h 6"/>
                </a:gdLst>
                <a:ahLst/>
                <a:cxnLst>
                  <a:cxn ang="0">
                    <a:pos x="T0" y="T1"/>
                  </a:cxn>
                  <a:cxn ang="0">
                    <a:pos x="T2" y="T3"/>
                  </a:cxn>
                  <a:cxn ang="0">
                    <a:pos x="T4" y="T5"/>
                  </a:cxn>
                  <a:cxn ang="0">
                    <a:pos x="T6" y="T7"/>
                  </a:cxn>
                </a:cxnLst>
                <a:rect l="0" t="0" r="r" b="b"/>
                <a:pathLst>
                  <a:path w="18" h="6">
                    <a:moveTo>
                      <a:pt x="0" y="0"/>
                    </a:moveTo>
                    <a:cubicBezTo>
                      <a:pt x="0" y="0"/>
                      <a:pt x="0" y="6"/>
                      <a:pt x="9" y="6"/>
                    </a:cubicBezTo>
                    <a:cubicBezTo>
                      <a:pt x="17" y="6"/>
                      <a:pt x="18" y="0"/>
                      <a:pt x="18" y="0"/>
                    </a:cubicBezTo>
                    <a:lnTo>
                      <a:pt x="0" y="0"/>
                    </a:lnTo>
                    <a:close/>
                  </a:path>
                </a:pathLst>
              </a:custGeom>
              <a:solidFill>
                <a:srgbClr val="F4A89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60" name="îş1îḑ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F74E1A3-8FE7-43B8-8F4F-FB577DEDD550}"/>
                  </a:ext>
                </a:extLst>
              </p:cNvPr>
              <p:cNvSpPr/>
              <p:nvPr/>
            </p:nvSpPr>
            <p:spPr bwMode="auto">
              <a:xfrm>
                <a:off x="5076" y="1325"/>
                <a:ext cx="29" cy="30"/>
              </a:xfrm>
              <a:custGeom>
                <a:avLst/>
                <a:gdLst>
                  <a:gd name="T0" fmla="*/ 18 w 18"/>
                  <a:gd name="T1" fmla="*/ 10 h 19"/>
                  <a:gd name="T2" fmla="*/ 9 w 18"/>
                  <a:gd name="T3" fmla="*/ 19 h 19"/>
                  <a:gd name="T4" fmla="*/ 0 w 18"/>
                  <a:gd name="T5" fmla="*/ 9 h 19"/>
                  <a:gd name="T6" fmla="*/ 9 w 18"/>
                  <a:gd name="T7" fmla="*/ 0 h 19"/>
                  <a:gd name="T8" fmla="*/ 18 w 18"/>
                  <a:gd name="T9" fmla="*/ 10 h 19"/>
                </a:gdLst>
                <a:ahLst/>
                <a:cxnLst>
                  <a:cxn ang="0">
                    <a:pos x="T0" y="T1"/>
                  </a:cxn>
                  <a:cxn ang="0">
                    <a:pos x="T2" y="T3"/>
                  </a:cxn>
                  <a:cxn ang="0">
                    <a:pos x="T4" y="T5"/>
                  </a:cxn>
                  <a:cxn ang="0">
                    <a:pos x="T6" y="T7"/>
                  </a:cxn>
                  <a:cxn ang="0">
                    <a:pos x="T8" y="T9"/>
                  </a:cxn>
                </a:cxnLst>
                <a:rect l="0" t="0" r="r" b="b"/>
                <a:pathLst>
                  <a:path w="18" h="19">
                    <a:moveTo>
                      <a:pt x="18" y="10"/>
                    </a:moveTo>
                    <a:cubicBezTo>
                      <a:pt x="18" y="15"/>
                      <a:pt x="14" y="19"/>
                      <a:pt x="9" y="19"/>
                    </a:cubicBezTo>
                    <a:cubicBezTo>
                      <a:pt x="4" y="19"/>
                      <a:pt x="0" y="14"/>
                      <a:pt x="0" y="9"/>
                    </a:cubicBezTo>
                    <a:cubicBezTo>
                      <a:pt x="0" y="4"/>
                      <a:pt x="4" y="0"/>
                      <a:pt x="9" y="0"/>
                    </a:cubicBezTo>
                    <a:cubicBezTo>
                      <a:pt x="14" y="0"/>
                      <a:pt x="18" y="5"/>
                      <a:pt x="18" y="10"/>
                    </a:cubicBezTo>
                    <a:close/>
                  </a:path>
                </a:pathLst>
              </a:custGeom>
              <a:solidFill>
                <a:srgbClr val="2C376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61" name="îšļî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AAE3A6D-0CB0-4D69-A7A7-C7EBE036E130}"/>
                  </a:ext>
                </a:extLst>
              </p:cNvPr>
              <p:cNvSpPr/>
              <p:nvPr/>
            </p:nvSpPr>
            <p:spPr bwMode="auto">
              <a:xfrm>
                <a:off x="4806" y="1088"/>
                <a:ext cx="272" cy="146"/>
              </a:xfrm>
              <a:custGeom>
                <a:avLst/>
                <a:gdLst>
                  <a:gd name="T0" fmla="*/ 38 w 173"/>
                  <a:gd name="T1" fmla="*/ 35 h 93"/>
                  <a:gd name="T2" fmla="*/ 5 w 173"/>
                  <a:gd name="T3" fmla="*/ 93 h 93"/>
                  <a:gd name="T4" fmla="*/ 43 w 173"/>
                  <a:gd name="T5" fmla="*/ 31 h 93"/>
                  <a:gd name="T6" fmla="*/ 167 w 173"/>
                  <a:gd name="T7" fmla="*/ 43 h 93"/>
                  <a:gd name="T8" fmla="*/ 172 w 173"/>
                  <a:gd name="T9" fmla="*/ 67 h 93"/>
                  <a:gd name="T10" fmla="*/ 38 w 173"/>
                  <a:gd name="T11" fmla="*/ 35 h 93"/>
                </a:gdLst>
                <a:ahLst/>
                <a:cxnLst>
                  <a:cxn ang="0">
                    <a:pos x="T0" y="T1"/>
                  </a:cxn>
                  <a:cxn ang="0">
                    <a:pos x="T2" y="T3"/>
                  </a:cxn>
                  <a:cxn ang="0">
                    <a:pos x="T4" y="T5"/>
                  </a:cxn>
                  <a:cxn ang="0">
                    <a:pos x="T6" y="T7"/>
                  </a:cxn>
                  <a:cxn ang="0">
                    <a:pos x="T8" y="T9"/>
                  </a:cxn>
                  <a:cxn ang="0">
                    <a:pos x="T10" y="T11"/>
                  </a:cxn>
                </a:cxnLst>
                <a:rect l="0" t="0" r="r" b="b"/>
                <a:pathLst>
                  <a:path w="173" h="93">
                    <a:moveTo>
                      <a:pt x="38" y="35"/>
                    </a:moveTo>
                    <a:cubicBezTo>
                      <a:pt x="38" y="35"/>
                      <a:pt x="14" y="52"/>
                      <a:pt x="5" y="93"/>
                    </a:cubicBezTo>
                    <a:cubicBezTo>
                      <a:pt x="5" y="93"/>
                      <a:pt x="0" y="62"/>
                      <a:pt x="43" y="31"/>
                    </a:cubicBezTo>
                    <a:cubicBezTo>
                      <a:pt x="87" y="0"/>
                      <a:pt x="161" y="29"/>
                      <a:pt x="167" y="43"/>
                    </a:cubicBezTo>
                    <a:cubicBezTo>
                      <a:pt x="173" y="57"/>
                      <a:pt x="172" y="67"/>
                      <a:pt x="172" y="67"/>
                    </a:cubicBezTo>
                    <a:lnTo>
                      <a:pt x="38" y="35"/>
                    </a:lnTo>
                    <a:close/>
                  </a:path>
                </a:pathLst>
              </a:custGeom>
              <a:solidFill>
                <a:srgbClr val="EAA64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62" name="ïs1i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635940C-302E-49C6-BE5A-B456722316C3}"/>
                  </a:ext>
                </a:extLst>
              </p:cNvPr>
              <p:cNvSpPr/>
              <p:nvPr/>
            </p:nvSpPr>
            <p:spPr bwMode="auto">
              <a:xfrm>
                <a:off x="4930" y="1266"/>
                <a:ext cx="46" cy="15"/>
              </a:xfrm>
              <a:custGeom>
                <a:avLst/>
                <a:gdLst>
                  <a:gd name="T0" fmla="*/ 0 w 29"/>
                  <a:gd name="T1" fmla="*/ 7 h 10"/>
                  <a:gd name="T2" fmla="*/ 29 w 29"/>
                  <a:gd name="T3" fmla="*/ 10 h 10"/>
                </a:gdLst>
                <a:ahLst/>
                <a:cxnLst>
                  <a:cxn ang="0">
                    <a:pos x="T0" y="T1"/>
                  </a:cxn>
                  <a:cxn ang="0">
                    <a:pos x="T2" y="T3"/>
                  </a:cxn>
                </a:cxnLst>
                <a:rect l="0" t="0" r="r" b="b"/>
                <a:pathLst>
                  <a:path w="29" h="10">
                    <a:moveTo>
                      <a:pt x="0" y="7"/>
                    </a:moveTo>
                    <a:cubicBezTo>
                      <a:pt x="0" y="7"/>
                      <a:pt x="14" y="0"/>
                      <a:pt x="29" y="10"/>
                    </a:cubicBezTo>
                  </a:path>
                </a:pathLst>
              </a:custGeom>
              <a:noFill/>
              <a:ln w="14288" cap="rnd">
                <a:solidFill>
                  <a:srgbClr val="CC9044"/>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1263" name="íšlîď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955A52A-1470-41F0-8C34-C39578289D01}"/>
                  </a:ext>
                </a:extLst>
              </p:cNvPr>
              <p:cNvSpPr/>
              <p:nvPr/>
            </p:nvSpPr>
            <p:spPr bwMode="auto">
              <a:xfrm>
                <a:off x="4835" y="1259"/>
                <a:ext cx="43" cy="14"/>
              </a:xfrm>
              <a:custGeom>
                <a:avLst/>
                <a:gdLst>
                  <a:gd name="T0" fmla="*/ 0 w 27"/>
                  <a:gd name="T1" fmla="*/ 7 h 9"/>
                  <a:gd name="T2" fmla="*/ 27 w 27"/>
                  <a:gd name="T3" fmla="*/ 9 h 9"/>
                </a:gdLst>
                <a:ahLst/>
                <a:cxnLst>
                  <a:cxn ang="0">
                    <a:pos x="T0" y="T1"/>
                  </a:cxn>
                  <a:cxn ang="0">
                    <a:pos x="T2" y="T3"/>
                  </a:cxn>
                </a:cxnLst>
                <a:rect l="0" t="0" r="r" b="b"/>
                <a:pathLst>
                  <a:path w="27" h="9">
                    <a:moveTo>
                      <a:pt x="0" y="7"/>
                    </a:moveTo>
                    <a:cubicBezTo>
                      <a:pt x="0" y="7"/>
                      <a:pt x="14" y="0"/>
                      <a:pt x="27" y="9"/>
                    </a:cubicBezTo>
                  </a:path>
                </a:pathLst>
              </a:custGeom>
              <a:noFill/>
              <a:ln w="14288" cap="rnd">
                <a:solidFill>
                  <a:srgbClr val="CC9044"/>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1264" name="íṧľí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1500155-88AB-41A6-A638-7725C607813E}"/>
                  </a:ext>
                </a:extLst>
              </p:cNvPr>
              <p:cNvSpPr/>
              <p:nvPr/>
            </p:nvSpPr>
            <p:spPr bwMode="auto">
              <a:xfrm>
                <a:off x="4869" y="1509"/>
                <a:ext cx="316" cy="651"/>
              </a:xfrm>
              <a:custGeom>
                <a:avLst/>
                <a:gdLst>
                  <a:gd name="T0" fmla="*/ 201 w 201"/>
                  <a:gd name="T1" fmla="*/ 414 h 414"/>
                  <a:gd name="T2" fmla="*/ 190 w 201"/>
                  <a:gd name="T3" fmla="*/ 414 h 414"/>
                  <a:gd name="T4" fmla="*/ 135 w 201"/>
                  <a:gd name="T5" fmla="*/ 413 h 414"/>
                  <a:gd name="T6" fmla="*/ 2 w 201"/>
                  <a:gd name="T7" fmla="*/ 404 h 414"/>
                  <a:gd name="T8" fmla="*/ 2 w 201"/>
                  <a:gd name="T9" fmla="*/ 386 h 414"/>
                  <a:gd name="T10" fmla="*/ 12 w 201"/>
                  <a:gd name="T11" fmla="*/ 261 h 414"/>
                  <a:gd name="T12" fmla="*/ 1 w 201"/>
                  <a:gd name="T13" fmla="*/ 155 h 414"/>
                  <a:gd name="T14" fmla="*/ 3 w 201"/>
                  <a:gd name="T15" fmla="*/ 115 h 414"/>
                  <a:gd name="T16" fmla="*/ 86 w 201"/>
                  <a:gd name="T17" fmla="*/ 0 h 414"/>
                  <a:gd name="T18" fmla="*/ 120 w 201"/>
                  <a:gd name="T19" fmla="*/ 1 h 414"/>
                  <a:gd name="T20" fmla="*/ 137 w 201"/>
                  <a:gd name="T21" fmla="*/ 2 h 414"/>
                  <a:gd name="T22" fmla="*/ 160 w 201"/>
                  <a:gd name="T23" fmla="*/ 22 h 414"/>
                  <a:gd name="T24" fmla="*/ 193 w 201"/>
                  <a:gd name="T25" fmla="*/ 119 h 414"/>
                  <a:gd name="T26" fmla="*/ 193 w 201"/>
                  <a:gd name="T27" fmla="*/ 152 h 414"/>
                  <a:gd name="T28" fmla="*/ 198 w 201"/>
                  <a:gd name="T29" fmla="*/ 316 h 414"/>
                  <a:gd name="T30" fmla="*/ 201 w 201"/>
                  <a:gd name="T31" fmla="*/ 41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1" h="414">
                    <a:moveTo>
                      <a:pt x="201" y="414"/>
                    </a:moveTo>
                    <a:cubicBezTo>
                      <a:pt x="190" y="414"/>
                      <a:pt x="190" y="414"/>
                      <a:pt x="190" y="414"/>
                    </a:cubicBezTo>
                    <a:cubicBezTo>
                      <a:pt x="135" y="413"/>
                      <a:pt x="135" y="413"/>
                      <a:pt x="135" y="413"/>
                    </a:cubicBezTo>
                    <a:cubicBezTo>
                      <a:pt x="2" y="404"/>
                      <a:pt x="2" y="404"/>
                      <a:pt x="2" y="404"/>
                    </a:cubicBezTo>
                    <a:cubicBezTo>
                      <a:pt x="2" y="386"/>
                      <a:pt x="2" y="386"/>
                      <a:pt x="2" y="386"/>
                    </a:cubicBezTo>
                    <a:cubicBezTo>
                      <a:pt x="12" y="261"/>
                      <a:pt x="12" y="261"/>
                      <a:pt x="12" y="261"/>
                    </a:cubicBezTo>
                    <a:cubicBezTo>
                      <a:pt x="1" y="155"/>
                      <a:pt x="1" y="155"/>
                      <a:pt x="1" y="155"/>
                    </a:cubicBezTo>
                    <a:cubicBezTo>
                      <a:pt x="0" y="141"/>
                      <a:pt x="0" y="128"/>
                      <a:pt x="3" y="115"/>
                    </a:cubicBezTo>
                    <a:cubicBezTo>
                      <a:pt x="14" y="56"/>
                      <a:pt x="36" y="0"/>
                      <a:pt x="86" y="0"/>
                    </a:cubicBezTo>
                    <a:cubicBezTo>
                      <a:pt x="120" y="1"/>
                      <a:pt x="120" y="1"/>
                      <a:pt x="120" y="1"/>
                    </a:cubicBezTo>
                    <a:cubicBezTo>
                      <a:pt x="126" y="1"/>
                      <a:pt x="132" y="1"/>
                      <a:pt x="137" y="2"/>
                    </a:cubicBezTo>
                    <a:cubicBezTo>
                      <a:pt x="146" y="4"/>
                      <a:pt x="154" y="15"/>
                      <a:pt x="160" y="22"/>
                    </a:cubicBezTo>
                    <a:cubicBezTo>
                      <a:pt x="190" y="52"/>
                      <a:pt x="193" y="78"/>
                      <a:pt x="193" y="119"/>
                    </a:cubicBezTo>
                    <a:cubicBezTo>
                      <a:pt x="193" y="129"/>
                      <a:pt x="193" y="140"/>
                      <a:pt x="193" y="152"/>
                    </a:cubicBezTo>
                    <a:cubicBezTo>
                      <a:pt x="198" y="316"/>
                      <a:pt x="198" y="316"/>
                      <a:pt x="198" y="316"/>
                    </a:cubicBezTo>
                    <a:cubicBezTo>
                      <a:pt x="201" y="414"/>
                      <a:pt x="201" y="414"/>
                      <a:pt x="201" y="414"/>
                    </a:cubicBezTo>
                  </a:path>
                </a:pathLst>
              </a:custGeom>
              <a:solidFill>
                <a:srgbClr val="2072A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65" name="íṥļid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06B65F3-ED28-48D5-A986-03BB91DC631C}"/>
                  </a:ext>
                </a:extLst>
              </p:cNvPr>
              <p:cNvSpPr/>
              <p:nvPr/>
            </p:nvSpPr>
            <p:spPr bwMode="auto">
              <a:xfrm>
                <a:off x="5086" y="1630"/>
                <a:ext cx="94" cy="387"/>
              </a:xfrm>
              <a:custGeom>
                <a:avLst/>
                <a:gdLst>
                  <a:gd name="T0" fmla="*/ 60 w 60"/>
                  <a:gd name="T1" fmla="*/ 245 h 246"/>
                  <a:gd name="T2" fmla="*/ 60 w 60"/>
                  <a:gd name="T3" fmla="*/ 246 h 246"/>
                  <a:gd name="T4" fmla="*/ 0 w 60"/>
                  <a:gd name="T5" fmla="*/ 0 h 246"/>
                  <a:gd name="T6" fmla="*/ 55 w 60"/>
                  <a:gd name="T7" fmla="*/ 42 h 246"/>
                  <a:gd name="T8" fmla="*/ 55 w 60"/>
                  <a:gd name="T9" fmla="*/ 75 h 246"/>
                  <a:gd name="T10" fmla="*/ 60 w 60"/>
                  <a:gd name="T11" fmla="*/ 245 h 246"/>
                </a:gdLst>
                <a:ahLst/>
                <a:cxnLst>
                  <a:cxn ang="0">
                    <a:pos x="T0" y="T1"/>
                  </a:cxn>
                  <a:cxn ang="0">
                    <a:pos x="T2" y="T3"/>
                  </a:cxn>
                  <a:cxn ang="0">
                    <a:pos x="T4" y="T5"/>
                  </a:cxn>
                  <a:cxn ang="0">
                    <a:pos x="T6" y="T7"/>
                  </a:cxn>
                  <a:cxn ang="0">
                    <a:pos x="T8" y="T9"/>
                  </a:cxn>
                  <a:cxn ang="0">
                    <a:pos x="T10" y="T11"/>
                  </a:cxn>
                </a:cxnLst>
                <a:rect l="0" t="0" r="r" b="b"/>
                <a:pathLst>
                  <a:path w="60" h="246">
                    <a:moveTo>
                      <a:pt x="60" y="245"/>
                    </a:moveTo>
                    <a:cubicBezTo>
                      <a:pt x="60" y="246"/>
                      <a:pt x="60" y="246"/>
                      <a:pt x="60" y="246"/>
                    </a:cubicBezTo>
                    <a:cubicBezTo>
                      <a:pt x="60" y="246"/>
                      <a:pt x="3" y="47"/>
                      <a:pt x="0" y="0"/>
                    </a:cubicBezTo>
                    <a:cubicBezTo>
                      <a:pt x="55" y="42"/>
                      <a:pt x="55" y="42"/>
                      <a:pt x="55" y="42"/>
                    </a:cubicBezTo>
                    <a:cubicBezTo>
                      <a:pt x="55" y="52"/>
                      <a:pt x="55" y="63"/>
                      <a:pt x="55" y="75"/>
                    </a:cubicBezTo>
                    <a:lnTo>
                      <a:pt x="60" y="245"/>
                    </a:lnTo>
                    <a:close/>
                  </a:path>
                </a:pathLst>
              </a:custGeom>
              <a:solidFill>
                <a:srgbClr val="19607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66" name="ïṩlï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B8EF538-5DC1-4604-A106-6E22DC7CB7F6}"/>
                  </a:ext>
                </a:extLst>
              </p:cNvPr>
              <p:cNvSpPr/>
              <p:nvPr/>
            </p:nvSpPr>
            <p:spPr bwMode="auto">
              <a:xfrm>
                <a:off x="4933" y="1503"/>
                <a:ext cx="136" cy="426"/>
              </a:xfrm>
              <a:custGeom>
                <a:avLst/>
                <a:gdLst>
                  <a:gd name="T0" fmla="*/ 30 w 86"/>
                  <a:gd name="T1" fmla="*/ 253 h 271"/>
                  <a:gd name="T2" fmla="*/ 8 w 86"/>
                  <a:gd name="T3" fmla="*/ 129 h 271"/>
                  <a:gd name="T4" fmla="*/ 6 w 86"/>
                  <a:gd name="T5" fmla="*/ 14 h 271"/>
                  <a:gd name="T6" fmla="*/ 7 w 86"/>
                  <a:gd name="T7" fmla="*/ 12 h 271"/>
                  <a:gd name="T8" fmla="*/ 39 w 86"/>
                  <a:gd name="T9" fmla="*/ 0 h 271"/>
                  <a:gd name="T10" fmla="*/ 86 w 86"/>
                  <a:gd name="T11" fmla="*/ 5 h 271"/>
                  <a:gd name="T12" fmla="*/ 85 w 86"/>
                  <a:gd name="T13" fmla="*/ 9 h 271"/>
                  <a:gd name="T14" fmla="*/ 58 w 86"/>
                  <a:gd name="T15" fmla="*/ 140 h 271"/>
                  <a:gd name="T16" fmla="*/ 38 w 86"/>
                  <a:gd name="T17" fmla="*/ 253 h 271"/>
                  <a:gd name="T18" fmla="*/ 34 w 86"/>
                  <a:gd name="T19" fmla="*/ 271 h 271"/>
                  <a:gd name="T20" fmla="*/ 30 w 86"/>
                  <a:gd name="T21" fmla="*/ 253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 h="271">
                    <a:moveTo>
                      <a:pt x="30" y="253"/>
                    </a:moveTo>
                    <a:cubicBezTo>
                      <a:pt x="30" y="249"/>
                      <a:pt x="11" y="160"/>
                      <a:pt x="8" y="129"/>
                    </a:cubicBezTo>
                    <a:cubicBezTo>
                      <a:pt x="0" y="54"/>
                      <a:pt x="6" y="16"/>
                      <a:pt x="6" y="14"/>
                    </a:cubicBezTo>
                    <a:cubicBezTo>
                      <a:pt x="7" y="12"/>
                      <a:pt x="7" y="12"/>
                      <a:pt x="7" y="12"/>
                    </a:cubicBezTo>
                    <a:cubicBezTo>
                      <a:pt x="39" y="0"/>
                      <a:pt x="39" y="0"/>
                      <a:pt x="39" y="0"/>
                    </a:cubicBezTo>
                    <a:cubicBezTo>
                      <a:pt x="86" y="5"/>
                      <a:pt x="86" y="5"/>
                      <a:pt x="86" y="5"/>
                    </a:cubicBezTo>
                    <a:cubicBezTo>
                      <a:pt x="85" y="9"/>
                      <a:pt x="85" y="9"/>
                      <a:pt x="85" y="9"/>
                    </a:cubicBezTo>
                    <a:cubicBezTo>
                      <a:pt x="85" y="10"/>
                      <a:pt x="73" y="49"/>
                      <a:pt x="58" y="140"/>
                    </a:cubicBezTo>
                    <a:cubicBezTo>
                      <a:pt x="52" y="176"/>
                      <a:pt x="38" y="252"/>
                      <a:pt x="38" y="253"/>
                    </a:cubicBezTo>
                    <a:cubicBezTo>
                      <a:pt x="34" y="271"/>
                      <a:pt x="34" y="271"/>
                      <a:pt x="34" y="271"/>
                    </a:cubicBezTo>
                    <a:cubicBezTo>
                      <a:pt x="30" y="253"/>
                      <a:pt x="30" y="253"/>
                      <a:pt x="30" y="253"/>
                    </a:cubicBezTo>
                  </a:path>
                </a:pathLst>
              </a:custGeom>
              <a:solidFill>
                <a:srgbClr val="6994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67" name="îṩľïḍ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0C770A4-26B8-4153-B58F-4FB0ECF805B2}"/>
                  </a:ext>
                </a:extLst>
              </p:cNvPr>
              <p:cNvSpPr/>
              <p:nvPr/>
            </p:nvSpPr>
            <p:spPr bwMode="auto">
              <a:xfrm>
                <a:off x="4928" y="1497"/>
                <a:ext cx="148" cy="460"/>
              </a:xfrm>
              <a:custGeom>
                <a:avLst/>
                <a:gdLst>
                  <a:gd name="T0" fmla="*/ 42 w 94"/>
                  <a:gd name="T1" fmla="*/ 7 h 293"/>
                  <a:gd name="T2" fmla="*/ 84 w 94"/>
                  <a:gd name="T3" fmla="*/ 12 h 293"/>
                  <a:gd name="T4" fmla="*/ 57 w 94"/>
                  <a:gd name="T5" fmla="*/ 143 h 293"/>
                  <a:gd name="T6" fmla="*/ 37 w 94"/>
                  <a:gd name="T7" fmla="*/ 256 h 293"/>
                  <a:gd name="T8" fmla="*/ 14 w 94"/>
                  <a:gd name="T9" fmla="*/ 133 h 293"/>
                  <a:gd name="T10" fmla="*/ 13 w 94"/>
                  <a:gd name="T11" fmla="*/ 19 h 293"/>
                  <a:gd name="T12" fmla="*/ 42 w 94"/>
                  <a:gd name="T13" fmla="*/ 7 h 293"/>
                  <a:gd name="T14" fmla="*/ 41 w 94"/>
                  <a:gd name="T15" fmla="*/ 0 h 293"/>
                  <a:gd name="T16" fmla="*/ 40 w 94"/>
                  <a:gd name="T17" fmla="*/ 1 h 293"/>
                  <a:gd name="T18" fmla="*/ 10 w 94"/>
                  <a:gd name="T19" fmla="*/ 12 h 293"/>
                  <a:gd name="T20" fmla="*/ 6 w 94"/>
                  <a:gd name="T21" fmla="*/ 13 h 293"/>
                  <a:gd name="T22" fmla="*/ 6 w 94"/>
                  <a:gd name="T23" fmla="*/ 18 h 293"/>
                  <a:gd name="T24" fmla="*/ 7 w 94"/>
                  <a:gd name="T25" fmla="*/ 134 h 293"/>
                  <a:gd name="T26" fmla="*/ 30 w 94"/>
                  <a:gd name="T27" fmla="*/ 257 h 293"/>
                  <a:gd name="T28" fmla="*/ 37 w 94"/>
                  <a:gd name="T29" fmla="*/ 293 h 293"/>
                  <a:gd name="T30" fmla="*/ 44 w 94"/>
                  <a:gd name="T31" fmla="*/ 257 h 293"/>
                  <a:gd name="T32" fmla="*/ 65 w 94"/>
                  <a:gd name="T33" fmla="*/ 144 h 293"/>
                  <a:gd name="T34" fmla="*/ 91 w 94"/>
                  <a:gd name="T35" fmla="*/ 14 h 293"/>
                  <a:gd name="T36" fmla="*/ 94 w 94"/>
                  <a:gd name="T37" fmla="*/ 6 h 293"/>
                  <a:gd name="T38" fmla="*/ 85 w 94"/>
                  <a:gd name="T39" fmla="*/ 5 h 293"/>
                  <a:gd name="T40" fmla="*/ 43 w 94"/>
                  <a:gd name="T41" fmla="*/ 0 h 293"/>
                  <a:gd name="T42" fmla="*/ 41 w 94"/>
                  <a:gd name="T43" fmla="*/ 0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4" h="293">
                    <a:moveTo>
                      <a:pt x="42" y="7"/>
                    </a:moveTo>
                    <a:cubicBezTo>
                      <a:pt x="84" y="12"/>
                      <a:pt x="84" y="12"/>
                      <a:pt x="84" y="12"/>
                    </a:cubicBezTo>
                    <a:cubicBezTo>
                      <a:pt x="84" y="12"/>
                      <a:pt x="73" y="51"/>
                      <a:pt x="57" y="143"/>
                    </a:cubicBezTo>
                    <a:cubicBezTo>
                      <a:pt x="51" y="180"/>
                      <a:pt x="37" y="256"/>
                      <a:pt x="37" y="256"/>
                    </a:cubicBezTo>
                    <a:cubicBezTo>
                      <a:pt x="37" y="256"/>
                      <a:pt x="17" y="164"/>
                      <a:pt x="14" y="133"/>
                    </a:cubicBezTo>
                    <a:cubicBezTo>
                      <a:pt x="7" y="57"/>
                      <a:pt x="13" y="19"/>
                      <a:pt x="13" y="19"/>
                    </a:cubicBezTo>
                    <a:cubicBezTo>
                      <a:pt x="42" y="7"/>
                      <a:pt x="42" y="7"/>
                      <a:pt x="42" y="7"/>
                    </a:cubicBezTo>
                    <a:moveTo>
                      <a:pt x="41" y="0"/>
                    </a:moveTo>
                    <a:cubicBezTo>
                      <a:pt x="40" y="1"/>
                      <a:pt x="40" y="1"/>
                      <a:pt x="40" y="1"/>
                    </a:cubicBezTo>
                    <a:cubicBezTo>
                      <a:pt x="10" y="12"/>
                      <a:pt x="10" y="12"/>
                      <a:pt x="10" y="12"/>
                    </a:cubicBezTo>
                    <a:cubicBezTo>
                      <a:pt x="6" y="13"/>
                      <a:pt x="6" y="13"/>
                      <a:pt x="6" y="13"/>
                    </a:cubicBezTo>
                    <a:cubicBezTo>
                      <a:pt x="6" y="18"/>
                      <a:pt x="6" y="18"/>
                      <a:pt x="6" y="18"/>
                    </a:cubicBezTo>
                    <a:cubicBezTo>
                      <a:pt x="5" y="19"/>
                      <a:pt x="0" y="57"/>
                      <a:pt x="7" y="134"/>
                    </a:cubicBezTo>
                    <a:cubicBezTo>
                      <a:pt x="10" y="165"/>
                      <a:pt x="29" y="254"/>
                      <a:pt x="30" y="257"/>
                    </a:cubicBezTo>
                    <a:cubicBezTo>
                      <a:pt x="37" y="293"/>
                      <a:pt x="37" y="293"/>
                      <a:pt x="37" y="293"/>
                    </a:cubicBezTo>
                    <a:cubicBezTo>
                      <a:pt x="44" y="257"/>
                      <a:pt x="44" y="257"/>
                      <a:pt x="44" y="257"/>
                    </a:cubicBezTo>
                    <a:cubicBezTo>
                      <a:pt x="44" y="257"/>
                      <a:pt x="58" y="181"/>
                      <a:pt x="65" y="144"/>
                    </a:cubicBezTo>
                    <a:cubicBezTo>
                      <a:pt x="80" y="54"/>
                      <a:pt x="91" y="15"/>
                      <a:pt x="91" y="14"/>
                    </a:cubicBezTo>
                    <a:cubicBezTo>
                      <a:pt x="94" y="6"/>
                      <a:pt x="94" y="6"/>
                      <a:pt x="94" y="6"/>
                    </a:cubicBezTo>
                    <a:cubicBezTo>
                      <a:pt x="85" y="5"/>
                      <a:pt x="85" y="5"/>
                      <a:pt x="85" y="5"/>
                    </a:cubicBezTo>
                    <a:cubicBezTo>
                      <a:pt x="43" y="0"/>
                      <a:pt x="43" y="0"/>
                      <a:pt x="43" y="0"/>
                    </a:cubicBezTo>
                    <a:cubicBezTo>
                      <a:pt x="41" y="0"/>
                      <a:pt x="41" y="0"/>
                      <a:pt x="41" y="0"/>
                    </a:cubicBezTo>
                  </a:path>
                </a:pathLst>
              </a:custGeom>
              <a:solidFill>
                <a:srgbClr val="19607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68" name="íŝľîḋ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24BDD49-F912-4C55-9264-6DD17A27394A}"/>
                  </a:ext>
                </a:extLst>
              </p:cNvPr>
              <p:cNvSpPr/>
              <p:nvPr/>
            </p:nvSpPr>
            <p:spPr bwMode="auto">
              <a:xfrm>
                <a:off x="4990" y="1492"/>
                <a:ext cx="8" cy="6"/>
              </a:xfrm>
              <a:custGeom>
                <a:avLst/>
                <a:gdLst>
                  <a:gd name="T0" fmla="*/ 3 w 5"/>
                  <a:gd name="T1" fmla="*/ 0 h 4"/>
                  <a:gd name="T2" fmla="*/ 0 w 5"/>
                  <a:gd name="T3" fmla="*/ 2 h 4"/>
                  <a:gd name="T4" fmla="*/ 0 w 5"/>
                  <a:gd name="T5" fmla="*/ 4 h 4"/>
                  <a:gd name="T6" fmla="*/ 1 w 5"/>
                  <a:gd name="T7" fmla="*/ 4 h 4"/>
                  <a:gd name="T8" fmla="*/ 2 w 5"/>
                  <a:gd name="T9" fmla="*/ 3 h 4"/>
                  <a:gd name="T10" fmla="*/ 4 w 5"/>
                  <a:gd name="T11" fmla="*/ 3 h 4"/>
                  <a:gd name="T12" fmla="*/ 5 w 5"/>
                  <a:gd name="T13" fmla="*/ 3 h 4"/>
                  <a:gd name="T14" fmla="*/ 5 w 5"/>
                  <a:gd name="T15" fmla="*/ 2 h 4"/>
                  <a:gd name="T16" fmla="*/ 3 w 5"/>
                  <a:gd name="T17" fmla="*/ 0 h 4"/>
                  <a:gd name="T18" fmla="*/ 3 w 5"/>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4">
                    <a:moveTo>
                      <a:pt x="3" y="0"/>
                    </a:moveTo>
                    <a:cubicBezTo>
                      <a:pt x="1" y="0"/>
                      <a:pt x="0" y="1"/>
                      <a:pt x="0" y="2"/>
                    </a:cubicBezTo>
                    <a:cubicBezTo>
                      <a:pt x="0" y="4"/>
                      <a:pt x="0" y="4"/>
                      <a:pt x="0" y="4"/>
                    </a:cubicBezTo>
                    <a:cubicBezTo>
                      <a:pt x="1" y="4"/>
                      <a:pt x="1" y="4"/>
                      <a:pt x="1" y="4"/>
                    </a:cubicBezTo>
                    <a:cubicBezTo>
                      <a:pt x="2" y="3"/>
                      <a:pt x="2" y="3"/>
                      <a:pt x="2" y="3"/>
                    </a:cubicBezTo>
                    <a:cubicBezTo>
                      <a:pt x="4" y="3"/>
                      <a:pt x="4" y="3"/>
                      <a:pt x="4" y="3"/>
                    </a:cubicBezTo>
                    <a:cubicBezTo>
                      <a:pt x="5" y="3"/>
                      <a:pt x="5" y="3"/>
                      <a:pt x="5" y="3"/>
                    </a:cubicBezTo>
                    <a:cubicBezTo>
                      <a:pt x="5" y="2"/>
                      <a:pt x="5" y="2"/>
                      <a:pt x="5" y="2"/>
                    </a:cubicBezTo>
                    <a:cubicBezTo>
                      <a:pt x="5" y="1"/>
                      <a:pt x="4" y="0"/>
                      <a:pt x="3" y="0"/>
                    </a:cubicBezTo>
                    <a:cubicBezTo>
                      <a:pt x="3" y="0"/>
                      <a:pt x="3" y="0"/>
                      <a:pt x="3" y="0"/>
                    </a:cubicBezTo>
                  </a:path>
                </a:pathLst>
              </a:custGeom>
              <a:solidFill>
                <a:srgbClr val="FDEFE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69" name="îS1ïḋ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6016C30-4391-4E73-8BB7-3734D2518682}"/>
                  </a:ext>
                </a:extLst>
              </p:cNvPr>
              <p:cNvSpPr/>
              <p:nvPr/>
            </p:nvSpPr>
            <p:spPr bwMode="auto">
              <a:xfrm>
                <a:off x="4983" y="1508"/>
                <a:ext cx="15" cy="391"/>
              </a:xfrm>
              <a:custGeom>
                <a:avLst/>
                <a:gdLst>
                  <a:gd name="T0" fmla="*/ 7 w 9"/>
                  <a:gd name="T1" fmla="*/ 0 h 249"/>
                  <a:gd name="T2" fmla="*/ 4 w 9"/>
                  <a:gd name="T3" fmla="*/ 2 h 249"/>
                  <a:gd name="T4" fmla="*/ 0 w 9"/>
                  <a:gd name="T5" fmla="*/ 238 h 249"/>
                  <a:gd name="T6" fmla="*/ 2 w 9"/>
                  <a:gd name="T7" fmla="*/ 249 h 249"/>
                  <a:gd name="T8" fmla="*/ 5 w 9"/>
                  <a:gd name="T9" fmla="*/ 235 h 249"/>
                  <a:gd name="T10" fmla="*/ 9 w 9"/>
                  <a:gd name="T11" fmla="*/ 1 h 249"/>
                  <a:gd name="T12" fmla="*/ 7 w 9"/>
                  <a:gd name="T13" fmla="*/ 0 h 249"/>
                </a:gdLst>
                <a:ahLst/>
                <a:cxnLst>
                  <a:cxn ang="0">
                    <a:pos x="T0" y="T1"/>
                  </a:cxn>
                  <a:cxn ang="0">
                    <a:pos x="T2" y="T3"/>
                  </a:cxn>
                  <a:cxn ang="0">
                    <a:pos x="T4" y="T5"/>
                  </a:cxn>
                  <a:cxn ang="0">
                    <a:pos x="T6" y="T7"/>
                  </a:cxn>
                  <a:cxn ang="0">
                    <a:pos x="T8" y="T9"/>
                  </a:cxn>
                  <a:cxn ang="0">
                    <a:pos x="T10" y="T11"/>
                  </a:cxn>
                  <a:cxn ang="0">
                    <a:pos x="T12" y="T13"/>
                  </a:cxn>
                </a:cxnLst>
                <a:rect l="0" t="0" r="r" b="b"/>
                <a:pathLst>
                  <a:path w="9" h="249">
                    <a:moveTo>
                      <a:pt x="7" y="0"/>
                    </a:moveTo>
                    <a:cubicBezTo>
                      <a:pt x="4" y="2"/>
                      <a:pt x="4" y="2"/>
                      <a:pt x="4" y="2"/>
                    </a:cubicBezTo>
                    <a:cubicBezTo>
                      <a:pt x="0" y="238"/>
                      <a:pt x="0" y="238"/>
                      <a:pt x="0" y="238"/>
                    </a:cubicBezTo>
                    <a:cubicBezTo>
                      <a:pt x="1" y="245"/>
                      <a:pt x="2" y="249"/>
                      <a:pt x="2" y="249"/>
                    </a:cubicBezTo>
                    <a:cubicBezTo>
                      <a:pt x="2" y="249"/>
                      <a:pt x="3" y="243"/>
                      <a:pt x="5" y="235"/>
                    </a:cubicBezTo>
                    <a:cubicBezTo>
                      <a:pt x="9" y="1"/>
                      <a:pt x="9" y="1"/>
                      <a:pt x="9" y="1"/>
                    </a:cubicBezTo>
                    <a:cubicBezTo>
                      <a:pt x="7" y="0"/>
                      <a:pt x="7" y="0"/>
                      <a:pt x="7" y="0"/>
                    </a:cubicBezTo>
                  </a:path>
                </a:pathLst>
              </a:custGeom>
              <a:solidFill>
                <a:srgbClr val="E4ECF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70" name="ï$1iḋ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D9C0396-87C6-4749-8EE6-1DAFC2C46A4C}"/>
                  </a:ext>
                </a:extLst>
              </p:cNvPr>
              <p:cNvSpPr/>
              <p:nvPr/>
            </p:nvSpPr>
            <p:spPr bwMode="auto">
              <a:xfrm>
                <a:off x="4982" y="1497"/>
                <a:ext cx="16" cy="405"/>
              </a:xfrm>
              <a:custGeom>
                <a:avLst/>
                <a:gdLst>
                  <a:gd name="T0" fmla="*/ 6 w 10"/>
                  <a:gd name="T1" fmla="*/ 242 h 258"/>
                  <a:gd name="T2" fmla="*/ 3 w 10"/>
                  <a:gd name="T3" fmla="*/ 256 h 258"/>
                  <a:gd name="T4" fmla="*/ 1 w 10"/>
                  <a:gd name="T5" fmla="*/ 245 h 258"/>
                  <a:gd name="T6" fmla="*/ 0 w 10"/>
                  <a:gd name="T7" fmla="*/ 256 h 258"/>
                  <a:gd name="T8" fmla="*/ 3 w 10"/>
                  <a:gd name="T9" fmla="*/ 258 h 258"/>
                  <a:gd name="T10" fmla="*/ 3 w 10"/>
                  <a:gd name="T11" fmla="*/ 258 h 258"/>
                  <a:gd name="T12" fmla="*/ 5 w 10"/>
                  <a:gd name="T13" fmla="*/ 256 h 258"/>
                  <a:gd name="T14" fmla="*/ 6 w 10"/>
                  <a:gd name="T15" fmla="*/ 242 h 258"/>
                  <a:gd name="T16" fmla="*/ 7 w 10"/>
                  <a:gd name="T17" fmla="*/ 0 h 258"/>
                  <a:gd name="T18" fmla="*/ 6 w 10"/>
                  <a:gd name="T19" fmla="*/ 1 h 258"/>
                  <a:gd name="T20" fmla="*/ 5 w 10"/>
                  <a:gd name="T21" fmla="*/ 1 h 258"/>
                  <a:gd name="T22" fmla="*/ 5 w 10"/>
                  <a:gd name="T23" fmla="*/ 9 h 258"/>
                  <a:gd name="T24" fmla="*/ 8 w 10"/>
                  <a:gd name="T25" fmla="*/ 7 h 258"/>
                  <a:gd name="T26" fmla="*/ 10 w 10"/>
                  <a:gd name="T27" fmla="*/ 8 h 258"/>
                  <a:gd name="T28" fmla="*/ 10 w 10"/>
                  <a:gd name="T29" fmla="*/ 0 h 258"/>
                  <a:gd name="T30" fmla="*/ 9 w 10"/>
                  <a:gd name="T31" fmla="*/ 0 h 258"/>
                  <a:gd name="T32" fmla="*/ 7 w 10"/>
                  <a:gd name="T33" fmla="*/ 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 h="258">
                    <a:moveTo>
                      <a:pt x="6" y="242"/>
                    </a:moveTo>
                    <a:cubicBezTo>
                      <a:pt x="4" y="250"/>
                      <a:pt x="3" y="256"/>
                      <a:pt x="3" y="256"/>
                    </a:cubicBezTo>
                    <a:cubicBezTo>
                      <a:pt x="3" y="256"/>
                      <a:pt x="2" y="252"/>
                      <a:pt x="1" y="245"/>
                    </a:cubicBezTo>
                    <a:cubicBezTo>
                      <a:pt x="0" y="256"/>
                      <a:pt x="0" y="256"/>
                      <a:pt x="0" y="256"/>
                    </a:cubicBezTo>
                    <a:cubicBezTo>
                      <a:pt x="0" y="257"/>
                      <a:pt x="2" y="258"/>
                      <a:pt x="3" y="258"/>
                    </a:cubicBezTo>
                    <a:cubicBezTo>
                      <a:pt x="3" y="258"/>
                      <a:pt x="3" y="258"/>
                      <a:pt x="3" y="258"/>
                    </a:cubicBezTo>
                    <a:cubicBezTo>
                      <a:pt x="4" y="258"/>
                      <a:pt x="5" y="257"/>
                      <a:pt x="5" y="256"/>
                    </a:cubicBezTo>
                    <a:cubicBezTo>
                      <a:pt x="6" y="242"/>
                      <a:pt x="6" y="242"/>
                      <a:pt x="6" y="242"/>
                    </a:cubicBezTo>
                    <a:moveTo>
                      <a:pt x="7" y="0"/>
                    </a:moveTo>
                    <a:cubicBezTo>
                      <a:pt x="6" y="1"/>
                      <a:pt x="6" y="1"/>
                      <a:pt x="6" y="1"/>
                    </a:cubicBezTo>
                    <a:cubicBezTo>
                      <a:pt x="5" y="1"/>
                      <a:pt x="5" y="1"/>
                      <a:pt x="5" y="1"/>
                    </a:cubicBezTo>
                    <a:cubicBezTo>
                      <a:pt x="5" y="9"/>
                      <a:pt x="5" y="9"/>
                      <a:pt x="5" y="9"/>
                    </a:cubicBezTo>
                    <a:cubicBezTo>
                      <a:pt x="8" y="7"/>
                      <a:pt x="8" y="7"/>
                      <a:pt x="8" y="7"/>
                    </a:cubicBezTo>
                    <a:cubicBezTo>
                      <a:pt x="10" y="8"/>
                      <a:pt x="10" y="8"/>
                      <a:pt x="10" y="8"/>
                    </a:cubicBezTo>
                    <a:cubicBezTo>
                      <a:pt x="10" y="0"/>
                      <a:pt x="10" y="0"/>
                      <a:pt x="10" y="0"/>
                    </a:cubicBezTo>
                    <a:cubicBezTo>
                      <a:pt x="9" y="0"/>
                      <a:pt x="9" y="0"/>
                      <a:pt x="9" y="0"/>
                    </a:cubicBezTo>
                    <a:cubicBezTo>
                      <a:pt x="7" y="0"/>
                      <a:pt x="7" y="0"/>
                      <a:pt x="7" y="0"/>
                    </a:cubicBezTo>
                  </a:path>
                </a:pathLst>
              </a:custGeom>
              <a:solidFill>
                <a:srgbClr val="D6E2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71" name="íŝḻiḋ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959D912-C634-4FCB-8A6A-0D18F20C9BCD}"/>
                  </a:ext>
                </a:extLst>
              </p:cNvPr>
              <p:cNvSpPr/>
              <p:nvPr/>
            </p:nvSpPr>
            <p:spPr bwMode="auto">
              <a:xfrm>
                <a:off x="5004" y="1533"/>
                <a:ext cx="8" cy="1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72" name="ïṩ1i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142B404-09E4-48D8-9877-D4579A884607}"/>
                  </a:ext>
                </a:extLst>
              </p:cNvPr>
              <p:cNvSpPr/>
              <p:nvPr/>
            </p:nvSpPr>
            <p:spPr bwMode="auto">
              <a:xfrm>
                <a:off x="5004" y="1569"/>
                <a:ext cx="8" cy="11"/>
              </a:xfrm>
              <a:custGeom>
                <a:avLst/>
                <a:gdLst>
                  <a:gd name="T0" fmla="*/ 5 w 5"/>
                  <a:gd name="T1" fmla="*/ 3 h 7"/>
                  <a:gd name="T2" fmla="*/ 2 w 5"/>
                  <a:gd name="T3" fmla="*/ 7 h 7"/>
                  <a:gd name="T4" fmla="*/ 0 w 5"/>
                  <a:gd name="T5" fmla="*/ 3 h 7"/>
                  <a:gd name="T6" fmla="*/ 2 w 5"/>
                  <a:gd name="T7" fmla="*/ 0 h 7"/>
                  <a:gd name="T8" fmla="*/ 5 w 5"/>
                  <a:gd name="T9" fmla="*/ 3 h 7"/>
                </a:gdLst>
                <a:ahLst/>
                <a:cxnLst>
                  <a:cxn ang="0">
                    <a:pos x="T0" y="T1"/>
                  </a:cxn>
                  <a:cxn ang="0">
                    <a:pos x="T2" y="T3"/>
                  </a:cxn>
                  <a:cxn ang="0">
                    <a:pos x="T4" y="T5"/>
                  </a:cxn>
                  <a:cxn ang="0">
                    <a:pos x="T6" y="T7"/>
                  </a:cxn>
                  <a:cxn ang="0">
                    <a:pos x="T8" y="T9"/>
                  </a:cxn>
                </a:cxnLst>
                <a:rect l="0" t="0" r="r" b="b"/>
                <a:pathLst>
                  <a:path w="5" h="7">
                    <a:moveTo>
                      <a:pt x="5" y="3"/>
                    </a:moveTo>
                    <a:cubicBezTo>
                      <a:pt x="5" y="6"/>
                      <a:pt x="3" y="7"/>
                      <a:pt x="2" y="7"/>
                    </a:cubicBezTo>
                    <a:cubicBezTo>
                      <a:pt x="1" y="7"/>
                      <a:pt x="0" y="5"/>
                      <a:pt x="0" y="3"/>
                    </a:cubicBezTo>
                    <a:cubicBezTo>
                      <a:pt x="0" y="1"/>
                      <a:pt x="1" y="0"/>
                      <a:pt x="2" y="0"/>
                    </a:cubicBezTo>
                    <a:cubicBezTo>
                      <a:pt x="3" y="0"/>
                      <a:pt x="5" y="1"/>
                      <a:pt x="5"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73" name="ïṩľî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C32A398-9D79-4023-8EB2-B0A1FD2B5B23}"/>
                  </a:ext>
                </a:extLst>
              </p:cNvPr>
              <p:cNvSpPr/>
              <p:nvPr/>
            </p:nvSpPr>
            <p:spPr bwMode="auto">
              <a:xfrm>
                <a:off x="5002" y="1604"/>
                <a:ext cx="8" cy="11"/>
              </a:xfrm>
              <a:custGeom>
                <a:avLst/>
                <a:gdLst>
                  <a:gd name="T0" fmla="*/ 5 w 5"/>
                  <a:gd name="T1" fmla="*/ 4 h 7"/>
                  <a:gd name="T2" fmla="*/ 3 w 5"/>
                  <a:gd name="T3" fmla="*/ 7 h 7"/>
                  <a:gd name="T4" fmla="*/ 0 w 5"/>
                  <a:gd name="T5" fmla="*/ 4 h 7"/>
                  <a:gd name="T6" fmla="*/ 3 w 5"/>
                  <a:gd name="T7" fmla="*/ 0 h 7"/>
                  <a:gd name="T8" fmla="*/ 5 w 5"/>
                  <a:gd name="T9" fmla="*/ 4 h 7"/>
                </a:gdLst>
                <a:ahLst/>
                <a:cxnLst>
                  <a:cxn ang="0">
                    <a:pos x="T0" y="T1"/>
                  </a:cxn>
                  <a:cxn ang="0">
                    <a:pos x="T2" y="T3"/>
                  </a:cxn>
                  <a:cxn ang="0">
                    <a:pos x="T4" y="T5"/>
                  </a:cxn>
                  <a:cxn ang="0">
                    <a:pos x="T6" y="T7"/>
                  </a:cxn>
                  <a:cxn ang="0">
                    <a:pos x="T8" y="T9"/>
                  </a:cxn>
                </a:cxnLst>
                <a:rect l="0" t="0" r="r" b="b"/>
                <a:pathLst>
                  <a:path w="5" h="7">
                    <a:moveTo>
                      <a:pt x="5" y="4"/>
                    </a:moveTo>
                    <a:cubicBezTo>
                      <a:pt x="5" y="6"/>
                      <a:pt x="4" y="7"/>
                      <a:pt x="3" y="7"/>
                    </a:cubicBezTo>
                    <a:cubicBezTo>
                      <a:pt x="1" y="7"/>
                      <a:pt x="0" y="6"/>
                      <a:pt x="0" y="4"/>
                    </a:cubicBezTo>
                    <a:cubicBezTo>
                      <a:pt x="0" y="2"/>
                      <a:pt x="2" y="0"/>
                      <a:pt x="3" y="0"/>
                    </a:cubicBezTo>
                    <a:cubicBezTo>
                      <a:pt x="4" y="0"/>
                      <a:pt x="5" y="2"/>
                      <a:pt x="5"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74" name="išlí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6BFBE83-CEB3-4397-942B-1F49E02D5B4D}"/>
                  </a:ext>
                </a:extLst>
              </p:cNvPr>
              <p:cNvSpPr/>
              <p:nvPr/>
            </p:nvSpPr>
            <p:spPr bwMode="auto">
              <a:xfrm>
                <a:off x="5002" y="1638"/>
                <a:ext cx="8" cy="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75" name="ï$lîd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71F52CA-7B89-40D2-A901-2343445D3C5C}"/>
                  </a:ext>
                </a:extLst>
              </p:cNvPr>
              <p:cNvSpPr/>
              <p:nvPr/>
            </p:nvSpPr>
            <p:spPr bwMode="auto">
              <a:xfrm>
                <a:off x="4878" y="1372"/>
                <a:ext cx="50" cy="27"/>
              </a:xfrm>
              <a:custGeom>
                <a:avLst/>
                <a:gdLst>
                  <a:gd name="T0" fmla="*/ 0 w 32"/>
                  <a:gd name="T1" fmla="*/ 0 h 17"/>
                  <a:gd name="T2" fmla="*/ 16 w 32"/>
                  <a:gd name="T3" fmla="*/ 16 h 17"/>
                  <a:gd name="T4" fmla="*/ 32 w 32"/>
                  <a:gd name="T5" fmla="*/ 1 h 17"/>
                  <a:gd name="T6" fmla="*/ 0 w 32"/>
                  <a:gd name="T7" fmla="*/ 0 h 17"/>
                </a:gdLst>
                <a:ahLst/>
                <a:cxnLst>
                  <a:cxn ang="0">
                    <a:pos x="T0" y="T1"/>
                  </a:cxn>
                  <a:cxn ang="0">
                    <a:pos x="T2" y="T3"/>
                  </a:cxn>
                  <a:cxn ang="0">
                    <a:pos x="T4" y="T5"/>
                  </a:cxn>
                  <a:cxn ang="0">
                    <a:pos x="T6" y="T7"/>
                  </a:cxn>
                </a:cxnLst>
                <a:rect l="0" t="0" r="r" b="b"/>
                <a:pathLst>
                  <a:path w="32" h="17">
                    <a:moveTo>
                      <a:pt x="0" y="0"/>
                    </a:moveTo>
                    <a:cubicBezTo>
                      <a:pt x="0" y="0"/>
                      <a:pt x="5" y="16"/>
                      <a:pt x="16" y="16"/>
                    </a:cubicBezTo>
                    <a:cubicBezTo>
                      <a:pt x="28" y="17"/>
                      <a:pt x="32" y="1"/>
                      <a:pt x="32" y="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76" name="ïṥliḍ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EB13262-E47C-4C86-B46C-B622083C9AB5}"/>
                  </a:ext>
                </a:extLst>
              </p:cNvPr>
              <p:cNvSpPr/>
              <p:nvPr/>
            </p:nvSpPr>
            <p:spPr bwMode="auto">
              <a:xfrm>
                <a:off x="4928" y="1327"/>
                <a:ext cx="62" cy="25"/>
              </a:xfrm>
              <a:custGeom>
                <a:avLst/>
                <a:gdLst>
                  <a:gd name="T0" fmla="*/ 17 w 39"/>
                  <a:gd name="T1" fmla="*/ 0 h 16"/>
                  <a:gd name="T2" fmla="*/ 0 w 39"/>
                  <a:gd name="T3" fmla="*/ 7 h 16"/>
                  <a:gd name="T4" fmla="*/ 19 w 39"/>
                  <a:gd name="T5" fmla="*/ 16 h 16"/>
                  <a:gd name="T6" fmla="*/ 22 w 39"/>
                  <a:gd name="T7" fmla="*/ 16 h 16"/>
                  <a:gd name="T8" fmla="*/ 39 w 39"/>
                  <a:gd name="T9" fmla="*/ 9 h 16"/>
                  <a:gd name="T10" fmla="*/ 20 w 39"/>
                  <a:gd name="T11" fmla="*/ 0 h 16"/>
                  <a:gd name="T12" fmla="*/ 17 w 39"/>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39" h="16">
                    <a:moveTo>
                      <a:pt x="17" y="0"/>
                    </a:moveTo>
                    <a:cubicBezTo>
                      <a:pt x="8" y="0"/>
                      <a:pt x="0" y="3"/>
                      <a:pt x="0" y="7"/>
                    </a:cubicBezTo>
                    <a:cubicBezTo>
                      <a:pt x="0" y="11"/>
                      <a:pt x="8" y="15"/>
                      <a:pt x="19" y="16"/>
                    </a:cubicBezTo>
                    <a:cubicBezTo>
                      <a:pt x="20" y="16"/>
                      <a:pt x="21" y="16"/>
                      <a:pt x="22" y="16"/>
                    </a:cubicBezTo>
                    <a:cubicBezTo>
                      <a:pt x="31" y="16"/>
                      <a:pt x="39" y="13"/>
                      <a:pt x="39" y="9"/>
                    </a:cubicBezTo>
                    <a:cubicBezTo>
                      <a:pt x="39" y="5"/>
                      <a:pt x="31" y="0"/>
                      <a:pt x="20" y="0"/>
                    </a:cubicBezTo>
                    <a:cubicBezTo>
                      <a:pt x="19" y="0"/>
                      <a:pt x="18" y="0"/>
                      <a:pt x="17" y="0"/>
                    </a:cubicBezTo>
                  </a:path>
                </a:pathLst>
              </a:custGeom>
              <a:solidFill>
                <a:srgbClr val="F8AD9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77" name="ïśľi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D923DF6-A20B-4B3E-B342-A7DC2A5BB76B}"/>
                  </a:ext>
                </a:extLst>
              </p:cNvPr>
              <p:cNvSpPr/>
              <p:nvPr/>
            </p:nvSpPr>
            <p:spPr bwMode="auto">
              <a:xfrm>
                <a:off x="4824" y="1317"/>
                <a:ext cx="52" cy="26"/>
              </a:xfrm>
              <a:custGeom>
                <a:avLst/>
                <a:gdLst>
                  <a:gd name="T0" fmla="*/ 15 w 33"/>
                  <a:gd name="T1" fmla="*/ 0 h 16"/>
                  <a:gd name="T2" fmla="*/ 0 w 33"/>
                  <a:gd name="T3" fmla="*/ 7 h 16"/>
                  <a:gd name="T4" fmla="*/ 16 w 33"/>
                  <a:gd name="T5" fmla="*/ 16 h 16"/>
                  <a:gd name="T6" fmla="*/ 18 w 33"/>
                  <a:gd name="T7" fmla="*/ 16 h 16"/>
                  <a:gd name="T8" fmla="*/ 33 w 33"/>
                  <a:gd name="T9" fmla="*/ 9 h 16"/>
                  <a:gd name="T10" fmla="*/ 17 w 33"/>
                  <a:gd name="T11" fmla="*/ 0 h 16"/>
                  <a:gd name="T12" fmla="*/ 15 w 33"/>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33" h="16">
                    <a:moveTo>
                      <a:pt x="15" y="0"/>
                    </a:moveTo>
                    <a:cubicBezTo>
                      <a:pt x="7" y="0"/>
                      <a:pt x="1" y="3"/>
                      <a:pt x="0" y="7"/>
                    </a:cubicBezTo>
                    <a:cubicBezTo>
                      <a:pt x="0" y="12"/>
                      <a:pt x="7" y="16"/>
                      <a:pt x="16" y="16"/>
                    </a:cubicBezTo>
                    <a:cubicBezTo>
                      <a:pt x="17" y="16"/>
                      <a:pt x="17" y="16"/>
                      <a:pt x="18" y="16"/>
                    </a:cubicBezTo>
                    <a:cubicBezTo>
                      <a:pt x="26" y="16"/>
                      <a:pt x="33" y="13"/>
                      <a:pt x="33" y="9"/>
                    </a:cubicBezTo>
                    <a:cubicBezTo>
                      <a:pt x="33" y="4"/>
                      <a:pt x="26" y="1"/>
                      <a:pt x="17" y="0"/>
                    </a:cubicBezTo>
                    <a:cubicBezTo>
                      <a:pt x="16" y="0"/>
                      <a:pt x="16" y="0"/>
                      <a:pt x="15" y="0"/>
                    </a:cubicBezTo>
                  </a:path>
                </a:pathLst>
              </a:custGeom>
              <a:solidFill>
                <a:srgbClr val="F8AD9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78" name="iś1í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874E572-12E1-4F80-B422-9CECA8245DC3}"/>
                  </a:ext>
                </a:extLst>
              </p:cNvPr>
              <p:cNvSpPr/>
              <p:nvPr/>
            </p:nvSpPr>
            <p:spPr bwMode="auto">
              <a:xfrm>
                <a:off x="5067" y="2103"/>
                <a:ext cx="98" cy="27"/>
              </a:xfrm>
              <a:custGeom>
                <a:avLst/>
                <a:gdLst>
                  <a:gd name="T0" fmla="*/ 58 w 62"/>
                  <a:gd name="T1" fmla="*/ 13 h 17"/>
                  <a:gd name="T2" fmla="*/ 4 w 62"/>
                  <a:gd name="T3" fmla="*/ 17 h 17"/>
                  <a:gd name="T4" fmla="*/ 0 w 62"/>
                  <a:gd name="T5" fmla="*/ 13 h 17"/>
                  <a:gd name="T6" fmla="*/ 0 w 62"/>
                  <a:gd name="T7" fmla="*/ 8 h 17"/>
                  <a:gd name="T8" fmla="*/ 4 w 62"/>
                  <a:gd name="T9" fmla="*/ 4 h 17"/>
                  <a:gd name="T10" fmla="*/ 58 w 62"/>
                  <a:gd name="T11" fmla="*/ 0 h 17"/>
                  <a:gd name="T12" fmla="*/ 62 w 62"/>
                  <a:gd name="T13" fmla="*/ 4 h 17"/>
                  <a:gd name="T14" fmla="*/ 62 w 62"/>
                  <a:gd name="T15" fmla="*/ 9 h 17"/>
                  <a:gd name="T16" fmla="*/ 58 w 62"/>
                  <a:gd name="T17" fmla="*/ 13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17">
                    <a:moveTo>
                      <a:pt x="58" y="13"/>
                    </a:moveTo>
                    <a:cubicBezTo>
                      <a:pt x="4" y="17"/>
                      <a:pt x="4" y="17"/>
                      <a:pt x="4" y="17"/>
                    </a:cubicBezTo>
                    <a:cubicBezTo>
                      <a:pt x="2" y="17"/>
                      <a:pt x="0" y="15"/>
                      <a:pt x="0" y="13"/>
                    </a:cubicBezTo>
                    <a:cubicBezTo>
                      <a:pt x="0" y="8"/>
                      <a:pt x="0" y="8"/>
                      <a:pt x="0" y="8"/>
                    </a:cubicBezTo>
                    <a:cubicBezTo>
                      <a:pt x="0" y="6"/>
                      <a:pt x="1" y="4"/>
                      <a:pt x="4" y="4"/>
                    </a:cubicBezTo>
                    <a:cubicBezTo>
                      <a:pt x="58" y="0"/>
                      <a:pt x="58" y="0"/>
                      <a:pt x="58" y="0"/>
                    </a:cubicBezTo>
                    <a:cubicBezTo>
                      <a:pt x="60" y="0"/>
                      <a:pt x="62" y="2"/>
                      <a:pt x="62" y="4"/>
                    </a:cubicBezTo>
                    <a:cubicBezTo>
                      <a:pt x="62" y="9"/>
                      <a:pt x="62" y="9"/>
                      <a:pt x="62" y="9"/>
                    </a:cubicBezTo>
                    <a:cubicBezTo>
                      <a:pt x="62" y="11"/>
                      <a:pt x="61" y="13"/>
                      <a:pt x="58" y="13"/>
                    </a:cubicBezTo>
                    <a:close/>
                  </a:path>
                </a:pathLst>
              </a:custGeom>
              <a:solidFill>
                <a:srgbClr val="FFC7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79" name="íslï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F5AAB50-12A7-4222-8CA4-A16C5C82452A}"/>
                  </a:ext>
                </a:extLst>
              </p:cNvPr>
              <p:cNvSpPr/>
              <p:nvPr/>
            </p:nvSpPr>
            <p:spPr bwMode="auto">
              <a:xfrm>
                <a:off x="5121" y="2075"/>
                <a:ext cx="91" cy="66"/>
              </a:xfrm>
              <a:custGeom>
                <a:avLst/>
                <a:gdLst>
                  <a:gd name="T0" fmla="*/ 49 w 58"/>
                  <a:gd name="T1" fmla="*/ 41 h 42"/>
                  <a:gd name="T2" fmla="*/ 3 w 58"/>
                  <a:gd name="T3" fmla="*/ 13 h 42"/>
                  <a:gd name="T4" fmla="*/ 1 w 58"/>
                  <a:gd name="T5" fmla="*/ 7 h 42"/>
                  <a:gd name="T6" fmla="*/ 4 w 58"/>
                  <a:gd name="T7" fmla="*/ 3 h 42"/>
                  <a:gd name="T8" fmla="*/ 10 w 58"/>
                  <a:gd name="T9" fmla="*/ 1 h 42"/>
                  <a:gd name="T10" fmla="*/ 55 w 58"/>
                  <a:gd name="T11" fmla="*/ 30 h 42"/>
                  <a:gd name="T12" fmla="*/ 57 w 58"/>
                  <a:gd name="T13" fmla="*/ 35 h 42"/>
                  <a:gd name="T14" fmla="*/ 54 w 58"/>
                  <a:gd name="T15" fmla="*/ 40 h 42"/>
                  <a:gd name="T16" fmla="*/ 49 w 58"/>
                  <a:gd name="T17" fmla="*/ 4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42">
                    <a:moveTo>
                      <a:pt x="49" y="41"/>
                    </a:moveTo>
                    <a:cubicBezTo>
                      <a:pt x="3" y="13"/>
                      <a:pt x="3" y="13"/>
                      <a:pt x="3" y="13"/>
                    </a:cubicBezTo>
                    <a:cubicBezTo>
                      <a:pt x="1" y="11"/>
                      <a:pt x="0" y="9"/>
                      <a:pt x="1" y="7"/>
                    </a:cubicBezTo>
                    <a:cubicBezTo>
                      <a:pt x="4" y="3"/>
                      <a:pt x="4" y="3"/>
                      <a:pt x="4" y="3"/>
                    </a:cubicBezTo>
                    <a:cubicBezTo>
                      <a:pt x="5" y="1"/>
                      <a:pt x="8" y="0"/>
                      <a:pt x="10" y="1"/>
                    </a:cubicBezTo>
                    <a:cubicBezTo>
                      <a:pt x="55" y="30"/>
                      <a:pt x="55" y="30"/>
                      <a:pt x="55" y="30"/>
                    </a:cubicBezTo>
                    <a:cubicBezTo>
                      <a:pt x="57" y="31"/>
                      <a:pt x="58" y="34"/>
                      <a:pt x="57" y="35"/>
                    </a:cubicBezTo>
                    <a:cubicBezTo>
                      <a:pt x="54" y="40"/>
                      <a:pt x="54" y="40"/>
                      <a:pt x="54" y="40"/>
                    </a:cubicBezTo>
                    <a:cubicBezTo>
                      <a:pt x="53" y="42"/>
                      <a:pt x="50" y="42"/>
                      <a:pt x="49" y="41"/>
                    </a:cubicBezTo>
                    <a:close/>
                  </a:path>
                </a:pathLst>
              </a:custGeom>
              <a:solidFill>
                <a:srgbClr val="FFC7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80" name="iS1ïḋ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3A7286A-C33E-416C-A27D-80322DEF7EBE}"/>
                  </a:ext>
                </a:extLst>
              </p:cNvPr>
              <p:cNvSpPr/>
              <p:nvPr/>
            </p:nvSpPr>
            <p:spPr bwMode="auto">
              <a:xfrm>
                <a:off x="5064" y="2132"/>
                <a:ext cx="83" cy="25"/>
              </a:xfrm>
              <a:custGeom>
                <a:avLst/>
                <a:gdLst>
                  <a:gd name="T0" fmla="*/ 49 w 53"/>
                  <a:gd name="T1" fmla="*/ 13 h 16"/>
                  <a:gd name="T2" fmla="*/ 5 w 53"/>
                  <a:gd name="T3" fmla="*/ 15 h 16"/>
                  <a:gd name="T4" fmla="*/ 1 w 53"/>
                  <a:gd name="T5" fmla="*/ 12 h 16"/>
                  <a:gd name="T6" fmla="*/ 0 w 53"/>
                  <a:gd name="T7" fmla="*/ 7 h 16"/>
                  <a:gd name="T8" fmla="*/ 4 w 53"/>
                  <a:gd name="T9" fmla="*/ 2 h 16"/>
                  <a:gd name="T10" fmla="*/ 48 w 53"/>
                  <a:gd name="T11" fmla="*/ 0 h 16"/>
                  <a:gd name="T12" fmla="*/ 53 w 53"/>
                  <a:gd name="T13" fmla="*/ 4 h 16"/>
                  <a:gd name="T14" fmla="*/ 53 w 53"/>
                  <a:gd name="T15" fmla="*/ 9 h 16"/>
                  <a:gd name="T16" fmla="*/ 49 w 53"/>
                  <a:gd name="T17" fmla="*/ 1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16">
                    <a:moveTo>
                      <a:pt x="49" y="13"/>
                    </a:moveTo>
                    <a:cubicBezTo>
                      <a:pt x="5" y="15"/>
                      <a:pt x="5" y="15"/>
                      <a:pt x="5" y="15"/>
                    </a:cubicBezTo>
                    <a:cubicBezTo>
                      <a:pt x="3" y="16"/>
                      <a:pt x="1" y="14"/>
                      <a:pt x="1" y="12"/>
                    </a:cubicBezTo>
                    <a:cubicBezTo>
                      <a:pt x="0" y="7"/>
                      <a:pt x="0" y="7"/>
                      <a:pt x="0" y="7"/>
                    </a:cubicBezTo>
                    <a:cubicBezTo>
                      <a:pt x="0" y="5"/>
                      <a:pt x="2" y="3"/>
                      <a:pt x="4" y="2"/>
                    </a:cubicBezTo>
                    <a:cubicBezTo>
                      <a:pt x="48" y="0"/>
                      <a:pt x="48" y="0"/>
                      <a:pt x="48" y="0"/>
                    </a:cubicBezTo>
                    <a:cubicBezTo>
                      <a:pt x="51" y="0"/>
                      <a:pt x="53" y="2"/>
                      <a:pt x="53" y="4"/>
                    </a:cubicBezTo>
                    <a:cubicBezTo>
                      <a:pt x="53" y="9"/>
                      <a:pt x="53" y="9"/>
                      <a:pt x="53" y="9"/>
                    </a:cubicBezTo>
                    <a:cubicBezTo>
                      <a:pt x="53" y="11"/>
                      <a:pt x="51" y="13"/>
                      <a:pt x="49" y="13"/>
                    </a:cubicBezTo>
                    <a:close/>
                  </a:path>
                </a:pathLst>
              </a:custGeom>
              <a:solidFill>
                <a:srgbClr val="FFC7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81" name="ïśľîḋ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C61ECF3-799F-4E4B-8AF4-D1FDF58DE500}"/>
                  </a:ext>
                </a:extLst>
              </p:cNvPr>
              <p:cNvSpPr/>
              <p:nvPr/>
            </p:nvSpPr>
            <p:spPr bwMode="auto">
              <a:xfrm>
                <a:off x="5073" y="2155"/>
                <a:ext cx="95" cy="25"/>
              </a:xfrm>
              <a:custGeom>
                <a:avLst/>
                <a:gdLst>
                  <a:gd name="T0" fmla="*/ 56 w 60"/>
                  <a:gd name="T1" fmla="*/ 13 h 16"/>
                  <a:gd name="T2" fmla="*/ 5 w 60"/>
                  <a:gd name="T3" fmla="*/ 16 h 16"/>
                  <a:gd name="T4" fmla="*/ 0 w 60"/>
                  <a:gd name="T5" fmla="*/ 12 h 16"/>
                  <a:gd name="T6" fmla="*/ 0 w 60"/>
                  <a:gd name="T7" fmla="*/ 8 h 16"/>
                  <a:gd name="T8" fmla="*/ 4 w 60"/>
                  <a:gd name="T9" fmla="*/ 3 h 16"/>
                  <a:gd name="T10" fmla="*/ 55 w 60"/>
                  <a:gd name="T11" fmla="*/ 0 h 16"/>
                  <a:gd name="T12" fmla="*/ 60 w 60"/>
                  <a:gd name="T13" fmla="*/ 4 h 16"/>
                  <a:gd name="T14" fmla="*/ 60 w 60"/>
                  <a:gd name="T15" fmla="*/ 9 h 16"/>
                  <a:gd name="T16" fmla="*/ 56 w 60"/>
                  <a:gd name="T17" fmla="*/ 1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6">
                    <a:moveTo>
                      <a:pt x="56" y="13"/>
                    </a:moveTo>
                    <a:cubicBezTo>
                      <a:pt x="5" y="16"/>
                      <a:pt x="5" y="16"/>
                      <a:pt x="5" y="16"/>
                    </a:cubicBezTo>
                    <a:cubicBezTo>
                      <a:pt x="3" y="16"/>
                      <a:pt x="1" y="15"/>
                      <a:pt x="0" y="12"/>
                    </a:cubicBezTo>
                    <a:cubicBezTo>
                      <a:pt x="0" y="8"/>
                      <a:pt x="0" y="8"/>
                      <a:pt x="0" y="8"/>
                    </a:cubicBezTo>
                    <a:cubicBezTo>
                      <a:pt x="0" y="5"/>
                      <a:pt x="2" y="3"/>
                      <a:pt x="4" y="3"/>
                    </a:cubicBezTo>
                    <a:cubicBezTo>
                      <a:pt x="55" y="0"/>
                      <a:pt x="55" y="0"/>
                      <a:pt x="55" y="0"/>
                    </a:cubicBezTo>
                    <a:cubicBezTo>
                      <a:pt x="58" y="0"/>
                      <a:pt x="60" y="2"/>
                      <a:pt x="60" y="4"/>
                    </a:cubicBezTo>
                    <a:cubicBezTo>
                      <a:pt x="60" y="9"/>
                      <a:pt x="60" y="9"/>
                      <a:pt x="60" y="9"/>
                    </a:cubicBezTo>
                    <a:cubicBezTo>
                      <a:pt x="60" y="11"/>
                      <a:pt x="58" y="13"/>
                      <a:pt x="56" y="13"/>
                    </a:cubicBezTo>
                    <a:close/>
                  </a:path>
                </a:pathLst>
              </a:custGeom>
              <a:solidFill>
                <a:srgbClr val="FFC7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82" name="íṧḻî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ABFA9A4-C34B-47B4-A5A6-FE4F7A4A136A}"/>
                  </a:ext>
                </a:extLst>
              </p:cNvPr>
              <p:cNvSpPr/>
              <p:nvPr/>
            </p:nvSpPr>
            <p:spPr bwMode="auto">
              <a:xfrm>
                <a:off x="5114" y="2100"/>
                <a:ext cx="106" cy="91"/>
              </a:xfrm>
              <a:custGeom>
                <a:avLst/>
                <a:gdLst>
                  <a:gd name="T0" fmla="*/ 0 w 67"/>
                  <a:gd name="T1" fmla="*/ 5 h 58"/>
                  <a:gd name="T2" fmla="*/ 13 w 67"/>
                  <a:gd name="T3" fmla="*/ 2 h 58"/>
                  <a:gd name="T4" fmla="*/ 46 w 67"/>
                  <a:gd name="T5" fmla="*/ 2 h 58"/>
                  <a:gd name="T6" fmla="*/ 67 w 67"/>
                  <a:gd name="T7" fmla="*/ 7 h 58"/>
                  <a:gd name="T8" fmla="*/ 62 w 67"/>
                  <a:gd name="T9" fmla="*/ 42 h 58"/>
                  <a:gd name="T10" fmla="*/ 11 w 67"/>
                  <a:gd name="T11" fmla="*/ 43 h 58"/>
                  <a:gd name="T12" fmla="*/ 0 w 67"/>
                  <a:gd name="T13" fmla="*/ 5 h 58"/>
                </a:gdLst>
                <a:ahLst/>
                <a:cxnLst>
                  <a:cxn ang="0">
                    <a:pos x="T0" y="T1"/>
                  </a:cxn>
                  <a:cxn ang="0">
                    <a:pos x="T2" y="T3"/>
                  </a:cxn>
                  <a:cxn ang="0">
                    <a:pos x="T4" y="T5"/>
                  </a:cxn>
                  <a:cxn ang="0">
                    <a:pos x="T6" y="T7"/>
                  </a:cxn>
                  <a:cxn ang="0">
                    <a:pos x="T8" y="T9"/>
                  </a:cxn>
                  <a:cxn ang="0">
                    <a:pos x="T10" y="T11"/>
                  </a:cxn>
                  <a:cxn ang="0">
                    <a:pos x="T12" y="T13"/>
                  </a:cxn>
                </a:cxnLst>
                <a:rect l="0" t="0" r="r" b="b"/>
                <a:pathLst>
                  <a:path w="67" h="58">
                    <a:moveTo>
                      <a:pt x="0" y="5"/>
                    </a:moveTo>
                    <a:cubicBezTo>
                      <a:pt x="1" y="5"/>
                      <a:pt x="7" y="4"/>
                      <a:pt x="13" y="2"/>
                    </a:cubicBezTo>
                    <a:cubicBezTo>
                      <a:pt x="24" y="0"/>
                      <a:pt x="35" y="0"/>
                      <a:pt x="46" y="2"/>
                    </a:cubicBezTo>
                    <a:cubicBezTo>
                      <a:pt x="67" y="7"/>
                      <a:pt x="67" y="7"/>
                      <a:pt x="67" y="7"/>
                    </a:cubicBezTo>
                    <a:cubicBezTo>
                      <a:pt x="67" y="7"/>
                      <a:pt x="63" y="41"/>
                      <a:pt x="62" y="42"/>
                    </a:cubicBezTo>
                    <a:cubicBezTo>
                      <a:pt x="34" y="58"/>
                      <a:pt x="11" y="43"/>
                      <a:pt x="11" y="43"/>
                    </a:cubicBezTo>
                    <a:lnTo>
                      <a:pt x="0" y="5"/>
                    </a:lnTo>
                    <a:close/>
                  </a:path>
                </a:pathLst>
              </a:custGeom>
              <a:solidFill>
                <a:srgbClr val="FFC7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83" name="îSlîḋ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FA689E4-376C-4C86-8133-81F1EF2032E7}"/>
                  </a:ext>
                </a:extLst>
              </p:cNvPr>
              <p:cNvSpPr/>
              <p:nvPr/>
            </p:nvSpPr>
            <p:spPr bwMode="auto">
              <a:xfrm>
                <a:off x="5113" y="1641"/>
                <a:ext cx="269" cy="525"/>
              </a:xfrm>
              <a:custGeom>
                <a:avLst/>
                <a:gdLst>
                  <a:gd name="T0" fmla="*/ 59 w 171"/>
                  <a:gd name="T1" fmla="*/ 0 h 334"/>
                  <a:gd name="T2" fmla="*/ 127 w 171"/>
                  <a:gd name="T3" fmla="*/ 93 h 334"/>
                  <a:gd name="T4" fmla="*/ 148 w 171"/>
                  <a:gd name="T5" fmla="*/ 127 h 334"/>
                  <a:gd name="T6" fmla="*/ 152 w 171"/>
                  <a:gd name="T7" fmla="*/ 136 h 334"/>
                  <a:gd name="T8" fmla="*/ 144 w 171"/>
                  <a:gd name="T9" fmla="*/ 241 h 334"/>
                  <a:gd name="T10" fmla="*/ 63 w 171"/>
                  <a:gd name="T11" fmla="*/ 334 h 334"/>
                  <a:gd name="T12" fmla="*/ 29 w 171"/>
                  <a:gd name="T13" fmla="*/ 307 h 334"/>
                  <a:gd name="T14" fmla="*/ 105 w 171"/>
                  <a:gd name="T15" fmla="*/ 204 h 334"/>
                  <a:gd name="T16" fmla="*/ 102 w 171"/>
                  <a:gd name="T17" fmla="*/ 151 h 334"/>
                  <a:gd name="T18" fmla="*/ 100 w 171"/>
                  <a:gd name="T19" fmla="*/ 148 h 334"/>
                  <a:gd name="T20" fmla="*/ 85 w 171"/>
                  <a:gd name="T21" fmla="*/ 123 h 334"/>
                  <a:gd name="T22" fmla="*/ 0 w 171"/>
                  <a:gd name="T23" fmla="*/ 3 h 334"/>
                  <a:gd name="T24" fmla="*/ 59 w 171"/>
                  <a:gd name="T25" fmla="*/ 0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1" h="334">
                    <a:moveTo>
                      <a:pt x="59" y="0"/>
                    </a:moveTo>
                    <a:cubicBezTo>
                      <a:pt x="59" y="0"/>
                      <a:pt x="98" y="49"/>
                      <a:pt x="127" y="93"/>
                    </a:cubicBezTo>
                    <a:cubicBezTo>
                      <a:pt x="135" y="105"/>
                      <a:pt x="142" y="117"/>
                      <a:pt x="148" y="127"/>
                    </a:cubicBezTo>
                    <a:cubicBezTo>
                      <a:pt x="149" y="130"/>
                      <a:pt x="151" y="133"/>
                      <a:pt x="152" y="136"/>
                    </a:cubicBezTo>
                    <a:cubicBezTo>
                      <a:pt x="170" y="173"/>
                      <a:pt x="171" y="208"/>
                      <a:pt x="144" y="241"/>
                    </a:cubicBezTo>
                    <a:cubicBezTo>
                      <a:pt x="63" y="334"/>
                      <a:pt x="63" y="334"/>
                      <a:pt x="63" y="334"/>
                    </a:cubicBezTo>
                    <a:cubicBezTo>
                      <a:pt x="29" y="307"/>
                      <a:pt x="29" y="307"/>
                      <a:pt x="29" y="307"/>
                    </a:cubicBezTo>
                    <a:cubicBezTo>
                      <a:pt x="105" y="204"/>
                      <a:pt x="105" y="204"/>
                      <a:pt x="105" y="204"/>
                    </a:cubicBezTo>
                    <a:cubicBezTo>
                      <a:pt x="114" y="193"/>
                      <a:pt x="108" y="166"/>
                      <a:pt x="102" y="151"/>
                    </a:cubicBezTo>
                    <a:cubicBezTo>
                      <a:pt x="101" y="150"/>
                      <a:pt x="101" y="149"/>
                      <a:pt x="100" y="148"/>
                    </a:cubicBezTo>
                    <a:cubicBezTo>
                      <a:pt x="96" y="141"/>
                      <a:pt x="91" y="132"/>
                      <a:pt x="85" y="123"/>
                    </a:cubicBezTo>
                    <a:cubicBezTo>
                      <a:pt x="49" y="67"/>
                      <a:pt x="0" y="3"/>
                      <a:pt x="0" y="3"/>
                    </a:cubicBezTo>
                    <a:cubicBezTo>
                      <a:pt x="59" y="0"/>
                      <a:pt x="59" y="0"/>
                      <a:pt x="59" y="0"/>
                    </a:cubicBezTo>
                  </a:path>
                </a:pathLst>
              </a:custGeom>
              <a:solidFill>
                <a:srgbClr val="FFC7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84" name="iṩlíḋ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D6FD06B-F24A-45F2-BB0A-20C38895EB5B}"/>
                  </a:ext>
                </a:extLst>
              </p:cNvPr>
              <p:cNvSpPr/>
              <p:nvPr/>
            </p:nvSpPr>
            <p:spPr bwMode="auto">
              <a:xfrm>
                <a:off x="5247" y="1835"/>
                <a:ext cx="26" cy="44"/>
              </a:xfrm>
              <a:custGeom>
                <a:avLst/>
                <a:gdLst>
                  <a:gd name="T0" fmla="*/ 0 w 17"/>
                  <a:gd name="T1" fmla="*/ 0 h 28"/>
                  <a:gd name="T2" fmla="*/ 17 w 17"/>
                  <a:gd name="T3" fmla="*/ 28 h 28"/>
                  <a:gd name="T4" fmla="*/ 17 w 17"/>
                  <a:gd name="T5" fmla="*/ 28 h 28"/>
                  <a:gd name="T6" fmla="*/ 15 w 17"/>
                  <a:gd name="T7" fmla="*/ 25 h 28"/>
                  <a:gd name="T8" fmla="*/ 0 w 17"/>
                  <a:gd name="T9" fmla="*/ 0 h 28"/>
                </a:gdLst>
                <a:ahLst/>
                <a:cxnLst>
                  <a:cxn ang="0">
                    <a:pos x="T0" y="T1"/>
                  </a:cxn>
                  <a:cxn ang="0">
                    <a:pos x="T2" y="T3"/>
                  </a:cxn>
                  <a:cxn ang="0">
                    <a:pos x="T4" y="T5"/>
                  </a:cxn>
                  <a:cxn ang="0">
                    <a:pos x="T6" y="T7"/>
                  </a:cxn>
                  <a:cxn ang="0">
                    <a:pos x="T8" y="T9"/>
                  </a:cxn>
                </a:cxnLst>
                <a:rect l="0" t="0" r="r" b="b"/>
                <a:pathLst>
                  <a:path w="17" h="28">
                    <a:moveTo>
                      <a:pt x="0" y="0"/>
                    </a:moveTo>
                    <a:cubicBezTo>
                      <a:pt x="17" y="28"/>
                      <a:pt x="17" y="28"/>
                      <a:pt x="17" y="28"/>
                    </a:cubicBezTo>
                    <a:cubicBezTo>
                      <a:pt x="17" y="28"/>
                      <a:pt x="17" y="28"/>
                      <a:pt x="17" y="28"/>
                    </a:cubicBezTo>
                    <a:cubicBezTo>
                      <a:pt x="16" y="27"/>
                      <a:pt x="16" y="26"/>
                      <a:pt x="15" y="25"/>
                    </a:cubicBezTo>
                    <a:cubicBezTo>
                      <a:pt x="11" y="18"/>
                      <a:pt x="6" y="10"/>
                      <a:pt x="0" y="0"/>
                    </a:cubicBezTo>
                  </a:path>
                </a:pathLst>
              </a:custGeom>
              <a:solidFill>
                <a:srgbClr val="F5D4C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85" name="iSḷï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4AEECFE-3C22-4235-950E-845307AAA138}"/>
                  </a:ext>
                </a:extLst>
              </p:cNvPr>
              <p:cNvSpPr/>
              <p:nvPr/>
            </p:nvSpPr>
            <p:spPr bwMode="auto">
              <a:xfrm>
                <a:off x="5247" y="1787"/>
                <a:ext cx="100" cy="92"/>
              </a:xfrm>
              <a:custGeom>
                <a:avLst/>
                <a:gdLst>
                  <a:gd name="T0" fmla="*/ 42 w 64"/>
                  <a:gd name="T1" fmla="*/ 0 h 58"/>
                  <a:gd name="T2" fmla="*/ 0 w 64"/>
                  <a:gd name="T3" fmla="*/ 30 h 58"/>
                  <a:gd name="T4" fmla="*/ 0 w 64"/>
                  <a:gd name="T5" fmla="*/ 30 h 58"/>
                  <a:gd name="T6" fmla="*/ 15 w 64"/>
                  <a:gd name="T7" fmla="*/ 55 h 58"/>
                  <a:gd name="T8" fmla="*/ 17 w 64"/>
                  <a:gd name="T9" fmla="*/ 58 h 58"/>
                  <a:gd name="T10" fmla="*/ 63 w 64"/>
                  <a:gd name="T11" fmla="*/ 34 h 58"/>
                  <a:gd name="T12" fmla="*/ 63 w 64"/>
                  <a:gd name="T13" fmla="*/ 34 h 58"/>
                  <a:gd name="T14" fmla="*/ 42 w 64"/>
                  <a:gd name="T15" fmla="*/ 0 h 58"/>
                  <a:gd name="T16" fmla="*/ 42 w 64"/>
                  <a:gd name="T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58">
                    <a:moveTo>
                      <a:pt x="42" y="0"/>
                    </a:moveTo>
                    <a:cubicBezTo>
                      <a:pt x="0" y="30"/>
                      <a:pt x="0" y="30"/>
                      <a:pt x="0" y="30"/>
                    </a:cubicBezTo>
                    <a:cubicBezTo>
                      <a:pt x="0" y="30"/>
                      <a:pt x="0" y="30"/>
                      <a:pt x="0" y="30"/>
                    </a:cubicBezTo>
                    <a:cubicBezTo>
                      <a:pt x="6" y="40"/>
                      <a:pt x="11" y="48"/>
                      <a:pt x="15" y="55"/>
                    </a:cubicBezTo>
                    <a:cubicBezTo>
                      <a:pt x="16" y="56"/>
                      <a:pt x="16" y="57"/>
                      <a:pt x="17" y="58"/>
                    </a:cubicBezTo>
                    <a:cubicBezTo>
                      <a:pt x="17" y="58"/>
                      <a:pt x="64" y="37"/>
                      <a:pt x="63" y="34"/>
                    </a:cubicBezTo>
                    <a:cubicBezTo>
                      <a:pt x="63" y="34"/>
                      <a:pt x="63" y="34"/>
                      <a:pt x="63" y="34"/>
                    </a:cubicBezTo>
                    <a:cubicBezTo>
                      <a:pt x="57" y="24"/>
                      <a:pt x="50" y="12"/>
                      <a:pt x="42" y="0"/>
                    </a:cubicBezTo>
                    <a:cubicBezTo>
                      <a:pt x="42" y="0"/>
                      <a:pt x="42" y="0"/>
                      <a:pt x="42" y="0"/>
                    </a:cubicBezTo>
                  </a:path>
                </a:pathLst>
              </a:custGeom>
              <a:solidFill>
                <a:srgbClr val="F5A58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86" name="îş1íḋ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E98DE42-51AB-4896-A8EE-18F2392528C0}"/>
                  </a:ext>
                </a:extLst>
              </p:cNvPr>
              <p:cNvSpPr/>
              <p:nvPr/>
            </p:nvSpPr>
            <p:spPr bwMode="auto">
              <a:xfrm>
                <a:off x="5061" y="1512"/>
                <a:ext cx="278" cy="349"/>
              </a:xfrm>
              <a:custGeom>
                <a:avLst/>
                <a:gdLst>
                  <a:gd name="T0" fmla="*/ 35 w 177"/>
                  <a:gd name="T1" fmla="*/ 16 h 222"/>
                  <a:gd name="T2" fmla="*/ 91 w 177"/>
                  <a:gd name="T3" fmla="*/ 76 h 222"/>
                  <a:gd name="T4" fmla="*/ 177 w 177"/>
                  <a:gd name="T5" fmla="*/ 180 h 222"/>
                  <a:gd name="T6" fmla="*/ 163 w 177"/>
                  <a:gd name="T7" fmla="*/ 191 h 222"/>
                  <a:gd name="T8" fmla="*/ 121 w 177"/>
                  <a:gd name="T9" fmla="*/ 222 h 222"/>
                  <a:gd name="T10" fmla="*/ 35 w 177"/>
                  <a:gd name="T11" fmla="*/ 112 h 222"/>
                  <a:gd name="T12" fmla="*/ 35 w 177"/>
                  <a:gd name="T13" fmla="*/ 16 h 222"/>
                </a:gdLst>
                <a:ahLst/>
                <a:cxnLst>
                  <a:cxn ang="0">
                    <a:pos x="T0" y="T1"/>
                  </a:cxn>
                  <a:cxn ang="0">
                    <a:pos x="T2" y="T3"/>
                  </a:cxn>
                  <a:cxn ang="0">
                    <a:pos x="T4" y="T5"/>
                  </a:cxn>
                  <a:cxn ang="0">
                    <a:pos x="T6" y="T7"/>
                  </a:cxn>
                  <a:cxn ang="0">
                    <a:pos x="T8" y="T9"/>
                  </a:cxn>
                  <a:cxn ang="0">
                    <a:pos x="T10" y="T11"/>
                  </a:cxn>
                  <a:cxn ang="0">
                    <a:pos x="T12" y="T13"/>
                  </a:cxn>
                </a:cxnLst>
                <a:rect l="0" t="0" r="r" b="b"/>
                <a:pathLst>
                  <a:path w="177" h="222">
                    <a:moveTo>
                      <a:pt x="35" y="16"/>
                    </a:moveTo>
                    <a:cubicBezTo>
                      <a:pt x="39" y="20"/>
                      <a:pt x="87" y="71"/>
                      <a:pt x="91" y="76"/>
                    </a:cubicBezTo>
                    <a:cubicBezTo>
                      <a:pt x="177" y="180"/>
                      <a:pt x="177" y="180"/>
                      <a:pt x="177" y="180"/>
                    </a:cubicBezTo>
                    <a:cubicBezTo>
                      <a:pt x="163" y="191"/>
                      <a:pt x="163" y="191"/>
                      <a:pt x="163" y="191"/>
                    </a:cubicBezTo>
                    <a:cubicBezTo>
                      <a:pt x="121" y="222"/>
                      <a:pt x="121" y="222"/>
                      <a:pt x="121" y="222"/>
                    </a:cubicBezTo>
                    <a:cubicBezTo>
                      <a:pt x="35" y="112"/>
                      <a:pt x="35" y="112"/>
                      <a:pt x="35" y="112"/>
                    </a:cubicBezTo>
                    <a:cubicBezTo>
                      <a:pt x="0" y="63"/>
                      <a:pt x="14" y="0"/>
                      <a:pt x="35" y="16"/>
                    </a:cubicBezTo>
                    <a:close/>
                  </a:path>
                </a:pathLst>
              </a:custGeom>
              <a:solidFill>
                <a:srgbClr val="6994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87" name="íṩ1îḋ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5578248-2699-43B2-8FFA-A16E77305442}"/>
                  </a:ext>
                </a:extLst>
              </p:cNvPr>
              <p:cNvSpPr/>
              <p:nvPr/>
            </p:nvSpPr>
            <p:spPr bwMode="auto">
              <a:xfrm>
                <a:off x="5239" y="1784"/>
                <a:ext cx="110" cy="85"/>
              </a:xfrm>
              <a:custGeom>
                <a:avLst/>
                <a:gdLst>
                  <a:gd name="T0" fmla="*/ 5 w 70"/>
                  <a:gd name="T1" fmla="*/ 37 h 54"/>
                  <a:gd name="T2" fmla="*/ 55 w 70"/>
                  <a:gd name="T3" fmla="*/ 3 h 54"/>
                  <a:gd name="T4" fmla="*/ 67 w 70"/>
                  <a:gd name="T5" fmla="*/ 5 h 54"/>
                  <a:gd name="T6" fmla="*/ 65 w 70"/>
                  <a:gd name="T7" fmla="*/ 17 h 54"/>
                  <a:gd name="T8" fmla="*/ 15 w 70"/>
                  <a:gd name="T9" fmla="*/ 52 h 54"/>
                  <a:gd name="T10" fmla="*/ 4 w 70"/>
                  <a:gd name="T11" fmla="*/ 50 h 54"/>
                  <a:gd name="T12" fmla="*/ 5 w 70"/>
                  <a:gd name="T13" fmla="*/ 37 h 54"/>
                </a:gdLst>
                <a:ahLst/>
                <a:cxnLst>
                  <a:cxn ang="0">
                    <a:pos x="T0" y="T1"/>
                  </a:cxn>
                  <a:cxn ang="0">
                    <a:pos x="T2" y="T3"/>
                  </a:cxn>
                  <a:cxn ang="0">
                    <a:pos x="T4" y="T5"/>
                  </a:cxn>
                  <a:cxn ang="0">
                    <a:pos x="T6" y="T7"/>
                  </a:cxn>
                  <a:cxn ang="0">
                    <a:pos x="T8" y="T9"/>
                  </a:cxn>
                  <a:cxn ang="0">
                    <a:pos x="T10" y="T11"/>
                  </a:cxn>
                  <a:cxn ang="0">
                    <a:pos x="T12" y="T13"/>
                  </a:cxn>
                </a:cxnLst>
                <a:rect l="0" t="0" r="r" b="b"/>
                <a:pathLst>
                  <a:path w="70" h="54">
                    <a:moveTo>
                      <a:pt x="5" y="37"/>
                    </a:moveTo>
                    <a:cubicBezTo>
                      <a:pt x="55" y="3"/>
                      <a:pt x="55" y="3"/>
                      <a:pt x="55" y="3"/>
                    </a:cubicBezTo>
                    <a:cubicBezTo>
                      <a:pt x="58" y="0"/>
                      <a:pt x="64" y="1"/>
                      <a:pt x="67" y="5"/>
                    </a:cubicBezTo>
                    <a:cubicBezTo>
                      <a:pt x="70" y="9"/>
                      <a:pt x="69" y="14"/>
                      <a:pt x="65" y="17"/>
                    </a:cubicBezTo>
                    <a:cubicBezTo>
                      <a:pt x="15" y="52"/>
                      <a:pt x="15" y="52"/>
                      <a:pt x="15" y="52"/>
                    </a:cubicBezTo>
                    <a:cubicBezTo>
                      <a:pt x="12" y="54"/>
                      <a:pt x="7" y="53"/>
                      <a:pt x="4" y="50"/>
                    </a:cubicBezTo>
                    <a:cubicBezTo>
                      <a:pt x="0" y="46"/>
                      <a:pt x="1" y="40"/>
                      <a:pt x="5"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88" name="ïŝlîḋ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7E8CDD2-FE13-4FBC-8324-4A677D6FE71C}"/>
                  </a:ext>
                </a:extLst>
              </p:cNvPr>
              <p:cNvSpPr/>
              <p:nvPr/>
            </p:nvSpPr>
            <p:spPr bwMode="auto">
              <a:xfrm>
                <a:off x="4946" y="1291"/>
                <a:ext cx="14" cy="25"/>
              </a:xfrm>
              <a:custGeom>
                <a:avLst/>
                <a:gdLst>
                  <a:gd name="T0" fmla="*/ 6 w 9"/>
                  <a:gd name="T1" fmla="*/ 16 h 16"/>
                  <a:gd name="T2" fmla="*/ 3 w 9"/>
                  <a:gd name="T3" fmla="*/ 16 h 16"/>
                  <a:gd name="T4" fmla="*/ 0 w 9"/>
                  <a:gd name="T5" fmla="*/ 13 h 16"/>
                  <a:gd name="T6" fmla="*/ 0 w 9"/>
                  <a:gd name="T7" fmla="*/ 2 h 16"/>
                  <a:gd name="T8" fmla="*/ 3 w 9"/>
                  <a:gd name="T9" fmla="*/ 0 h 16"/>
                  <a:gd name="T10" fmla="*/ 6 w 9"/>
                  <a:gd name="T11" fmla="*/ 0 h 16"/>
                  <a:gd name="T12" fmla="*/ 9 w 9"/>
                  <a:gd name="T13" fmla="*/ 2 h 16"/>
                  <a:gd name="T14" fmla="*/ 9 w 9"/>
                  <a:gd name="T15" fmla="*/ 13 h 16"/>
                  <a:gd name="T16" fmla="*/ 6 w 9"/>
                  <a:gd name="T17"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6">
                    <a:moveTo>
                      <a:pt x="6" y="16"/>
                    </a:moveTo>
                    <a:cubicBezTo>
                      <a:pt x="3" y="16"/>
                      <a:pt x="3" y="16"/>
                      <a:pt x="3" y="16"/>
                    </a:cubicBezTo>
                    <a:cubicBezTo>
                      <a:pt x="1" y="16"/>
                      <a:pt x="0" y="14"/>
                      <a:pt x="0" y="13"/>
                    </a:cubicBezTo>
                    <a:cubicBezTo>
                      <a:pt x="0" y="2"/>
                      <a:pt x="0" y="2"/>
                      <a:pt x="0" y="2"/>
                    </a:cubicBezTo>
                    <a:cubicBezTo>
                      <a:pt x="0" y="1"/>
                      <a:pt x="1" y="0"/>
                      <a:pt x="3" y="0"/>
                    </a:cubicBezTo>
                    <a:cubicBezTo>
                      <a:pt x="6" y="0"/>
                      <a:pt x="6" y="0"/>
                      <a:pt x="6" y="0"/>
                    </a:cubicBezTo>
                    <a:cubicBezTo>
                      <a:pt x="8" y="0"/>
                      <a:pt x="9" y="1"/>
                      <a:pt x="9" y="2"/>
                    </a:cubicBezTo>
                    <a:cubicBezTo>
                      <a:pt x="9" y="13"/>
                      <a:pt x="9" y="13"/>
                      <a:pt x="9" y="13"/>
                    </a:cubicBezTo>
                    <a:cubicBezTo>
                      <a:pt x="9" y="14"/>
                      <a:pt x="8" y="16"/>
                      <a:pt x="6" y="16"/>
                    </a:cubicBezTo>
                    <a:close/>
                  </a:path>
                </a:pathLst>
              </a:custGeom>
              <a:solidFill>
                <a:srgbClr val="07113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89" name="iṩḷïḓ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7ECB0FE-FEB6-4015-8B15-4E94C87ABDB4}"/>
                  </a:ext>
                </a:extLst>
              </p:cNvPr>
              <p:cNvSpPr/>
              <p:nvPr/>
            </p:nvSpPr>
            <p:spPr bwMode="auto">
              <a:xfrm>
                <a:off x="4846" y="1283"/>
                <a:ext cx="13" cy="25"/>
              </a:xfrm>
              <a:custGeom>
                <a:avLst/>
                <a:gdLst>
                  <a:gd name="T0" fmla="*/ 6 w 8"/>
                  <a:gd name="T1" fmla="*/ 16 h 16"/>
                  <a:gd name="T2" fmla="*/ 2 w 8"/>
                  <a:gd name="T3" fmla="*/ 16 h 16"/>
                  <a:gd name="T4" fmla="*/ 0 w 8"/>
                  <a:gd name="T5" fmla="*/ 13 h 16"/>
                  <a:gd name="T6" fmla="*/ 0 w 8"/>
                  <a:gd name="T7" fmla="*/ 3 h 16"/>
                  <a:gd name="T8" fmla="*/ 2 w 8"/>
                  <a:gd name="T9" fmla="*/ 0 h 16"/>
                  <a:gd name="T10" fmla="*/ 6 w 8"/>
                  <a:gd name="T11" fmla="*/ 0 h 16"/>
                  <a:gd name="T12" fmla="*/ 8 w 8"/>
                  <a:gd name="T13" fmla="*/ 3 h 16"/>
                  <a:gd name="T14" fmla="*/ 8 w 8"/>
                  <a:gd name="T15" fmla="*/ 13 h 16"/>
                  <a:gd name="T16" fmla="*/ 6 w 8"/>
                  <a:gd name="T17"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6">
                    <a:moveTo>
                      <a:pt x="6" y="16"/>
                    </a:moveTo>
                    <a:cubicBezTo>
                      <a:pt x="2" y="16"/>
                      <a:pt x="2" y="16"/>
                      <a:pt x="2" y="16"/>
                    </a:cubicBezTo>
                    <a:cubicBezTo>
                      <a:pt x="1" y="16"/>
                      <a:pt x="0" y="15"/>
                      <a:pt x="0" y="13"/>
                    </a:cubicBezTo>
                    <a:cubicBezTo>
                      <a:pt x="0" y="3"/>
                      <a:pt x="0" y="3"/>
                      <a:pt x="0" y="3"/>
                    </a:cubicBezTo>
                    <a:cubicBezTo>
                      <a:pt x="0" y="1"/>
                      <a:pt x="1" y="0"/>
                      <a:pt x="2" y="0"/>
                    </a:cubicBezTo>
                    <a:cubicBezTo>
                      <a:pt x="6" y="0"/>
                      <a:pt x="6" y="0"/>
                      <a:pt x="6" y="0"/>
                    </a:cubicBezTo>
                    <a:cubicBezTo>
                      <a:pt x="7" y="0"/>
                      <a:pt x="8" y="1"/>
                      <a:pt x="8" y="3"/>
                    </a:cubicBezTo>
                    <a:cubicBezTo>
                      <a:pt x="8" y="13"/>
                      <a:pt x="8" y="13"/>
                      <a:pt x="8" y="13"/>
                    </a:cubicBezTo>
                    <a:cubicBezTo>
                      <a:pt x="8" y="15"/>
                      <a:pt x="7" y="16"/>
                      <a:pt x="6" y="16"/>
                    </a:cubicBezTo>
                    <a:close/>
                  </a:path>
                </a:pathLst>
              </a:custGeom>
              <a:solidFill>
                <a:srgbClr val="07113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90" name="îṩ1íḍ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65091E0-595A-4005-9C0A-1FBA1424BF20}"/>
                  </a:ext>
                </a:extLst>
              </p:cNvPr>
              <p:cNvSpPr/>
              <p:nvPr/>
            </p:nvSpPr>
            <p:spPr bwMode="auto">
              <a:xfrm>
                <a:off x="3484" y="4009"/>
                <a:ext cx="877" cy="210"/>
              </a:xfrm>
              <a:prstGeom prst="rect">
                <a:avLst/>
              </a:prstGeom>
              <a:solidFill>
                <a:srgbClr val="FFC04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91" name="îṩḷîd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AC5E0B6-D82F-4D40-A6DE-74C100868528}"/>
                  </a:ext>
                </a:extLst>
              </p:cNvPr>
              <p:cNvSpPr/>
              <p:nvPr/>
            </p:nvSpPr>
            <p:spPr bwMode="auto">
              <a:xfrm>
                <a:off x="3484" y="4009"/>
                <a:ext cx="877"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92" name="î$ḷiḋ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005430B-F926-401E-9895-727AE3A6C53F}"/>
                  </a:ext>
                </a:extLst>
              </p:cNvPr>
              <p:cNvSpPr/>
              <p:nvPr/>
            </p:nvSpPr>
            <p:spPr bwMode="auto">
              <a:xfrm>
                <a:off x="3484" y="4185"/>
                <a:ext cx="877" cy="34"/>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93" name="iṩliḓ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FF735DF-29D8-4851-9CB5-D6AB9C81E8A9}"/>
                  </a:ext>
                </a:extLst>
              </p:cNvPr>
              <p:cNvSpPr/>
              <p:nvPr/>
            </p:nvSpPr>
            <p:spPr bwMode="auto">
              <a:xfrm>
                <a:off x="3484" y="4185"/>
                <a:ext cx="877" cy="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94" name="îṥḷïḓ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AE62532-44EF-4CB3-84F2-A9C2DFA3339A}"/>
                  </a:ext>
                </a:extLst>
              </p:cNvPr>
              <p:cNvSpPr/>
              <p:nvPr/>
            </p:nvSpPr>
            <p:spPr bwMode="auto">
              <a:xfrm>
                <a:off x="3675" y="4219"/>
                <a:ext cx="260" cy="2"/>
              </a:xfrm>
              <a:prstGeom prst="rect">
                <a:avLst/>
              </a:prstGeom>
              <a:solidFill>
                <a:srgbClr val="FFFF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95" name="îṣlí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AF39A1B-BB30-47C0-8278-F10BDD4A040C}"/>
                  </a:ext>
                </a:extLst>
              </p:cNvPr>
              <p:cNvSpPr/>
              <p:nvPr/>
            </p:nvSpPr>
            <p:spPr bwMode="auto">
              <a:xfrm>
                <a:off x="3675" y="4219"/>
                <a:ext cx="260"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96" name="íṧ1ï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E2C2F1D-6581-4EB0-95CA-68C2F030A27B}"/>
                  </a:ext>
                </a:extLst>
              </p:cNvPr>
              <p:cNvSpPr/>
              <p:nvPr/>
            </p:nvSpPr>
            <p:spPr bwMode="auto">
              <a:xfrm>
                <a:off x="3675" y="4010"/>
                <a:ext cx="260" cy="175"/>
              </a:xfrm>
              <a:custGeom>
                <a:avLst/>
                <a:gdLst>
                  <a:gd name="T0" fmla="*/ 58 w 260"/>
                  <a:gd name="T1" fmla="*/ 0 h 175"/>
                  <a:gd name="T2" fmla="*/ 0 w 260"/>
                  <a:gd name="T3" fmla="*/ 0 h 175"/>
                  <a:gd name="T4" fmla="*/ 0 w 260"/>
                  <a:gd name="T5" fmla="*/ 175 h 175"/>
                  <a:gd name="T6" fmla="*/ 260 w 260"/>
                  <a:gd name="T7" fmla="*/ 175 h 175"/>
                  <a:gd name="T8" fmla="*/ 260 w 260"/>
                  <a:gd name="T9" fmla="*/ 2 h 175"/>
                  <a:gd name="T10" fmla="*/ 58 w 260"/>
                  <a:gd name="T11" fmla="*/ 2 h 175"/>
                  <a:gd name="T12" fmla="*/ 58 w 260"/>
                  <a:gd name="T13" fmla="*/ 0 h 175"/>
                </a:gdLst>
                <a:ahLst/>
                <a:cxnLst>
                  <a:cxn ang="0">
                    <a:pos x="T0" y="T1"/>
                  </a:cxn>
                  <a:cxn ang="0">
                    <a:pos x="T2" y="T3"/>
                  </a:cxn>
                  <a:cxn ang="0">
                    <a:pos x="T4" y="T5"/>
                  </a:cxn>
                  <a:cxn ang="0">
                    <a:pos x="T6" y="T7"/>
                  </a:cxn>
                  <a:cxn ang="0">
                    <a:pos x="T8" y="T9"/>
                  </a:cxn>
                  <a:cxn ang="0">
                    <a:pos x="T10" y="T11"/>
                  </a:cxn>
                  <a:cxn ang="0">
                    <a:pos x="T12" y="T13"/>
                  </a:cxn>
                </a:cxnLst>
                <a:rect l="0" t="0" r="r" b="b"/>
                <a:pathLst>
                  <a:path w="260" h="175">
                    <a:moveTo>
                      <a:pt x="58" y="0"/>
                    </a:moveTo>
                    <a:lnTo>
                      <a:pt x="0" y="0"/>
                    </a:lnTo>
                    <a:lnTo>
                      <a:pt x="0" y="175"/>
                    </a:lnTo>
                    <a:lnTo>
                      <a:pt x="260" y="175"/>
                    </a:lnTo>
                    <a:lnTo>
                      <a:pt x="260" y="2"/>
                    </a:lnTo>
                    <a:lnTo>
                      <a:pt x="58" y="2"/>
                    </a:lnTo>
                    <a:lnTo>
                      <a:pt x="58" y="0"/>
                    </a:lnTo>
                    <a:close/>
                  </a:path>
                </a:pathLst>
              </a:custGeom>
              <a:solidFill>
                <a:srgbClr val="FFCF6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97" name="í$ḷíḋ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80E38CE-F89E-43FB-A8DF-E6DF4D521D5A}"/>
                  </a:ext>
                </a:extLst>
              </p:cNvPr>
              <p:cNvSpPr/>
              <p:nvPr/>
            </p:nvSpPr>
            <p:spPr bwMode="auto">
              <a:xfrm>
                <a:off x="3675" y="4010"/>
                <a:ext cx="260" cy="175"/>
              </a:xfrm>
              <a:custGeom>
                <a:avLst/>
                <a:gdLst>
                  <a:gd name="T0" fmla="*/ 58 w 260"/>
                  <a:gd name="T1" fmla="*/ 0 h 175"/>
                  <a:gd name="T2" fmla="*/ 0 w 260"/>
                  <a:gd name="T3" fmla="*/ 0 h 175"/>
                  <a:gd name="T4" fmla="*/ 0 w 260"/>
                  <a:gd name="T5" fmla="*/ 175 h 175"/>
                  <a:gd name="T6" fmla="*/ 260 w 260"/>
                  <a:gd name="T7" fmla="*/ 175 h 175"/>
                  <a:gd name="T8" fmla="*/ 260 w 260"/>
                  <a:gd name="T9" fmla="*/ 2 h 175"/>
                  <a:gd name="T10" fmla="*/ 58 w 260"/>
                  <a:gd name="T11" fmla="*/ 2 h 175"/>
                  <a:gd name="T12" fmla="*/ 58 w 260"/>
                  <a:gd name="T13" fmla="*/ 0 h 175"/>
                </a:gdLst>
                <a:ahLst/>
                <a:cxnLst>
                  <a:cxn ang="0">
                    <a:pos x="T0" y="T1"/>
                  </a:cxn>
                  <a:cxn ang="0">
                    <a:pos x="T2" y="T3"/>
                  </a:cxn>
                  <a:cxn ang="0">
                    <a:pos x="T4" y="T5"/>
                  </a:cxn>
                  <a:cxn ang="0">
                    <a:pos x="T6" y="T7"/>
                  </a:cxn>
                  <a:cxn ang="0">
                    <a:pos x="T8" y="T9"/>
                  </a:cxn>
                  <a:cxn ang="0">
                    <a:pos x="T10" y="T11"/>
                  </a:cxn>
                  <a:cxn ang="0">
                    <a:pos x="T12" y="T13"/>
                  </a:cxn>
                </a:cxnLst>
                <a:rect l="0" t="0" r="r" b="b"/>
                <a:pathLst>
                  <a:path w="260" h="175">
                    <a:moveTo>
                      <a:pt x="58" y="0"/>
                    </a:moveTo>
                    <a:lnTo>
                      <a:pt x="0" y="0"/>
                    </a:lnTo>
                    <a:lnTo>
                      <a:pt x="0" y="175"/>
                    </a:lnTo>
                    <a:lnTo>
                      <a:pt x="260" y="175"/>
                    </a:lnTo>
                    <a:lnTo>
                      <a:pt x="260" y="2"/>
                    </a:lnTo>
                    <a:lnTo>
                      <a:pt x="58" y="2"/>
                    </a:lnTo>
                    <a:lnTo>
                      <a:pt x="5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98" name="iSlï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9B19ACD-43B1-4A4A-BD78-75215E08DCC1}"/>
                  </a:ext>
                </a:extLst>
              </p:cNvPr>
              <p:cNvSpPr/>
              <p:nvPr/>
            </p:nvSpPr>
            <p:spPr bwMode="auto">
              <a:xfrm>
                <a:off x="3675" y="4185"/>
                <a:ext cx="260" cy="34"/>
              </a:xfrm>
              <a:prstGeom prst="rect">
                <a:avLst/>
              </a:prstGeom>
              <a:solidFill>
                <a:srgbClr val="E5775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99" name="íṥḷí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2244423-70EA-46A1-AFCF-402474E6732B}"/>
                  </a:ext>
                </a:extLst>
              </p:cNvPr>
              <p:cNvSpPr/>
              <p:nvPr/>
            </p:nvSpPr>
            <p:spPr bwMode="auto">
              <a:xfrm>
                <a:off x="3675" y="4185"/>
                <a:ext cx="260" cy="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00" name="íṧļiď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1E495F3-7186-4002-A28A-1AABC9E3B0DD}"/>
                  </a:ext>
                </a:extLst>
              </p:cNvPr>
              <p:cNvSpPr/>
              <p:nvPr/>
            </p:nvSpPr>
            <p:spPr bwMode="auto">
              <a:xfrm>
                <a:off x="3484" y="4219"/>
                <a:ext cx="80" cy="4"/>
              </a:xfrm>
              <a:prstGeom prst="rect">
                <a:avLst/>
              </a:prstGeom>
              <a:solidFill>
                <a:srgbClr val="F7D4C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01" name="îsļï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3140BC3-6A41-4234-8933-61F1A5032540}"/>
                  </a:ext>
                </a:extLst>
              </p:cNvPr>
              <p:cNvSpPr/>
              <p:nvPr/>
            </p:nvSpPr>
            <p:spPr bwMode="auto">
              <a:xfrm>
                <a:off x="3484" y="4219"/>
                <a:ext cx="80" cy="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02" name="ïsļî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53FA2A0-6A32-49D5-8B23-E1B9AF8669FE}"/>
                  </a:ext>
                </a:extLst>
              </p:cNvPr>
              <p:cNvSpPr/>
              <p:nvPr/>
            </p:nvSpPr>
            <p:spPr bwMode="auto">
              <a:xfrm>
                <a:off x="3494" y="4087"/>
                <a:ext cx="70" cy="98"/>
              </a:xfrm>
              <a:custGeom>
                <a:avLst/>
                <a:gdLst>
                  <a:gd name="T0" fmla="*/ 45 w 45"/>
                  <a:gd name="T1" fmla="*/ 0 h 62"/>
                  <a:gd name="T2" fmla="*/ 0 w 45"/>
                  <a:gd name="T3" fmla="*/ 62 h 62"/>
                  <a:gd name="T4" fmla="*/ 45 w 45"/>
                  <a:gd name="T5" fmla="*/ 62 h 62"/>
                  <a:gd name="T6" fmla="*/ 45 w 45"/>
                  <a:gd name="T7" fmla="*/ 0 h 62"/>
                </a:gdLst>
                <a:ahLst/>
                <a:cxnLst>
                  <a:cxn ang="0">
                    <a:pos x="T0" y="T1"/>
                  </a:cxn>
                  <a:cxn ang="0">
                    <a:pos x="T2" y="T3"/>
                  </a:cxn>
                  <a:cxn ang="0">
                    <a:pos x="T4" y="T5"/>
                  </a:cxn>
                  <a:cxn ang="0">
                    <a:pos x="T6" y="T7"/>
                  </a:cxn>
                </a:cxnLst>
                <a:rect l="0" t="0" r="r" b="b"/>
                <a:pathLst>
                  <a:path w="45" h="62">
                    <a:moveTo>
                      <a:pt x="45" y="0"/>
                    </a:moveTo>
                    <a:cubicBezTo>
                      <a:pt x="33" y="23"/>
                      <a:pt x="18" y="44"/>
                      <a:pt x="0" y="62"/>
                    </a:cubicBezTo>
                    <a:cubicBezTo>
                      <a:pt x="45" y="62"/>
                      <a:pt x="45" y="62"/>
                      <a:pt x="45" y="62"/>
                    </a:cubicBezTo>
                    <a:cubicBezTo>
                      <a:pt x="45" y="0"/>
                      <a:pt x="45" y="0"/>
                      <a:pt x="45" y="0"/>
                    </a:cubicBezTo>
                  </a:path>
                </a:pathLst>
              </a:custGeom>
              <a:solidFill>
                <a:srgbClr val="F7A4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03" name="ïślï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A4E7ABD-EB66-45B5-BC7B-70ACDA2856E9}"/>
                  </a:ext>
                </a:extLst>
              </p:cNvPr>
              <p:cNvSpPr/>
              <p:nvPr/>
            </p:nvSpPr>
            <p:spPr bwMode="auto">
              <a:xfrm>
                <a:off x="3484" y="4185"/>
                <a:ext cx="80" cy="34"/>
              </a:xfrm>
              <a:custGeom>
                <a:avLst/>
                <a:gdLst>
                  <a:gd name="T0" fmla="*/ 51 w 51"/>
                  <a:gd name="T1" fmla="*/ 0 h 22"/>
                  <a:gd name="T2" fmla="*/ 6 w 51"/>
                  <a:gd name="T3" fmla="*/ 0 h 22"/>
                  <a:gd name="T4" fmla="*/ 0 w 51"/>
                  <a:gd name="T5" fmla="*/ 6 h 22"/>
                  <a:gd name="T6" fmla="*/ 0 w 51"/>
                  <a:gd name="T7" fmla="*/ 22 h 22"/>
                  <a:gd name="T8" fmla="*/ 51 w 51"/>
                  <a:gd name="T9" fmla="*/ 22 h 22"/>
                  <a:gd name="T10" fmla="*/ 51 w 51"/>
                  <a:gd name="T11" fmla="*/ 0 h 22"/>
                </a:gdLst>
                <a:ahLst/>
                <a:cxnLst>
                  <a:cxn ang="0">
                    <a:pos x="T0" y="T1"/>
                  </a:cxn>
                  <a:cxn ang="0">
                    <a:pos x="T2" y="T3"/>
                  </a:cxn>
                  <a:cxn ang="0">
                    <a:pos x="T4" y="T5"/>
                  </a:cxn>
                  <a:cxn ang="0">
                    <a:pos x="T6" y="T7"/>
                  </a:cxn>
                  <a:cxn ang="0">
                    <a:pos x="T8" y="T9"/>
                  </a:cxn>
                  <a:cxn ang="0">
                    <a:pos x="T10" y="T11"/>
                  </a:cxn>
                </a:cxnLst>
                <a:rect l="0" t="0" r="r" b="b"/>
                <a:pathLst>
                  <a:path w="51" h="22">
                    <a:moveTo>
                      <a:pt x="51" y="0"/>
                    </a:moveTo>
                    <a:cubicBezTo>
                      <a:pt x="6" y="0"/>
                      <a:pt x="6" y="0"/>
                      <a:pt x="6" y="0"/>
                    </a:cubicBezTo>
                    <a:cubicBezTo>
                      <a:pt x="4" y="2"/>
                      <a:pt x="2" y="4"/>
                      <a:pt x="0" y="6"/>
                    </a:cubicBezTo>
                    <a:cubicBezTo>
                      <a:pt x="0" y="22"/>
                      <a:pt x="0" y="22"/>
                      <a:pt x="0" y="22"/>
                    </a:cubicBezTo>
                    <a:cubicBezTo>
                      <a:pt x="51" y="22"/>
                      <a:pt x="51" y="22"/>
                      <a:pt x="51" y="22"/>
                    </a:cubicBezTo>
                    <a:cubicBezTo>
                      <a:pt x="51" y="0"/>
                      <a:pt x="51" y="0"/>
                      <a:pt x="51" y="0"/>
                    </a:cubicBezTo>
                  </a:path>
                </a:pathLst>
              </a:custGeom>
              <a:solidFill>
                <a:srgbClr val="DD4C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04" name="íṧḻï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6F0B0D1-A1A7-4222-86B6-F235A4B3FB38}"/>
                  </a:ext>
                </a:extLst>
              </p:cNvPr>
              <p:cNvSpPr/>
              <p:nvPr/>
            </p:nvSpPr>
            <p:spPr bwMode="auto">
              <a:xfrm>
                <a:off x="4062" y="4010"/>
                <a:ext cx="299" cy="175"/>
              </a:xfrm>
              <a:prstGeom prst="rect">
                <a:avLst/>
              </a:prstGeom>
              <a:solidFill>
                <a:srgbClr val="F7A4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05" name="iš1i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3DE2FC3-6D00-43C8-B8A8-8C9DBAB13BB2}"/>
                  </a:ext>
                </a:extLst>
              </p:cNvPr>
              <p:cNvSpPr/>
              <p:nvPr/>
            </p:nvSpPr>
            <p:spPr bwMode="auto">
              <a:xfrm>
                <a:off x="4062" y="4010"/>
                <a:ext cx="299"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06" name="iṡlíḓ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394C58C-E9B2-44B3-8A59-4FDF069427B8}"/>
                  </a:ext>
                </a:extLst>
              </p:cNvPr>
              <p:cNvSpPr/>
              <p:nvPr/>
            </p:nvSpPr>
            <p:spPr bwMode="auto">
              <a:xfrm>
                <a:off x="4062" y="4185"/>
                <a:ext cx="299" cy="31"/>
              </a:xfrm>
              <a:custGeom>
                <a:avLst/>
                <a:gdLst>
                  <a:gd name="T0" fmla="*/ 299 w 299"/>
                  <a:gd name="T1" fmla="*/ 0 h 31"/>
                  <a:gd name="T2" fmla="*/ 299 w 299"/>
                  <a:gd name="T3" fmla="*/ 0 h 31"/>
                  <a:gd name="T4" fmla="*/ 0 w 299"/>
                  <a:gd name="T5" fmla="*/ 0 h 31"/>
                  <a:gd name="T6" fmla="*/ 0 w 299"/>
                  <a:gd name="T7" fmla="*/ 31 h 31"/>
                  <a:gd name="T8" fmla="*/ 299 w 299"/>
                  <a:gd name="T9" fmla="*/ 31 h 31"/>
                  <a:gd name="T10" fmla="*/ 299 w 299"/>
                  <a:gd name="T11" fmla="*/ 0 h 31"/>
                </a:gdLst>
                <a:ahLst/>
                <a:cxnLst>
                  <a:cxn ang="0">
                    <a:pos x="T0" y="T1"/>
                  </a:cxn>
                  <a:cxn ang="0">
                    <a:pos x="T2" y="T3"/>
                  </a:cxn>
                  <a:cxn ang="0">
                    <a:pos x="T4" y="T5"/>
                  </a:cxn>
                  <a:cxn ang="0">
                    <a:pos x="T6" y="T7"/>
                  </a:cxn>
                  <a:cxn ang="0">
                    <a:pos x="T8" y="T9"/>
                  </a:cxn>
                  <a:cxn ang="0">
                    <a:pos x="T10" y="T11"/>
                  </a:cxn>
                </a:cxnLst>
                <a:rect l="0" t="0" r="r" b="b"/>
                <a:pathLst>
                  <a:path w="299" h="31">
                    <a:moveTo>
                      <a:pt x="299" y="0"/>
                    </a:moveTo>
                    <a:lnTo>
                      <a:pt x="299" y="0"/>
                    </a:lnTo>
                    <a:lnTo>
                      <a:pt x="0" y="0"/>
                    </a:lnTo>
                    <a:lnTo>
                      <a:pt x="0" y="31"/>
                    </a:lnTo>
                    <a:lnTo>
                      <a:pt x="299" y="31"/>
                    </a:lnTo>
                    <a:lnTo>
                      <a:pt x="299" y="0"/>
                    </a:lnTo>
                    <a:close/>
                  </a:path>
                </a:pathLst>
              </a:custGeom>
              <a:solidFill>
                <a:srgbClr val="DD4C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07" name="íSlï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CAC16A3-B2D1-4F49-9B1D-B76CD3E7C9A3}"/>
                  </a:ext>
                </a:extLst>
              </p:cNvPr>
              <p:cNvSpPr/>
              <p:nvPr/>
            </p:nvSpPr>
            <p:spPr bwMode="auto">
              <a:xfrm>
                <a:off x="4062" y="4185"/>
                <a:ext cx="299" cy="31"/>
              </a:xfrm>
              <a:custGeom>
                <a:avLst/>
                <a:gdLst>
                  <a:gd name="T0" fmla="*/ 299 w 299"/>
                  <a:gd name="T1" fmla="*/ 0 h 31"/>
                  <a:gd name="T2" fmla="*/ 299 w 299"/>
                  <a:gd name="T3" fmla="*/ 0 h 31"/>
                  <a:gd name="T4" fmla="*/ 0 w 299"/>
                  <a:gd name="T5" fmla="*/ 0 h 31"/>
                  <a:gd name="T6" fmla="*/ 0 w 299"/>
                  <a:gd name="T7" fmla="*/ 31 h 31"/>
                  <a:gd name="T8" fmla="*/ 299 w 299"/>
                  <a:gd name="T9" fmla="*/ 31 h 31"/>
                  <a:gd name="T10" fmla="*/ 299 w 299"/>
                  <a:gd name="T11" fmla="*/ 0 h 31"/>
                </a:gdLst>
                <a:ahLst/>
                <a:cxnLst>
                  <a:cxn ang="0">
                    <a:pos x="T0" y="T1"/>
                  </a:cxn>
                  <a:cxn ang="0">
                    <a:pos x="T2" y="T3"/>
                  </a:cxn>
                  <a:cxn ang="0">
                    <a:pos x="T4" y="T5"/>
                  </a:cxn>
                  <a:cxn ang="0">
                    <a:pos x="T6" y="T7"/>
                  </a:cxn>
                  <a:cxn ang="0">
                    <a:pos x="T8" y="T9"/>
                  </a:cxn>
                  <a:cxn ang="0">
                    <a:pos x="T10" y="T11"/>
                  </a:cxn>
                </a:cxnLst>
                <a:rect l="0" t="0" r="r" b="b"/>
                <a:pathLst>
                  <a:path w="299" h="31">
                    <a:moveTo>
                      <a:pt x="299" y="0"/>
                    </a:moveTo>
                    <a:lnTo>
                      <a:pt x="299" y="0"/>
                    </a:lnTo>
                    <a:lnTo>
                      <a:pt x="0" y="0"/>
                    </a:lnTo>
                    <a:lnTo>
                      <a:pt x="0" y="31"/>
                    </a:lnTo>
                    <a:lnTo>
                      <a:pt x="299" y="31"/>
                    </a:lnTo>
                    <a:lnTo>
                      <a:pt x="2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08" name="ïšḷíḑ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64A51DC-4DE9-4864-B6D3-E6037554F9C4}"/>
                  </a:ext>
                </a:extLst>
              </p:cNvPr>
              <p:cNvSpPr/>
              <p:nvPr/>
            </p:nvSpPr>
            <p:spPr bwMode="auto">
              <a:xfrm>
                <a:off x="3542" y="3800"/>
                <a:ext cx="878" cy="210"/>
              </a:xfrm>
              <a:prstGeom prst="rect">
                <a:avLst/>
              </a:prstGeom>
              <a:solidFill>
                <a:srgbClr val="FFC04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09" name="îṣḻï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B5EAA3F-2868-4BDC-B35E-C506EDC7D74D}"/>
                  </a:ext>
                </a:extLst>
              </p:cNvPr>
              <p:cNvSpPr/>
              <p:nvPr/>
            </p:nvSpPr>
            <p:spPr bwMode="auto">
              <a:xfrm>
                <a:off x="3542" y="3800"/>
                <a:ext cx="87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10" name="îšlí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D4FFABA-5772-4DCC-A96F-7AABF6193937}"/>
                  </a:ext>
                </a:extLst>
              </p:cNvPr>
              <p:cNvSpPr/>
              <p:nvPr/>
            </p:nvSpPr>
            <p:spPr bwMode="auto">
              <a:xfrm>
                <a:off x="3542" y="3976"/>
                <a:ext cx="878" cy="34"/>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11" name="íṧľíḑ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BAEFAA4-5464-4339-889B-6ADD0F7DD711}"/>
                  </a:ext>
                </a:extLst>
              </p:cNvPr>
              <p:cNvSpPr/>
              <p:nvPr/>
            </p:nvSpPr>
            <p:spPr bwMode="auto">
              <a:xfrm>
                <a:off x="3542" y="3976"/>
                <a:ext cx="878" cy="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12" name="iṥļíḋ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30C99B2-C4EA-4EB2-A475-CFC387C6EF88}"/>
                  </a:ext>
                </a:extLst>
              </p:cNvPr>
              <p:cNvSpPr/>
              <p:nvPr/>
            </p:nvSpPr>
            <p:spPr bwMode="auto">
              <a:xfrm>
                <a:off x="3733" y="3801"/>
                <a:ext cx="260" cy="175"/>
              </a:xfrm>
              <a:custGeom>
                <a:avLst/>
                <a:gdLst>
                  <a:gd name="T0" fmla="*/ 260 w 260"/>
                  <a:gd name="T1" fmla="*/ 0 h 175"/>
                  <a:gd name="T2" fmla="*/ 90 w 260"/>
                  <a:gd name="T3" fmla="*/ 0 h 175"/>
                  <a:gd name="T4" fmla="*/ 90 w 260"/>
                  <a:gd name="T5" fmla="*/ 2 h 175"/>
                  <a:gd name="T6" fmla="*/ 0 w 260"/>
                  <a:gd name="T7" fmla="*/ 2 h 175"/>
                  <a:gd name="T8" fmla="*/ 0 w 260"/>
                  <a:gd name="T9" fmla="*/ 175 h 175"/>
                  <a:gd name="T10" fmla="*/ 260 w 260"/>
                  <a:gd name="T11" fmla="*/ 175 h 175"/>
                  <a:gd name="T12" fmla="*/ 260 w 260"/>
                  <a:gd name="T13" fmla="*/ 0 h 175"/>
                </a:gdLst>
                <a:ahLst/>
                <a:cxnLst>
                  <a:cxn ang="0">
                    <a:pos x="T0" y="T1"/>
                  </a:cxn>
                  <a:cxn ang="0">
                    <a:pos x="T2" y="T3"/>
                  </a:cxn>
                  <a:cxn ang="0">
                    <a:pos x="T4" y="T5"/>
                  </a:cxn>
                  <a:cxn ang="0">
                    <a:pos x="T6" y="T7"/>
                  </a:cxn>
                  <a:cxn ang="0">
                    <a:pos x="T8" y="T9"/>
                  </a:cxn>
                  <a:cxn ang="0">
                    <a:pos x="T10" y="T11"/>
                  </a:cxn>
                  <a:cxn ang="0">
                    <a:pos x="T12" y="T13"/>
                  </a:cxn>
                </a:cxnLst>
                <a:rect l="0" t="0" r="r" b="b"/>
                <a:pathLst>
                  <a:path w="260" h="175">
                    <a:moveTo>
                      <a:pt x="260" y="0"/>
                    </a:moveTo>
                    <a:lnTo>
                      <a:pt x="90" y="0"/>
                    </a:lnTo>
                    <a:lnTo>
                      <a:pt x="90" y="2"/>
                    </a:lnTo>
                    <a:lnTo>
                      <a:pt x="0" y="2"/>
                    </a:lnTo>
                    <a:lnTo>
                      <a:pt x="0" y="175"/>
                    </a:lnTo>
                    <a:lnTo>
                      <a:pt x="260" y="175"/>
                    </a:lnTo>
                    <a:lnTo>
                      <a:pt x="260" y="0"/>
                    </a:lnTo>
                    <a:close/>
                  </a:path>
                </a:pathLst>
              </a:custGeom>
              <a:solidFill>
                <a:srgbClr val="FFCF6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13" name="íṥḷi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6DC7D1F-6CF3-4855-9FC1-0C071CCC3E53}"/>
                  </a:ext>
                </a:extLst>
              </p:cNvPr>
              <p:cNvSpPr/>
              <p:nvPr/>
            </p:nvSpPr>
            <p:spPr bwMode="auto">
              <a:xfrm>
                <a:off x="3733" y="3801"/>
                <a:ext cx="260" cy="175"/>
              </a:xfrm>
              <a:custGeom>
                <a:avLst/>
                <a:gdLst>
                  <a:gd name="T0" fmla="*/ 260 w 260"/>
                  <a:gd name="T1" fmla="*/ 0 h 175"/>
                  <a:gd name="T2" fmla="*/ 90 w 260"/>
                  <a:gd name="T3" fmla="*/ 0 h 175"/>
                  <a:gd name="T4" fmla="*/ 90 w 260"/>
                  <a:gd name="T5" fmla="*/ 2 h 175"/>
                  <a:gd name="T6" fmla="*/ 0 w 260"/>
                  <a:gd name="T7" fmla="*/ 2 h 175"/>
                  <a:gd name="T8" fmla="*/ 0 w 260"/>
                  <a:gd name="T9" fmla="*/ 175 h 175"/>
                  <a:gd name="T10" fmla="*/ 260 w 260"/>
                  <a:gd name="T11" fmla="*/ 175 h 175"/>
                  <a:gd name="T12" fmla="*/ 260 w 260"/>
                  <a:gd name="T13" fmla="*/ 0 h 175"/>
                </a:gdLst>
                <a:ahLst/>
                <a:cxnLst>
                  <a:cxn ang="0">
                    <a:pos x="T0" y="T1"/>
                  </a:cxn>
                  <a:cxn ang="0">
                    <a:pos x="T2" y="T3"/>
                  </a:cxn>
                  <a:cxn ang="0">
                    <a:pos x="T4" y="T5"/>
                  </a:cxn>
                  <a:cxn ang="0">
                    <a:pos x="T6" y="T7"/>
                  </a:cxn>
                  <a:cxn ang="0">
                    <a:pos x="T8" y="T9"/>
                  </a:cxn>
                  <a:cxn ang="0">
                    <a:pos x="T10" y="T11"/>
                  </a:cxn>
                  <a:cxn ang="0">
                    <a:pos x="T12" y="T13"/>
                  </a:cxn>
                </a:cxnLst>
                <a:rect l="0" t="0" r="r" b="b"/>
                <a:pathLst>
                  <a:path w="260" h="175">
                    <a:moveTo>
                      <a:pt x="260" y="0"/>
                    </a:moveTo>
                    <a:lnTo>
                      <a:pt x="90" y="0"/>
                    </a:lnTo>
                    <a:lnTo>
                      <a:pt x="90" y="2"/>
                    </a:lnTo>
                    <a:lnTo>
                      <a:pt x="0" y="2"/>
                    </a:lnTo>
                    <a:lnTo>
                      <a:pt x="0" y="175"/>
                    </a:lnTo>
                    <a:lnTo>
                      <a:pt x="260" y="175"/>
                    </a:lnTo>
                    <a:lnTo>
                      <a:pt x="26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14" name="íŝľî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D520900-F91D-4BA8-8106-EDFC9F11D536}"/>
                  </a:ext>
                </a:extLst>
              </p:cNvPr>
              <p:cNvSpPr/>
              <p:nvPr/>
            </p:nvSpPr>
            <p:spPr bwMode="auto">
              <a:xfrm>
                <a:off x="3935" y="4010"/>
                <a:ext cx="58" cy="2"/>
              </a:xfrm>
              <a:prstGeom prst="rect">
                <a:avLst/>
              </a:prstGeom>
              <a:solidFill>
                <a:srgbClr val="FFCF6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15" name="isḷi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E096D14-F055-48B7-8399-153BB44DAF72}"/>
                  </a:ext>
                </a:extLst>
              </p:cNvPr>
              <p:cNvSpPr/>
              <p:nvPr/>
            </p:nvSpPr>
            <p:spPr bwMode="auto">
              <a:xfrm>
                <a:off x="3935" y="4010"/>
                <a:ext cx="58"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16" name="ïS1íḍ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3C09988-9732-41D1-9DD6-BC19B8EC9EF4}"/>
                  </a:ext>
                </a:extLst>
              </p:cNvPr>
              <p:cNvSpPr/>
              <p:nvPr/>
            </p:nvSpPr>
            <p:spPr bwMode="auto">
              <a:xfrm>
                <a:off x="3733" y="4010"/>
                <a:ext cx="202" cy="2"/>
              </a:xfrm>
              <a:prstGeom prst="rect">
                <a:avLst/>
              </a:prstGeom>
              <a:solidFill>
                <a:srgbClr val="FFDA7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17" name="iṩlíd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77C30C4-7C1F-4C34-9551-DD9F9C1270B5}"/>
                  </a:ext>
                </a:extLst>
              </p:cNvPr>
              <p:cNvSpPr/>
              <p:nvPr/>
            </p:nvSpPr>
            <p:spPr bwMode="auto">
              <a:xfrm>
                <a:off x="3733" y="4010"/>
                <a:ext cx="202"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18" name="ïśliḍ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EE5D897-D838-4534-B733-6FEBF009AF62}"/>
                  </a:ext>
                </a:extLst>
              </p:cNvPr>
              <p:cNvSpPr/>
              <p:nvPr/>
            </p:nvSpPr>
            <p:spPr bwMode="auto">
              <a:xfrm>
                <a:off x="3733" y="3976"/>
                <a:ext cx="260" cy="34"/>
              </a:xfrm>
              <a:prstGeom prst="rect">
                <a:avLst/>
              </a:prstGeom>
              <a:solidFill>
                <a:srgbClr val="E5775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19" name="íṡḻid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856DF25-0C67-4497-9320-27D79F3A27CB}"/>
                  </a:ext>
                </a:extLst>
              </p:cNvPr>
              <p:cNvSpPr/>
              <p:nvPr/>
            </p:nvSpPr>
            <p:spPr bwMode="auto">
              <a:xfrm>
                <a:off x="3733" y="3976"/>
                <a:ext cx="260" cy="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20" name="íṧlí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31E8E8E-F8AC-4BD0-A34E-1A4D39BBADC3}"/>
                  </a:ext>
                </a:extLst>
              </p:cNvPr>
              <p:cNvSpPr/>
              <p:nvPr/>
            </p:nvSpPr>
            <p:spPr bwMode="auto">
              <a:xfrm>
                <a:off x="3607" y="3803"/>
                <a:ext cx="16" cy="173"/>
              </a:xfrm>
              <a:custGeom>
                <a:avLst/>
                <a:gdLst>
                  <a:gd name="T0" fmla="*/ 10 w 10"/>
                  <a:gd name="T1" fmla="*/ 0 h 110"/>
                  <a:gd name="T2" fmla="*/ 3 w 10"/>
                  <a:gd name="T3" fmla="*/ 0 h 110"/>
                  <a:gd name="T4" fmla="*/ 7 w 10"/>
                  <a:gd name="T5" fmla="*/ 47 h 110"/>
                  <a:gd name="T6" fmla="*/ 0 w 10"/>
                  <a:gd name="T7" fmla="*/ 110 h 110"/>
                  <a:gd name="T8" fmla="*/ 10 w 10"/>
                  <a:gd name="T9" fmla="*/ 110 h 110"/>
                  <a:gd name="T10" fmla="*/ 10 w 10"/>
                  <a:gd name="T11" fmla="*/ 0 h 110"/>
                </a:gdLst>
                <a:ahLst/>
                <a:cxnLst>
                  <a:cxn ang="0">
                    <a:pos x="T0" y="T1"/>
                  </a:cxn>
                  <a:cxn ang="0">
                    <a:pos x="T2" y="T3"/>
                  </a:cxn>
                  <a:cxn ang="0">
                    <a:pos x="T4" y="T5"/>
                  </a:cxn>
                  <a:cxn ang="0">
                    <a:pos x="T6" y="T7"/>
                  </a:cxn>
                  <a:cxn ang="0">
                    <a:pos x="T8" y="T9"/>
                  </a:cxn>
                  <a:cxn ang="0">
                    <a:pos x="T10" y="T11"/>
                  </a:cxn>
                </a:cxnLst>
                <a:rect l="0" t="0" r="r" b="b"/>
                <a:pathLst>
                  <a:path w="10" h="110">
                    <a:moveTo>
                      <a:pt x="10" y="0"/>
                    </a:moveTo>
                    <a:cubicBezTo>
                      <a:pt x="3" y="0"/>
                      <a:pt x="3" y="0"/>
                      <a:pt x="3" y="0"/>
                    </a:cubicBezTo>
                    <a:cubicBezTo>
                      <a:pt x="5" y="15"/>
                      <a:pt x="7" y="31"/>
                      <a:pt x="7" y="47"/>
                    </a:cubicBezTo>
                    <a:cubicBezTo>
                      <a:pt x="7" y="69"/>
                      <a:pt x="4" y="90"/>
                      <a:pt x="0" y="110"/>
                    </a:cubicBezTo>
                    <a:cubicBezTo>
                      <a:pt x="10" y="110"/>
                      <a:pt x="10" y="110"/>
                      <a:pt x="10" y="110"/>
                    </a:cubicBezTo>
                    <a:cubicBezTo>
                      <a:pt x="10" y="0"/>
                      <a:pt x="10" y="0"/>
                      <a:pt x="10" y="0"/>
                    </a:cubicBezTo>
                  </a:path>
                </a:pathLst>
              </a:custGeom>
              <a:solidFill>
                <a:srgbClr val="F7A4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21" name="îşḷîḍ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383E415-C4CF-4221-A78F-EB5FE3A7C193}"/>
                  </a:ext>
                </a:extLst>
              </p:cNvPr>
              <p:cNvSpPr/>
              <p:nvPr/>
            </p:nvSpPr>
            <p:spPr bwMode="auto">
              <a:xfrm>
                <a:off x="3596" y="4010"/>
                <a:ext cx="27" cy="3"/>
              </a:xfrm>
              <a:custGeom>
                <a:avLst/>
                <a:gdLst>
                  <a:gd name="T0" fmla="*/ 17 w 17"/>
                  <a:gd name="T1" fmla="*/ 0 h 2"/>
                  <a:gd name="T2" fmla="*/ 1 w 17"/>
                  <a:gd name="T3" fmla="*/ 0 h 2"/>
                  <a:gd name="T4" fmla="*/ 0 w 17"/>
                  <a:gd name="T5" fmla="*/ 2 h 2"/>
                  <a:gd name="T6" fmla="*/ 17 w 17"/>
                  <a:gd name="T7" fmla="*/ 2 h 2"/>
                  <a:gd name="T8" fmla="*/ 17 w 17"/>
                  <a:gd name="T9" fmla="*/ 0 h 2"/>
                </a:gdLst>
                <a:ahLst/>
                <a:cxnLst>
                  <a:cxn ang="0">
                    <a:pos x="T0" y="T1"/>
                  </a:cxn>
                  <a:cxn ang="0">
                    <a:pos x="T2" y="T3"/>
                  </a:cxn>
                  <a:cxn ang="0">
                    <a:pos x="T4" y="T5"/>
                  </a:cxn>
                  <a:cxn ang="0">
                    <a:pos x="T6" y="T7"/>
                  </a:cxn>
                  <a:cxn ang="0">
                    <a:pos x="T8" y="T9"/>
                  </a:cxn>
                </a:cxnLst>
                <a:rect l="0" t="0" r="r" b="b"/>
                <a:pathLst>
                  <a:path w="17" h="2">
                    <a:moveTo>
                      <a:pt x="17" y="0"/>
                    </a:moveTo>
                    <a:cubicBezTo>
                      <a:pt x="1" y="0"/>
                      <a:pt x="1" y="0"/>
                      <a:pt x="1" y="0"/>
                    </a:cubicBezTo>
                    <a:cubicBezTo>
                      <a:pt x="1" y="1"/>
                      <a:pt x="0" y="1"/>
                      <a:pt x="0" y="2"/>
                    </a:cubicBezTo>
                    <a:cubicBezTo>
                      <a:pt x="17" y="2"/>
                      <a:pt x="17" y="2"/>
                      <a:pt x="17" y="2"/>
                    </a:cubicBezTo>
                    <a:cubicBezTo>
                      <a:pt x="17" y="0"/>
                      <a:pt x="17" y="0"/>
                      <a:pt x="17" y="0"/>
                    </a:cubicBezTo>
                  </a:path>
                </a:pathLst>
              </a:custGeom>
              <a:solidFill>
                <a:srgbClr val="F7A4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22" name="îş1î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4B633BB-5980-401D-B820-ACC5F0EBF160}"/>
                  </a:ext>
                </a:extLst>
              </p:cNvPr>
              <p:cNvSpPr/>
              <p:nvPr/>
            </p:nvSpPr>
            <p:spPr bwMode="auto">
              <a:xfrm>
                <a:off x="3597" y="3976"/>
                <a:ext cx="26" cy="34"/>
              </a:xfrm>
              <a:custGeom>
                <a:avLst/>
                <a:gdLst>
                  <a:gd name="T0" fmla="*/ 16 w 16"/>
                  <a:gd name="T1" fmla="*/ 0 h 22"/>
                  <a:gd name="T2" fmla="*/ 6 w 16"/>
                  <a:gd name="T3" fmla="*/ 0 h 22"/>
                  <a:gd name="T4" fmla="*/ 0 w 16"/>
                  <a:gd name="T5" fmla="*/ 22 h 22"/>
                  <a:gd name="T6" fmla="*/ 16 w 16"/>
                  <a:gd name="T7" fmla="*/ 22 h 22"/>
                  <a:gd name="T8" fmla="*/ 16 w 16"/>
                  <a:gd name="T9" fmla="*/ 0 h 22"/>
                </a:gdLst>
                <a:ahLst/>
                <a:cxnLst>
                  <a:cxn ang="0">
                    <a:pos x="T0" y="T1"/>
                  </a:cxn>
                  <a:cxn ang="0">
                    <a:pos x="T2" y="T3"/>
                  </a:cxn>
                  <a:cxn ang="0">
                    <a:pos x="T4" y="T5"/>
                  </a:cxn>
                  <a:cxn ang="0">
                    <a:pos x="T6" y="T7"/>
                  </a:cxn>
                  <a:cxn ang="0">
                    <a:pos x="T8" y="T9"/>
                  </a:cxn>
                </a:cxnLst>
                <a:rect l="0" t="0" r="r" b="b"/>
                <a:pathLst>
                  <a:path w="16" h="22">
                    <a:moveTo>
                      <a:pt x="16" y="0"/>
                    </a:moveTo>
                    <a:cubicBezTo>
                      <a:pt x="6" y="0"/>
                      <a:pt x="6" y="0"/>
                      <a:pt x="6" y="0"/>
                    </a:cubicBezTo>
                    <a:cubicBezTo>
                      <a:pt x="4" y="7"/>
                      <a:pt x="2" y="15"/>
                      <a:pt x="0" y="22"/>
                    </a:cubicBezTo>
                    <a:cubicBezTo>
                      <a:pt x="16" y="22"/>
                      <a:pt x="16" y="22"/>
                      <a:pt x="16" y="22"/>
                    </a:cubicBezTo>
                    <a:cubicBezTo>
                      <a:pt x="16" y="0"/>
                      <a:pt x="16" y="0"/>
                      <a:pt x="16" y="0"/>
                    </a:cubicBezTo>
                  </a:path>
                </a:pathLst>
              </a:custGeom>
              <a:solidFill>
                <a:srgbClr val="DD4C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23" name="ïsļíḓ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ACD5935-9688-48BF-BEB6-2DCC86F643FE}"/>
                  </a:ext>
                </a:extLst>
              </p:cNvPr>
              <p:cNvSpPr/>
              <p:nvPr/>
            </p:nvSpPr>
            <p:spPr bwMode="auto">
              <a:xfrm>
                <a:off x="4250" y="3793"/>
                <a:ext cx="170" cy="214"/>
              </a:xfrm>
              <a:custGeom>
                <a:avLst/>
                <a:gdLst>
                  <a:gd name="T0" fmla="*/ 170 w 170"/>
                  <a:gd name="T1" fmla="*/ 0 h 214"/>
                  <a:gd name="T2" fmla="*/ 0 w 170"/>
                  <a:gd name="T3" fmla="*/ 0 h 214"/>
                  <a:gd name="T4" fmla="*/ 0 w 170"/>
                  <a:gd name="T5" fmla="*/ 5 h 214"/>
                  <a:gd name="T6" fmla="*/ 0 w 170"/>
                  <a:gd name="T7" fmla="*/ 7 h 214"/>
                  <a:gd name="T8" fmla="*/ 170 w 170"/>
                  <a:gd name="T9" fmla="*/ 7 h 214"/>
                  <a:gd name="T10" fmla="*/ 170 w 170"/>
                  <a:gd name="T11" fmla="*/ 183 h 214"/>
                  <a:gd name="T12" fmla="*/ 170 w 170"/>
                  <a:gd name="T13" fmla="*/ 214 h 214"/>
                  <a:gd name="T14" fmla="*/ 170 w 170"/>
                  <a:gd name="T15" fmla="*/ 0 h 2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0" h="214">
                    <a:moveTo>
                      <a:pt x="170" y="0"/>
                    </a:moveTo>
                    <a:lnTo>
                      <a:pt x="0" y="0"/>
                    </a:lnTo>
                    <a:lnTo>
                      <a:pt x="0" y="5"/>
                    </a:lnTo>
                    <a:lnTo>
                      <a:pt x="0" y="7"/>
                    </a:lnTo>
                    <a:lnTo>
                      <a:pt x="170" y="7"/>
                    </a:lnTo>
                    <a:lnTo>
                      <a:pt x="170" y="183"/>
                    </a:lnTo>
                    <a:lnTo>
                      <a:pt x="170" y="214"/>
                    </a:lnTo>
                    <a:lnTo>
                      <a:pt x="170" y="0"/>
                    </a:lnTo>
                    <a:close/>
                  </a:path>
                </a:pathLst>
              </a:custGeom>
              <a:solidFill>
                <a:srgbClr val="F7D4C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24" name="î$ḷîď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35FD13B-2785-47C9-8768-4AEF49C1B9FB}"/>
                  </a:ext>
                </a:extLst>
              </p:cNvPr>
              <p:cNvSpPr/>
              <p:nvPr/>
            </p:nvSpPr>
            <p:spPr bwMode="auto">
              <a:xfrm>
                <a:off x="4250" y="3793"/>
                <a:ext cx="170" cy="214"/>
              </a:xfrm>
              <a:custGeom>
                <a:avLst/>
                <a:gdLst>
                  <a:gd name="T0" fmla="*/ 170 w 170"/>
                  <a:gd name="T1" fmla="*/ 0 h 214"/>
                  <a:gd name="T2" fmla="*/ 0 w 170"/>
                  <a:gd name="T3" fmla="*/ 0 h 214"/>
                  <a:gd name="T4" fmla="*/ 0 w 170"/>
                  <a:gd name="T5" fmla="*/ 5 h 214"/>
                  <a:gd name="T6" fmla="*/ 0 w 170"/>
                  <a:gd name="T7" fmla="*/ 7 h 214"/>
                  <a:gd name="T8" fmla="*/ 170 w 170"/>
                  <a:gd name="T9" fmla="*/ 7 h 214"/>
                  <a:gd name="T10" fmla="*/ 170 w 170"/>
                  <a:gd name="T11" fmla="*/ 183 h 214"/>
                  <a:gd name="T12" fmla="*/ 170 w 170"/>
                  <a:gd name="T13" fmla="*/ 214 h 214"/>
                  <a:gd name="T14" fmla="*/ 170 w 170"/>
                  <a:gd name="T15" fmla="*/ 0 h 2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0" h="214">
                    <a:moveTo>
                      <a:pt x="170" y="0"/>
                    </a:moveTo>
                    <a:lnTo>
                      <a:pt x="0" y="0"/>
                    </a:lnTo>
                    <a:lnTo>
                      <a:pt x="0" y="5"/>
                    </a:lnTo>
                    <a:lnTo>
                      <a:pt x="0" y="7"/>
                    </a:lnTo>
                    <a:lnTo>
                      <a:pt x="170" y="7"/>
                    </a:lnTo>
                    <a:lnTo>
                      <a:pt x="170" y="183"/>
                    </a:lnTo>
                    <a:lnTo>
                      <a:pt x="170" y="214"/>
                    </a:lnTo>
                    <a:lnTo>
                      <a:pt x="17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691" name="iṥḷî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18E772A-3942-4B49-99CA-B3C836685B6C}"/>
                </a:ext>
              </a:extLst>
            </p:cNvPr>
            <p:cNvGrpSpPr>
              <a:grpSpLocks/>
            </p:cNvGrpSpPr>
            <p:nvPr/>
          </p:nvGrpSpPr>
          <p:grpSpPr bwMode="auto">
            <a:xfrm>
              <a:off x="4189011" y="4117377"/>
              <a:ext cx="2562981" cy="1948768"/>
              <a:chOff x="2150" y="2531"/>
              <a:chExt cx="2270" cy="1726"/>
            </a:xfrm>
          </p:grpSpPr>
          <p:sp>
            <p:nvSpPr>
              <p:cNvPr id="925" name="iŝ1ï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38D2D42-51AA-4B32-B8B2-7EC98C0652C5}"/>
                  </a:ext>
                </a:extLst>
              </p:cNvPr>
              <p:cNvSpPr/>
              <p:nvPr/>
            </p:nvSpPr>
            <p:spPr bwMode="auto">
              <a:xfrm>
                <a:off x="4120" y="3800"/>
                <a:ext cx="300" cy="176"/>
              </a:xfrm>
              <a:custGeom>
                <a:avLst/>
                <a:gdLst>
                  <a:gd name="T0" fmla="*/ 300 w 300"/>
                  <a:gd name="T1" fmla="*/ 0 h 176"/>
                  <a:gd name="T2" fmla="*/ 130 w 300"/>
                  <a:gd name="T3" fmla="*/ 0 h 176"/>
                  <a:gd name="T4" fmla="*/ 130 w 300"/>
                  <a:gd name="T5" fmla="*/ 1 h 176"/>
                  <a:gd name="T6" fmla="*/ 0 w 300"/>
                  <a:gd name="T7" fmla="*/ 1 h 176"/>
                  <a:gd name="T8" fmla="*/ 0 w 300"/>
                  <a:gd name="T9" fmla="*/ 176 h 176"/>
                  <a:gd name="T10" fmla="*/ 300 w 300"/>
                  <a:gd name="T11" fmla="*/ 176 h 176"/>
                  <a:gd name="T12" fmla="*/ 300 w 300"/>
                  <a:gd name="T13" fmla="*/ 0 h 176"/>
                </a:gdLst>
                <a:ahLst/>
                <a:cxnLst>
                  <a:cxn ang="0">
                    <a:pos x="T0" y="T1"/>
                  </a:cxn>
                  <a:cxn ang="0">
                    <a:pos x="T2" y="T3"/>
                  </a:cxn>
                  <a:cxn ang="0">
                    <a:pos x="T4" y="T5"/>
                  </a:cxn>
                  <a:cxn ang="0">
                    <a:pos x="T6" y="T7"/>
                  </a:cxn>
                  <a:cxn ang="0">
                    <a:pos x="T8" y="T9"/>
                  </a:cxn>
                  <a:cxn ang="0">
                    <a:pos x="T10" y="T11"/>
                  </a:cxn>
                  <a:cxn ang="0">
                    <a:pos x="T12" y="T13"/>
                  </a:cxn>
                </a:cxnLst>
                <a:rect l="0" t="0" r="r" b="b"/>
                <a:pathLst>
                  <a:path w="300" h="176">
                    <a:moveTo>
                      <a:pt x="300" y="0"/>
                    </a:moveTo>
                    <a:lnTo>
                      <a:pt x="130" y="0"/>
                    </a:lnTo>
                    <a:lnTo>
                      <a:pt x="130" y="1"/>
                    </a:lnTo>
                    <a:lnTo>
                      <a:pt x="0" y="1"/>
                    </a:lnTo>
                    <a:lnTo>
                      <a:pt x="0" y="176"/>
                    </a:lnTo>
                    <a:lnTo>
                      <a:pt x="300" y="176"/>
                    </a:lnTo>
                    <a:lnTo>
                      <a:pt x="300" y="0"/>
                    </a:lnTo>
                    <a:close/>
                  </a:path>
                </a:pathLst>
              </a:custGeom>
              <a:solidFill>
                <a:srgbClr val="F7A4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26" name="ïṧľï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9EED127-2806-4D43-94FD-A1A118CACA63}"/>
                  </a:ext>
                </a:extLst>
              </p:cNvPr>
              <p:cNvSpPr/>
              <p:nvPr/>
            </p:nvSpPr>
            <p:spPr bwMode="auto">
              <a:xfrm>
                <a:off x="4120" y="3800"/>
                <a:ext cx="300" cy="176"/>
              </a:xfrm>
              <a:custGeom>
                <a:avLst/>
                <a:gdLst>
                  <a:gd name="T0" fmla="*/ 300 w 300"/>
                  <a:gd name="T1" fmla="*/ 0 h 176"/>
                  <a:gd name="T2" fmla="*/ 130 w 300"/>
                  <a:gd name="T3" fmla="*/ 0 h 176"/>
                  <a:gd name="T4" fmla="*/ 130 w 300"/>
                  <a:gd name="T5" fmla="*/ 1 h 176"/>
                  <a:gd name="T6" fmla="*/ 0 w 300"/>
                  <a:gd name="T7" fmla="*/ 1 h 176"/>
                  <a:gd name="T8" fmla="*/ 0 w 300"/>
                  <a:gd name="T9" fmla="*/ 176 h 176"/>
                  <a:gd name="T10" fmla="*/ 300 w 300"/>
                  <a:gd name="T11" fmla="*/ 176 h 176"/>
                  <a:gd name="T12" fmla="*/ 300 w 300"/>
                  <a:gd name="T13" fmla="*/ 0 h 176"/>
                </a:gdLst>
                <a:ahLst/>
                <a:cxnLst>
                  <a:cxn ang="0">
                    <a:pos x="T0" y="T1"/>
                  </a:cxn>
                  <a:cxn ang="0">
                    <a:pos x="T2" y="T3"/>
                  </a:cxn>
                  <a:cxn ang="0">
                    <a:pos x="T4" y="T5"/>
                  </a:cxn>
                  <a:cxn ang="0">
                    <a:pos x="T6" y="T7"/>
                  </a:cxn>
                  <a:cxn ang="0">
                    <a:pos x="T8" y="T9"/>
                  </a:cxn>
                  <a:cxn ang="0">
                    <a:pos x="T10" y="T11"/>
                  </a:cxn>
                  <a:cxn ang="0">
                    <a:pos x="T12" y="T13"/>
                  </a:cxn>
                </a:cxnLst>
                <a:rect l="0" t="0" r="r" b="b"/>
                <a:pathLst>
                  <a:path w="300" h="176">
                    <a:moveTo>
                      <a:pt x="300" y="0"/>
                    </a:moveTo>
                    <a:lnTo>
                      <a:pt x="130" y="0"/>
                    </a:lnTo>
                    <a:lnTo>
                      <a:pt x="130" y="1"/>
                    </a:lnTo>
                    <a:lnTo>
                      <a:pt x="0" y="1"/>
                    </a:lnTo>
                    <a:lnTo>
                      <a:pt x="0" y="176"/>
                    </a:lnTo>
                    <a:lnTo>
                      <a:pt x="300" y="176"/>
                    </a:lnTo>
                    <a:lnTo>
                      <a:pt x="3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27" name="isḷiḋ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C5A8258-BB4E-4770-9F72-2536A9E3C8A9}"/>
                  </a:ext>
                </a:extLst>
              </p:cNvPr>
              <p:cNvSpPr/>
              <p:nvPr/>
            </p:nvSpPr>
            <p:spPr bwMode="auto">
              <a:xfrm>
                <a:off x="4120" y="3976"/>
                <a:ext cx="300" cy="31"/>
              </a:xfrm>
              <a:custGeom>
                <a:avLst/>
                <a:gdLst>
                  <a:gd name="T0" fmla="*/ 300 w 300"/>
                  <a:gd name="T1" fmla="*/ 0 h 31"/>
                  <a:gd name="T2" fmla="*/ 300 w 300"/>
                  <a:gd name="T3" fmla="*/ 0 h 31"/>
                  <a:gd name="T4" fmla="*/ 0 w 300"/>
                  <a:gd name="T5" fmla="*/ 0 h 31"/>
                  <a:gd name="T6" fmla="*/ 0 w 300"/>
                  <a:gd name="T7" fmla="*/ 31 h 31"/>
                  <a:gd name="T8" fmla="*/ 300 w 300"/>
                  <a:gd name="T9" fmla="*/ 31 h 31"/>
                  <a:gd name="T10" fmla="*/ 300 w 300"/>
                  <a:gd name="T11" fmla="*/ 0 h 31"/>
                </a:gdLst>
                <a:ahLst/>
                <a:cxnLst>
                  <a:cxn ang="0">
                    <a:pos x="T0" y="T1"/>
                  </a:cxn>
                  <a:cxn ang="0">
                    <a:pos x="T2" y="T3"/>
                  </a:cxn>
                  <a:cxn ang="0">
                    <a:pos x="T4" y="T5"/>
                  </a:cxn>
                  <a:cxn ang="0">
                    <a:pos x="T6" y="T7"/>
                  </a:cxn>
                  <a:cxn ang="0">
                    <a:pos x="T8" y="T9"/>
                  </a:cxn>
                  <a:cxn ang="0">
                    <a:pos x="T10" y="T11"/>
                  </a:cxn>
                </a:cxnLst>
                <a:rect l="0" t="0" r="r" b="b"/>
                <a:pathLst>
                  <a:path w="300" h="31">
                    <a:moveTo>
                      <a:pt x="300" y="0"/>
                    </a:moveTo>
                    <a:lnTo>
                      <a:pt x="300" y="0"/>
                    </a:lnTo>
                    <a:lnTo>
                      <a:pt x="0" y="0"/>
                    </a:lnTo>
                    <a:lnTo>
                      <a:pt x="0" y="31"/>
                    </a:lnTo>
                    <a:lnTo>
                      <a:pt x="300" y="31"/>
                    </a:lnTo>
                    <a:lnTo>
                      <a:pt x="300" y="0"/>
                    </a:lnTo>
                    <a:close/>
                  </a:path>
                </a:pathLst>
              </a:custGeom>
              <a:solidFill>
                <a:srgbClr val="DD4C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28" name="ïṣľíḍ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FC4E158-EBA5-4C6C-B88A-B1E30D87DB8B}"/>
                  </a:ext>
                </a:extLst>
              </p:cNvPr>
              <p:cNvSpPr/>
              <p:nvPr/>
            </p:nvSpPr>
            <p:spPr bwMode="auto">
              <a:xfrm>
                <a:off x="4120" y="3976"/>
                <a:ext cx="300" cy="31"/>
              </a:xfrm>
              <a:custGeom>
                <a:avLst/>
                <a:gdLst>
                  <a:gd name="T0" fmla="*/ 300 w 300"/>
                  <a:gd name="T1" fmla="*/ 0 h 31"/>
                  <a:gd name="T2" fmla="*/ 300 w 300"/>
                  <a:gd name="T3" fmla="*/ 0 h 31"/>
                  <a:gd name="T4" fmla="*/ 0 w 300"/>
                  <a:gd name="T5" fmla="*/ 0 h 31"/>
                  <a:gd name="T6" fmla="*/ 0 w 300"/>
                  <a:gd name="T7" fmla="*/ 31 h 31"/>
                  <a:gd name="T8" fmla="*/ 300 w 300"/>
                  <a:gd name="T9" fmla="*/ 31 h 31"/>
                  <a:gd name="T10" fmla="*/ 300 w 300"/>
                  <a:gd name="T11" fmla="*/ 0 h 31"/>
                </a:gdLst>
                <a:ahLst/>
                <a:cxnLst>
                  <a:cxn ang="0">
                    <a:pos x="T0" y="T1"/>
                  </a:cxn>
                  <a:cxn ang="0">
                    <a:pos x="T2" y="T3"/>
                  </a:cxn>
                  <a:cxn ang="0">
                    <a:pos x="T4" y="T5"/>
                  </a:cxn>
                  <a:cxn ang="0">
                    <a:pos x="T6" y="T7"/>
                  </a:cxn>
                  <a:cxn ang="0">
                    <a:pos x="T8" y="T9"/>
                  </a:cxn>
                  <a:cxn ang="0">
                    <a:pos x="T10" y="T11"/>
                  </a:cxn>
                </a:cxnLst>
                <a:rect l="0" t="0" r="r" b="b"/>
                <a:pathLst>
                  <a:path w="300" h="31">
                    <a:moveTo>
                      <a:pt x="300" y="0"/>
                    </a:moveTo>
                    <a:lnTo>
                      <a:pt x="300" y="0"/>
                    </a:lnTo>
                    <a:lnTo>
                      <a:pt x="0" y="0"/>
                    </a:lnTo>
                    <a:lnTo>
                      <a:pt x="0" y="31"/>
                    </a:lnTo>
                    <a:lnTo>
                      <a:pt x="300" y="31"/>
                    </a:lnTo>
                    <a:lnTo>
                      <a:pt x="3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29" name="îS1i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0D115E2-1ADE-400C-921E-1322A70F5E52}"/>
                  </a:ext>
                </a:extLst>
              </p:cNvPr>
              <p:cNvSpPr/>
              <p:nvPr/>
            </p:nvSpPr>
            <p:spPr bwMode="auto">
              <a:xfrm>
                <a:off x="3372" y="3589"/>
                <a:ext cx="878" cy="212"/>
              </a:xfrm>
              <a:prstGeom prst="rect">
                <a:avLst/>
              </a:prstGeom>
              <a:solidFill>
                <a:srgbClr val="FFC04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30" name="îSḻí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7314308-45E1-4D90-B66B-E6A9D9F44BCF}"/>
                  </a:ext>
                </a:extLst>
              </p:cNvPr>
              <p:cNvSpPr/>
              <p:nvPr/>
            </p:nvSpPr>
            <p:spPr bwMode="auto">
              <a:xfrm>
                <a:off x="3372" y="3589"/>
                <a:ext cx="87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31" name="išḻíḓ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1026071-B936-41A2-8CC6-3F4D9A313C8C}"/>
                  </a:ext>
                </a:extLst>
              </p:cNvPr>
              <p:cNvSpPr/>
              <p:nvPr/>
            </p:nvSpPr>
            <p:spPr bwMode="auto">
              <a:xfrm>
                <a:off x="3372" y="3767"/>
                <a:ext cx="878" cy="34"/>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32" name="iṧľíḋ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C089965-EEB4-4011-8DB8-052770D0605F}"/>
                  </a:ext>
                </a:extLst>
              </p:cNvPr>
              <p:cNvSpPr/>
              <p:nvPr/>
            </p:nvSpPr>
            <p:spPr bwMode="auto">
              <a:xfrm>
                <a:off x="3372" y="3767"/>
                <a:ext cx="878" cy="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33" name="íṥḻiḑ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E32F9A0-C27F-449F-9B3E-F33C6DC47BDD}"/>
                  </a:ext>
                </a:extLst>
              </p:cNvPr>
              <p:cNvSpPr/>
              <p:nvPr/>
            </p:nvSpPr>
            <p:spPr bwMode="auto">
              <a:xfrm>
                <a:off x="3623" y="3801"/>
                <a:ext cx="110" cy="2"/>
              </a:xfrm>
              <a:prstGeom prst="rect">
                <a:avLst/>
              </a:prstGeom>
              <a:solidFill>
                <a:srgbClr val="FFCF6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34" name="ïŝliḋ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C04326E-3201-4381-B1ED-EE5A8BDEF33E}"/>
                  </a:ext>
                </a:extLst>
              </p:cNvPr>
              <p:cNvSpPr/>
              <p:nvPr/>
            </p:nvSpPr>
            <p:spPr bwMode="auto">
              <a:xfrm>
                <a:off x="3623" y="3801"/>
                <a:ext cx="110"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35" name="îš1íḋ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3E4DDAD-F06D-45AA-9D1A-167EE423F1DA}"/>
                  </a:ext>
                </a:extLst>
              </p:cNvPr>
              <p:cNvSpPr/>
              <p:nvPr/>
            </p:nvSpPr>
            <p:spPr bwMode="auto">
              <a:xfrm>
                <a:off x="3733" y="3801"/>
                <a:ext cx="90" cy="2"/>
              </a:xfrm>
              <a:prstGeom prst="rect">
                <a:avLst/>
              </a:prstGeom>
              <a:solidFill>
                <a:srgbClr val="FFDA7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36" name="íṧľi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71F0D57-15DC-4C02-90AE-FBEA3C5D9365}"/>
                  </a:ext>
                </a:extLst>
              </p:cNvPr>
              <p:cNvSpPr/>
              <p:nvPr/>
            </p:nvSpPr>
            <p:spPr bwMode="auto">
              <a:xfrm>
                <a:off x="3733" y="3801"/>
                <a:ext cx="90"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37" name="îṥḻíḋ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1FC3A7C-FC53-459E-82E2-C08D12F5DA4D}"/>
                  </a:ext>
                </a:extLst>
              </p:cNvPr>
              <p:cNvSpPr/>
              <p:nvPr/>
            </p:nvSpPr>
            <p:spPr bwMode="auto">
              <a:xfrm>
                <a:off x="3612" y="3801"/>
                <a:ext cx="11" cy="2"/>
              </a:xfrm>
              <a:custGeom>
                <a:avLst/>
                <a:gdLst>
                  <a:gd name="T0" fmla="*/ 7 w 7"/>
                  <a:gd name="T1" fmla="*/ 0 h 1"/>
                  <a:gd name="T2" fmla="*/ 0 w 7"/>
                  <a:gd name="T3" fmla="*/ 0 h 1"/>
                  <a:gd name="T4" fmla="*/ 0 w 7"/>
                  <a:gd name="T5" fmla="*/ 1 h 1"/>
                  <a:gd name="T6" fmla="*/ 7 w 7"/>
                  <a:gd name="T7" fmla="*/ 1 h 1"/>
                  <a:gd name="T8" fmla="*/ 7 w 7"/>
                  <a:gd name="T9" fmla="*/ 0 h 1"/>
                </a:gdLst>
                <a:ahLst/>
                <a:cxnLst>
                  <a:cxn ang="0">
                    <a:pos x="T0" y="T1"/>
                  </a:cxn>
                  <a:cxn ang="0">
                    <a:pos x="T2" y="T3"/>
                  </a:cxn>
                  <a:cxn ang="0">
                    <a:pos x="T4" y="T5"/>
                  </a:cxn>
                  <a:cxn ang="0">
                    <a:pos x="T6" y="T7"/>
                  </a:cxn>
                  <a:cxn ang="0">
                    <a:pos x="T8" y="T9"/>
                  </a:cxn>
                </a:cxnLst>
                <a:rect l="0" t="0" r="r" b="b"/>
                <a:pathLst>
                  <a:path w="7" h="1">
                    <a:moveTo>
                      <a:pt x="7" y="0"/>
                    </a:moveTo>
                    <a:cubicBezTo>
                      <a:pt x="0" y="0"/>
                      <a:pt x="0" y="0"/>
                      <a:pt x="0" y="0"/>
                    </a:cubicBezTo>
                    <a:cubicBezTo>
                      <a:pt x="0" y="0"/>
                      <a:pt x="0" y="0"/>
                      <a:pt x="0" y="1"/>
                    </a:cubicBezTo>
                    <a:cubicBezTo>
                      <a:pt x="7" y="1"/>
                      <a:pt x="7" y="1"/>
                      <a:pt x="7" y="1"/>
                    </a:cubicBezTo>
                    <a:cubicBezTo>
                      <a:pt x="7" y="0"/>
                      <a:pt x="7" y="0"/>
                      <a:pt x="7" y="0"/>
                    </a:cubicBezTo>
                  </a:path>
                </a:pathLst>
              </a:custGeom>
              <a:solidFill>
                <a:srgbClr val="F9BA6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38" name="í$ḷîḓ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4B6EF8A-A0D7-4F47-87B1-47ED1E7468A6}"/>
                  </a:ext>
                </a:extLst>
              </p:cNvPr>
              <p:cNvSpPr/>
              <p:nvPr/>
            </p:nvSpPr>
            <p:spPr bwMode="auto">
              <a:xfrm>
                <a:off x="3563" y="3595"/>
                <a:ext cx="260" cy="172"/>
              </a:xfrm>
              <a:custGeom>
                <a:avLst/>
                <a:gdLst>
                  <a:gd name="T0" fmla="*/ 108 w 165"/>
                  <a:gd name="T1" fmla="*/ 0 h 109"/>
                  <a:gd name="T2" fmla="*/ 38 w 165"/>
                  <a:gd name="T3" fmla="*/ 0 h 109"/>
                  <a:gd name="T4" fmla="*/ 38 w 165"/>
                  <a:gd name="T5" fmla="*/ 2 h 109"/>
                  <a:gd name="T6" fmla="*/ 0 w 165"/>
                  <a:gd name="T7" fmla="*/ 2 h 109"/>
                  <a:gd name="T8" fmla="*/ 0 w 165"/>
                  <a:gd name="T9" fmla="*/ 43 h 109"/>
                  <a:gd name="T10" fmla="*/ 26 w 165"/>
                  <a:gd name="T11" fmla="*/ 109 h 109"/>
                  <a:gd name="T12" fmla="*/ 165 w 165"/>
                  <a:gd name="T13" fmla="*/ 109 h 109"/>
                  <a:gd name="T14" fmla="*/ 165 w 165"/>
                  <a:gd name="T15" fmla="*/ 1 h 109"/>
                  <a:gd name="T16" fmla="*/ 108 w 165"/>
                  <a:gd name="T17" fmla="*/ 1 h 109"/>
                  <a:gd name="T18" fmla="*/ 108 w 165"/>
                  <a:gd name="T19"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109">
                    <a:moveTo>
                      <a:pt x="108" y="0"/>
                    </a:moveTo>
                    <a:cubicBezTo>
                      <a:pt x="38" y="0"/>
                      <a:pt x="38" y="0"/>
                      <a:pt x="38" y="0"/>
                    </a:cubicBezTo>
                    <a:cubicBezTo>
                      <a:pt x="38" y="2"/>
                      <a:pt x="38" y="2"/>
                      <a:pt x="38" y="2"/>
                    </a:cubicBezTo>
                    <a:cubicBezTo>
                      <a:pt x="0" y="2"/>
                      <a:pt x="0" y="2"/>
                      <a:pt x="0" y="2"/>
                    </a:cubicBezTo>
                    <a:cubicBezTo>
                      <a:pt x="0" y="43"/>
                      <a:pt x="0" y="43"/>
                      <a:pt x="0" y="43"/>
                    </a:cubicBezTo>
                    <a:cubicBezTo>
                      <a:pt x="11" y="64"/>
                      <a:pt x="20" y="86"/>
                      <a:pt x="26" y="109"/>
                    </a:cubicBezTo>
                    <a:cubicBezTo>
                      <a:pt x="165" y="109"/>
                      <a:pt x="165" y="109"/>
                      <a:pt x="165" y="109"/>
                    </a:cubicBezTo>
                    <a:cubicBezTo>
                      <a:pt x="165" y="1"/>
                      <a:pt x="165" y="1"/>
                      <a:pt x="165" y="1"/>
                    </a:cubicBezTo>
                    <a:cubicBezTo>
                      <a:pt x="108" y="1"/>
                      <a:pt x="108" y="1"/>
                      <a:pt x="108" y="1"/>
                    </a:cubicBezTo>
                    <a:cubicBezTo>
                      <a:pt x="108" y="0"/>
                      <a:pt x="108" y="0"/>
                      <a:pt x="108" y="0"/>
                    </a:cubicBezTo>
                  </a:path>
                </a:pathLst>
              </a:custGeom>
              <a:solidFill>
                <a:srgbClr val="FFCF6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39" name="iṥľîḍ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6D26936-6BF9-444F-801E-069AFF4E40BC}"/>
                  </a:ext>
                </a:extLst>
              </p:cNvPr>
              <p:cNvSpPr/>
              <p:nvPr/>
            </p:nvSpPr>
            <p:spPr bwMode="auto">
              <a:xfrm>
                <a:off x="3604" y="3767"/>
                <a:ext cx="219" cy="34"/>
              </a:xfrm>
              <a:custGeom>
                <a:avLst/>
                <a:gdLst>
                  <a:gd name="T0" fmla="*/ 139 w 139"/>
                  <a:gd name="T1" fmla="*/ 0 h 22"/>
                  <a:gd name="T2" fmla="*/ 0 w 139"/>
                  <a:gd name="T3" fmla="*/ 0 h 22"/>
                  <a:gd name="T4" fmla="*/ 5 w 139"/>
                  <a:gd name="T5" fmla="*/ 22 h 22"/>
                  <a:gd name="T6" fmla="*/ 139 w 139"/>
                  <a:gd name="T7" fmla="*/ 22 h 22"/>
                  <a:gd name="T8" fmla="*/ 139 w 139"/>
                  <a:gd name="T9" fmla="*/ 0 h 22"/>
                </a:gdLst>
                <a:ahLst/>
                <a:cxnLst>
                  <a:cxn ang="0">
                    <a:pos x="T0" y="T1"/>
                  </a:cxn>
                  <a:cxn ang="0">
                    <a:pos x="T2" y="T3"/>
                  </a:cxn>
                  <a:cxn ang="0">
                    <a:pos x="T4" y="T5"/>
                  </a:cxn>
                  <a:cxn ang="0">
                    <a:pos x="T6" y="T7"/>
                  </a:cxn>
                  <a:cxn ang="0">
                    <a:pos x="T8" y="T9"/>
                  </a:cxn>
                </a:cxnLst>
                <a:rect l="0" t="0" r="r" b="b"/>
                <a:pathLst>
                  <a:path w="139" h="22">
                    <a:moveTo>
                      <a:pt x="139" y="0"/>
                    </a:moveTo>
                    <a:cubicBezTo>
                      <a:pt x="0" y="0"/>
                      <a:pt x="0" y="0"/>
                      <a:pt x="0" y="0"/>
                    </a:cubicBezTo>
                    <a:cubicBezTo>
                      <a:pt x="2" y="7"/>
                      <a:pt x="3" y="14"/>
                      <a:pt x="5" y="22"/>
                    </a:cubicBezTo>
                    <a:cubicBezTo>
                      <a:pt x="139" y="22"/>
                      <a:pt x="139" y="22"/>
                      <a:pt x="139" y="22"/>
                    </a:cubicBezTo>
                    <a:cubicBezTo>
                      <a:pt x="139" y="0"/>
                      <a:pt x="139" y="0"/>
                      <a:pt x="139" y="0"/>
                    </a:cubicBezTo>
                  </a:path>
                </a:pathLst>
              </a:custGeom>
              <a:solidFill>
                <a:srgbClr val="E577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40" name="îşļi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5944AD7-90C7-4604-B6E5-0CC69B4425C1}"/>
                  </a:ext>
                </a:extLst>
              </p:cNvPr>
              <p:cNvSpPr/>
              <p:nvPr/>
            </p:nvSpPr>
            <p:spPr bwMode="auto">
              <a:xfrm>
                <a:off x="3950" y="3595"/>
                <a:ext cx="300" cy="172"/>
              </a:xfrm>
              <a:custGeom>
                <a:avLst/>
                <a:gdLst>
                  <a:gd name="T0" fmla="*/ 300 w 300"/>
                  <a:gd name="T1" fmla="*/ 0 h 172"/>
                  <a:gd name="T2" fmla="*/ 43 w 300"/>
                  <a:gd name="T3" fmla="*/ 0 h 172"/>
                  <a:gd name="T4" fmla="*/ 43 w 300"/>
                  <a:gd name="T5" fmla="*/ 2 h 172"/>
                  <a:gd name="T6" fmla="*/ 0 w 300"/>
                  <a:gd name="T7" fmla="*/ 2 h 172"/>
                  <a:gd name="T8" fmla="*/ 0 w 300"/>
                  <a:gd name="T9" fmla="*/ 172 h 172"/>
                  <a:gd name="T10" fmla="*/ 300 w 300"/>
                  <a:gd name="T11" fmla="*/ 172 h 172"/>
                  <a:gd name="T12" fmla="*/ 300 w 300"/>
                  <a:gd name="T13" fmla="*/ 0 h 172"/>
                </a:gdLst>
                <a:ahLst/>
                <a:cxnLst>
                  <a:cxn ang="0">
                    <a:pos x="T0" y="T1"/>
                  </a:cxn>
                  <a:cxn ang="0">
                    <a:pos x="T2" y="T3"/>
                  </a:cxn>
                  <a:cxn ang="0">
                    <a:pos x="T4" y="T5"/>
                  </a:cxn>
                  <a:cxn ang="0">
                    <a:pos x="T6" y="T7"/>
                  </a:cxn>
                  <a:cxn ang="0">
                    <a:pos x="T8" y="T9"/>
                  </a:cxn>
                  <a:cxn ang="0">
                    <a:pos x="T10" y="T11"/>
                  </a:cxn>
                  <a:cxn ang="0">
                    <a:pos x="T12" y="T13"/>
                  </a:cxn>
                </a:cxnLst>
                <a:rect l="0" t="0" r="r" b="b"/>
                <a:pathLst>
                  <a:path w="300" h="172">
                    <a:moveTo>
                      <a:pt x="300" y="0"/>
                    </a:moveTo>
                    <a:lnTo>
                      <a:pt x="43" y="0"/>
                    </a:lnTo>
                    <a:lnTo>
                      <a:pt x="43" y="2"/>
                    </a:lnTo>
                    <a:lnTo>
                      <a:pt x="0" y="2"/>
                    </a:lnTo>
                    <a:lnTo>
                      <a:pt x="0" y="172"/>
                    </a:lnTo>
                    <a:lnTo>
                      <a:pt x="300" y="172"/>
                    </a:lnTo>
                    <a:lnTo>
                      <a:pt x="300" y="0"/>
                    </a:lnTo>
                    <a:close/>
                  </a:path>
                </a:pathLst>
              </a:custGeom>
              <a:solidFill>
                <a:srgbClr val="F7A4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41" name="iṧļïd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5F0C46C-0592-4A55-A139-C317AF08008E}"/>
                  </a:ext>
                </a:extLst>
              </p:cNvPr>
              <p:cNvSpPr/>
              <p:nvPr/>
            </p:nvSpPr>
            <p:spPr bwMode="auto">
              <a:xfrm>
                <a:off x="3950" y="3595"/>
                <a:ext cx="300" cy="172"/>
              </a:xfrm>
              <a:custGeom>
                <a:avLst/>
                <a:gdLst>
                  <a:gd name="T0" fmla="*/ 300 w 300"/>
                  <a:gd name="T1" fmla="*/ 0 h 172"/>
                  <a:gd name="T2" fmla="*/ 43 w 300"/>
                  <a:gd name="T3" fmla="*/ 0 h 172"/>
                  <a:gd name="T4" fmla="*/ 43 w 300"/>
                  <a:gd name="T5" fmla="*/ 2 h 172"/>
                  <a:gd name="T6" fmla="*/ 0 w 300"/>
                  <a:gd name="T7" fmla="*/ 2 h 172"/>
                  <a:gd name="T8" fmla="*/ 0 w 300"/>
                  <a:gd name="T9" fmla="*/ 172 h 172"/>
                  <a:gd name="T10" fmla="*/ 300 w 300"/>
                  <a:gd name="T11" fmla="*/ 172 h 172"/>
                  <a:gd name="T12" fmla="*/ 300 w 300"/>
                  <a:gd name="T13" fmla="*/ 0 h 172"/>
                </a:gdLst>
                <a:ahLst/>
                <a:cxnLst>
                  <a:cxn ang="0">
                    <a:pos x="T0" y="T1"/>
                  </a:cxn>
                  <a:cxn ang="0">
                    <a:pos x="T2" y="T3"/>
                  </a:cxn>
                  <a:cxn ang="0">
                    <a:pos x="T4" y="T5"/>
                  </a:cxn>
                  <a:cxn ang="0">
                    <a:pos x="T6" y="T7"/>
                  </a:cxn>
                  <a:cxn ang="0">
                    <a:pos x="T8" y="T9"/>
                  </a:cxn>
                  <a:cxn ang="0">
                    <a:pos x="T10" y="T11"/>
                  </a:cxn>
                  <a:cxn ang="0">
                    <a:pos x="T12" y="T13"/>
                  </a:cxn>
                </a:cxnLst>
                <a:rect l="0" t="0" r="r" b="b"/>
                <a:pathLst>
                  <a:path w="300" h="172">
                    <a:moveTo>
                      <a:pt x="300" y="0"/>
                    </a:moveTo>
                    <a:lnTo>
                      <a:pt x="43" y="0"/>
                    </a:lnTo>
                    <a:lnTo>
                      <a:pt x="43" y="2"/>
                    </a:lnTo>
                    <a:lnTo>
                      <a:pt x="0" y="2"/>
                    </a:lnTo>
                    <a:lnTo>
                      <a:pt x="0" y="172"/>
                    </a:lnTo>
                    <a:lnTo>
                      <a:pt x="300" y="172"/>
                    </a:lnTo>
                    <a:lnTo>
                      <a:pt x="3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42" name="iṡļí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7B27200-65AD-499A-83CF-D3421DADE016}"/>
                  </a:ext>
                </a:extLst>
              </p:cNvPr>
              <p:cNvSpPr/>
              <p:nvPr/>
            </p:nvSpPr>
            <p:spPr bwMode="auto">
              <a:xfrm>
                <a:off x="3950" y="3767"/>
                <a:ext cx="300" cy="31"/>
              </a:xfrm>
              <a:custGeom>
                <a:avLst/>
                <a:gdLst>
                  <a:gd name="T0" fmla="*/ 300 w 300"/>
                  <a:gd name="T1" fmla="*/ 0 h 31"/>
                  <a:gd name="T2" fmla="*/ 300 w 300"/>
                  <a:gd name="T3" fmla="*/ 0 h 31"/>
                  <a:gd name="T4" fmla="*/ 0 w 300"/>
                  <a:gd name="T5" fmla="*/ 0 h 31"/>
                  <a:gd name="T6" fmla="*/ 0 w 300"/>
                  <a:gd name="T7" fmla="*/ 31 h 31"/>
                  <a:gd name="T8" fmla="*/ 300 w 300"/>
                  <a:gd name="T9" fmla="*/ 31 h 31"/>
                  <a:gd name="T10" fmla="*/ 300 w 300"/>
                  <a:gd name="T11" fmla="*/ 26 h 31"/>
                  <a:gd name="T12" fmla="*/ 300 w 300"/>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300" h="31">
                    <a:moveTo>
                      <a:pt x="300" y="0"/>
                    </a:moveTo>
                    <a:lnTo>
                      <a:pt x="300" y="0"/>
                    </a:lnTo>
                    <a:lnTo>
                      <a:pt x="0" y="0"/>
                    </a:lnTo>
                    <a:lnTo>
                      <a:pt x="0" y="31"/>
                    </a:lnTo>
                    <a:lnTo>
                      <a:pt x="300" y="31"/>
                    </a:lnTo>
                    <a:lnTo>
                      <a:pt x="300" y="26"/>
                    </a:lnTo>
                    <a:lnTo>
                      <a:pt x="300" y="0"/>
                    </a:lnTo>
                    <a:close/>
                  </a:path>
                </a:pathLst>
              </a:custGeom>
              <a:solidFill>
                <a:srgbClr val="DD4C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43" name="íṥļîḓ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54A5EEB-19FF-4E2F-9ABC-52249B1B95C5}"/>
                  </a:ext>
                </a:extLst>
              </p:cNvPr>
              <p:cNvSpPr/>
              <p:nvPr/>
            </p:nvSpPr>
            <p:spPr bwMode="auto">
              <a:xfrm>
                <a:off x="3950" y="3767"/>
                <a:ext cx="300" cy="31"/>
              </a:xfrm>
              <a:custGeom>
                <a:avLst/>
                <a:gdLst>
                  <a:gd name="T0" fmla="*/ 300 w 300"/>
                  <a:gd name="T1" fmla="*/ 0 h 31"/>
                  <a:gd name="T2" fmla="*/ 300 w 300"/>
                  <a:gd name="T3" fmla="*/ 0 h 31"/>
                  <a:gd name="T4" fmla="*/ 0 w 300"/>
                  <a:gd name="T5" fmla="*/ 0 h 31"/>
                  <a:gd name="T6" fmla="*/ 0 w 300"/>
                  <a:gd name="T7" fmla="*/ 31 h 31"/>
                  <a:gd name="T8" fmla="*/ 300 w 300"/>
                  <a:gd name="T9" fmla="*/ 31 h 31"/>
                  <a:gd name="T10" fmla="*/ 300 w 300"/>
                  <a:gd name="T11" fmla="*/ 26 h 31"/>
                  <a:gd name="T12" fmla="*/ 300 w 300"/>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300" h="31">
                    <a:moveTo>
                      <a:pt x="300" y="0"/>
                    </a:moveTo>
                    <a:lnTo>
                      <a:pt x="300" y="0"/>
                    </a:lnTo>
                    <a:lnTo>
                      <a:pt x="0" y="0"/>
                    </a:lnTo>
                    <a:lnTo>
                      <a:pt x="0" y="31"/>
                    </a:lnTo>
                    <a:lnTo>
                      <a:pt x="300" y="31"/>
                    </a:lnTo>
                    <a:lnTo>
                      <a:pt x="300" y="26"/>
                    </a:lnTo>
                    <a:lnTo>
                      <a:pt x="3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44" name="iş1ïḍ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0701BAD-7D7F-44EA-B3F2-5A96ADCE33CE}"/>
                  </a:ext>
                </a:extLst>
              </p:cNvPr>
              <p:cNvSpPr/>
              <p:nvPr/>
            </p:nvSpPr>
            <p:spPr bwMode="auto">
              <a:xfrm>
                <a:off x="3542" y="3378"/>
                <a:ext cx="878" cy="217"/>
              </a:xfrm>
              <a:prstGeom prst="rect">
                <a:avLst/>
              </a:prstGeom>
              <a:solidFill>
                <a:srgbClr val="FFC04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45" name="iṣlí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392B3B0-4DD2-4FA9-974D-4C89993C2E46}"/>
                  </a:ext>
                </a:extLst>
              </p:cNvPr>
              <p:cNvSpPr/>
              <p:nvPr/>
            </p:nvSpPr>
            <p:spPr bwMode="auto">
              <a:xfrm>
                <a:off x="3542" y="3378"/>
                <a:ext cx="878" cy="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46" name="ïṩḷiḍ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0CA81D9-D68F-4946-8384-119B842FA70A}"/>
                  </a:ext>
                </a:extLst>
              </p:cNvPr>
              <p:cNvSpPr/>
              <p:nvPr/>
            </p:nvSpPr>
            <p:spPr bwMode="auto">
              <a:xfrm>
                <a:off x="3542" y="3561"/>
                <a:ext cx="878" cy="34"/>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47" name="iṥ1íḑ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E0AE5A6-C25A-4204-9CC9-66F72794D75E}"/>
                  </a:ext>
                </a:extLst>
              </p:cNvPr>
              <p:cNvSpPr/>
              <p:nvPr/>
            </p:nvSpPr>
            <p:spPr bwMode="auto">
              <a:xfrm>
                <a:off x="3542" y="3561"/>
                <a:ext cx="878" cy="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48" name="îṣḻíḋ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0F6EDEA-CC27-44B9-A077-9832B2FD63DA}"/>
                  </a:ext>
                </a:extLst>
              </p:cNvPr>
              <p:cNvSpPr/>
              <p:nvPr/>
            </p:nvSpPr>
            <p:spPr bwMode="auto">
              <a:xfrm>
                <a:off x="3733" y="3383"/>
                <a:ext cx="260" cy="178"/>
              </a:xfrm>
              <a:custGeom>
                <a:avLst/>
                <a:gdLst>
                  <a:gd name="T0" fmla="*/ 260 w 260"/>
                  <a:gd name="T1" fmla="*/ 0 h 178"/>
                  <a:gd name="T2" fmla="*/ 192 w 260"/>
                  <a:gd name="T3" fmla="*/ 0 h 178"/>
                  <a:gd name="T4" fmla="*/ 192 w 260"/>
                  <a:gd name="T5" fmla="*/ 0 h 178"/>
                  <a:gd name="T6" fmla="*/ 0 w 260"/>
                  <a:gd name="T7" fmla="*/ 0 h 178"/>
                  <a:gd name="T8" fmla="*/ 0 w 260"/>
                  <a:gd name="T9" fmla="*/ 178 h 178"/>
                  <a:gd name="T10" fmla="*/ 260 w 260"/>
                  <a:gd name="T11" fmla="*/ 178 h 178"/>
                  <a:gd name="T12" fmla="*/ 260 w 260"/>
                  <a:gd name="T13" fmla="*/ 0 h 178"/>
                </a:gdLst>
                <a:ahLst/>
                <a:cxnLst>
                  <a:cxn ang="0">
                    <a:pos x="T0" y="T1"/>
                  </a:cxn>
                  <a:cxn ang="0">
                    <a:pos x="T2" y="T3"/>
                  </a:cxn>
                  <a:cxn ang="0">
                    <a:pos x="T4" y="T5"/>
                  </a:cxn>
                  <a:cxn ang="0">
                    <a:pos x="T6" y="T7"/>
                  </a:cxn>
                  <a:cxn ang="0">
                    <a:pos x="T8" y="T9"/>
                  </a:cxn>
                  <a:cxn ang="0">
                    <a:pos x="T10" y="T11"/>
                  </a:cxn>
                  <a:cxn ang="0">
                    <a:pos x="T12" y="T13"/>
                  </a:cxn>
                </a:cxnLst>
                <a:rect l="0" t="0" r="r" b="b"/>
                <a:pathLst>
                  <a:path w="260" h="178">
                    <a:moveTo>
                      <a:pt x="260" y="0"/>
                    </a:moveTo>
                    <a:lnTo>
                      <a:pt x="192" y="0"/>
                    </a:lnTo>
                    <a:lnTo>
                      <a:pt x="192" y="0"/>
                    </a:lnTo>
                    <a:lnTo>
                      <a:pt x="0" y="0"/>
                    </a:lnTo>
                    <a:lnTo>
                      <a:pt x="0" y="178"/>
                    </a:lnTo>
                    <a:lnTo>
                      <a:pt x="260" y="178"/>
                    </a:lnTo>
                    <a:lnTo>
                      <a:pt x="260" y="0"/>
                    </a:lnTo>
                    <a:close/>
                  </a:path>
                </a:pathLst>
              </a:custGeom>
              <a:solidFill>
                <a:srgbClr val="FFCF6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49" name="îṧlî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A9D871F-934D-4105-8492-AC87A930DD0A}"/>
                  </a:ext>
                </a:extLst>
              </p:cNvPr>
              <p:cNvSpPr/>
              <p:nvPr/>
            </p:nvSpPr>
            <p:spPr bwMode="auto">
              <a:xfrm>
                <a:off x="3733" y="3383"/>
                <a:ext cx="260" cy="178"/>
              </a:xfrm>
              <a:custGeom>
                <a:avLst/>
                <a:gdLst>
                  <a:gd name="T0" fmla="*/ 260 w 260"/>
                  <a:gd name="T1" fmla="*/ 0 h 178"/>
                  <a:gd name="T2" fmla="*/ 192 w 260"/>
                  <a:gd name="T3" fmla="*/ 0 h 178"/>
                  <a:gd name="T4" fmla="*/ 192 w 260"/>
                  <a:gd name="T5" fmla="*/ 0 h 178"/>
                  <a:gd name="T6" fmla="*/ 0 w 260"/>
                  <a:gd name="T7" fmla="*/ 0 h 178"/>
                  <a:gd name="T8" fmla="*/ 0 w 260"/>
                  <a:gd name="T9" fmla="*/ 178 h 178"/>
                  <a:gd name="T10" fmla="*/ 260 w 260"/>
                  <a:gd name="T11" fmla="*/ 178 h 178"/>
                  <a:gd name="T12" fmla="*/ 260 w 260"/>
                  <a:gd name="T13" fmla="*/ 0 h 178"/>
                </a:gdLst>
                <a:ahLst/>
                <a:cxnLst>
                  <a:cxn ang="0">
                    <a:pos x="T0" y="T1"/>
                  </a:cxn>
                  <a:cxn ang="0">
                    <a:pos x="T2" y="T3"/>
                  </a:cxn>
                  <a:cxn ang="0">
                    <a:pos x="T4" y="T5"/>
                  </a:cxn>
                  <a:cxn ang="0">
                    <a:pos x="T6" y="T7"/>
                  </a:cxn>
                  <a:cxn ang="0">
                    <a:pos x="T8" y="T9"/>
                  </a:cxn>
                  <a:cxn ang="0">
                    <a:pos x="T10" y="T11"/>
                  </a:cxn>
                  <a:cxn ang="0">
                    <a:pos x="T12" y="T13"/>
                  </a:cxn>
                </a:cxnLst>
                <a:rect l="0" t="0" r="r" b="b"/>
                <a:pathLst>
                  <a:path w="260" h="178">
                    <a:moveTo>
                      <a:pt x="260" y="0"/>
                    </a:moveTo>
                    <a:lnTo>
                      <a:pt x="192" y="0"/>
                    </a:lnTo>
                    <a:lnTo>
                      <a:pt x="192" y="0"/>
                    </a:lnTo>
                    <a:lnTo>
                      <a:pt x="0" y="0"/>
                    </a:lnTo>
                    <a:lnTo>
                      <a:pt x="0" y="178"/>
                    </a:lnTo>
                    <a:lnTo>
                      <a:pt x="260" y="178"/>
                    </a:lnTo>
                    <a:lnTo>
                      <a:pt x="26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50" name="îsľï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B3B41AD-B327-4600-8AEA-20A1DCADCB47}"/>
                  </a:ext>
                </a:extLst>
              </p:cNvPr>
              <p:cNvSpPr/>
              <p:nvPr/>
            </p:nvSpPr>
            <p:spPr bwMode="auto">
              <a:xfrm>
                <a:off x="3823" y="3595"/>
                <a:ext cx="127" cy="2"/>
              </a:xfrm>
              <a:prstGeom prst="rect">
                <a:avLst/>
              </a:prstGeom>
              <a:solidFill>
                <a:srgbClr val="FFCF6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51" name="iṣḻí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3488979-FED0-4AFB-AB28-A2616FBFF5AC}"/>
                  </a:ext>
                </a:extLst>
              </p:cNvPr>
              <p:cNvSpPr/>
              <p:nvPr/>
            </p:nvSpPr>
            <p:spPr bwMode="auto">
              <a:xfrm>
                <a:off x="3823" y="3595"/>
                <a:ext cx="127"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52" name="íś1iḓ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48E7C7A-786C-47AD-8DD9-39BE7C4B22C4}"/>
                  </a:ext>
                </a:extLst>
              </p:cNvPr>
              <p:cNvSpPr/>
              <p:nvPr/>
            </p:nvSpPr>
            <p:spPr bwMode="auto">
              <a:xfrm>
                <a:off x="3733" y="3595"/>
                <a:ext cx="90" cy="2"/>
              </a:xfrm>
              <a:prstGeom prst="rect">
                <a:avLst/>
              </a:prstGeom>
              <a:solidFill>
                <a:srgbClr val="FFDA7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53" name="ïšľïḍ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45D366F-2EC3-4087-8E47-02388013605D}"/>
                  </a:ext>
                </a:extLst>
              </p:cNvPr>
              <p:cNvSpPr/>
              <p:nvPr/>
            </p:nvSpPr>
            <p:spPr bwMode="auto">
              <a:xfrm>
                <a:off x="3733" y="3595"/>
                <a:ext cx="90"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54" name="ïṧľí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2BC5FF8-350C-444A-81AF-FE2E0FE18032}"/>
                  </a:ext>
                </a:extLst>
              </p:cNvPr>
              <p:cNvSpPr/>
              <p:nvPr/>
            </p:nvSpPr>
            <p:spPr bwMode="auto">
              <a:xfrm>
                <a:off x="3950" y="3595"/>
                <a:ext cx="43" cy="2"/>
              </a:xfrm>
              <a:prstGeom prst="rect">
                <a:avLst/>
              </a:prstGeom>
              <a:solidFill>
                <a:srgbClr val="F9BA6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55" name="ïśļïḍ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1942F30-F3E1-4B89-94D7-93920AA552A9}"/>
                  </a:ext>
                </a:extLst>
              </p:cNvPr>
              <p:cNvSpPr/>
              <p:nvPr/>
            </p:nvSpPr>
            <p:spPr bwMode="auto">
              <a:xfrm>
                <a:off x="3950" y="3595"/>
                <a:ext cx="43"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56" name="iśḷîd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D8332F2-98F8-4EE0-9C72-1FB97B098664}"/>
                  </a:ext>
                </a:extLst>
              </p:cNvPr>
              <p:cNvSpPr/>
              <p:nvPr/>
            </p:nvSpPr>
            <p:spPr bwMode="auto">
              <a:xfrm>
                <a:off x="3733" y="3561"/>
                <a:ext cx="260" cy="34"/>
              </a:xfrm>
              <a:prstGeom prst="rect">
                <a:avLst/>
              </a:prstGeom>
              <a:solidFill>
                <a:srgbClr val="E5775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57" name="ís1ï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1695EC8-3556-4E32-A1EF-84FC87E5A83A}"/>
                  </a:ext>
                </a:extLst>
              </p:cNvPr>
              <p:cNvSpPr/>
              <p:nvPr/>
            </p:nvSpPr>
            <p:spPr bwMode="auto">
              <a:xfrm>
                <a:off x="3733" y="3561"/>
                <a:ext cx="260" cy="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58" name="ïṩ1ï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8E02230-8E32-4331-8BF3-B7EC631F0659}"/>
                  </a:ext>
                </a:extLst>
              </p:cNvPr>
              <p:cNvSpPr/>
              <p:nvPr/>
            </p:nvSpPr>
            <p:spPr bwMode="auto">
              <a:xfrm>
                <a:off x="3542" y="3595"/>
                <a:ext cx="21" cy="3"/>
              </a:xfrm>
              <a:prstGeom prst="rect">
                <a:avLst/>
              </a:prstGeom>
              <a:solidFill>
                <a:srgbClr val="F7A4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59" name="îšḷî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15CD4AA-11EC-4282-BF3C-3C692B52898B}"/>
                  </a:ext>
                </a:extLst>
              </p:cNvPr>
              <p:cNvSpPr/>
              <p:nvPr/>
            </p:nvSpPr>
            <p:spPr bwMode="auto">
              <a:xfrm>
                <a:off x="3542" y="3595"/>
                <a:ext cx="21" cy="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60" name="išḷiḑ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495D746-4C2E-45BC-A80C-2B18EAEF43B9}"/>
                  </a:ext>
                </a:extLst>
              </p:cNvPr>
              <p:cNvSpPr/>
              <p:nvPr/>
            </p:nvSpPr>
            <p:spPr bwMode="auto">
              <a:xfrm>
                <a:off x="3563" y="3595"/>
                <a:ext cx="60" cy="3"/>
              </a:xfrm>
              <a:prstGeom prst="rect">
                <a:avLst/>
              </a:prstGeom>
              <a:solidFill>
                <a:srgbClr val="F7B05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61" name="îṣḻï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5098B06-04E7-4F4C-871A-FE466F8253AC}"/>
                  </a:ext>
                </a:extLst>
              </p:cNvPr>
              <p:cNvSpPr/>
              <p:nvPr/>
            </p:nvSpPr>
            <p:spPr bwMode="auto">
              <a:xfrm>
                <a:off x="3563" y="3595"/>
                <a:ext cx="60" cy="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62" name="íśḻíḍ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7A40AC5-17BC-4AA0-A280-2111432EC1BE}"/>
                  </a:ext>
                </a:extLst>
              </p:cNvPr>
              <p:cNvSpPr/>
              <p:nvPr/>
            </p:nvSpPr>
            <p:spPr bwMode="auto">
              <a:xfrm>
                <a:off x="3542" y="3383"/>
                <a:ext cx="81" cy="178"/>
              </a:xfrm>
              <a:custGeom>
                <a:avLst/>
                <a:gdLst>
                  <a:gd name="T0" fmla="*/ 81 w 81"/>
                  <a:gd name="T1" fmla="*/ 0 h 178"/>
                  <a:gd name="T2" fmla="*/ 11 w 81"/>
                  <a:gd name="T3" fmla="*/ 0 h 178"/>
                  <a:gd name="T4" fmla="*/ 11 w 81"/>
                  <a:gd name="T5" fmla="*/ 2 h 178"/>
                  <a:gd name="T6" fmla="*/ 0 w 81"/>
                  <a:gd name="T7" fmla="*/ 2 h 178"/>
                  <a:gd name="T8" fmla="*/ 0 w 81"/>
                  <a:gd name="T9" fmla="*/ 178 h 178"/>
                  <a:gd name="T10" fmla="*/ 81 w 81"/>
                  <a:gd name="T11" fmla="*/ 178 h 178"/>
                  <a:gd name="T12" fmla="*/ 81 w 81"/>
                  <a:gd name="T13" fmla="*/ 0 h 178"/>
                </a:gdLst>
                <a:ahLst/>
                <a:cxnLst>
                  <a:cxn ang="0">
                    <a:pos x="T0" y="T1"/>
                  </a:cxn>
                  <a:cxn ang="0">
                    <a:pos x="T2" y="T3"/>
                  </a:cxn>
                  <a:cxn ang="0">
                    <a:pos x="T4" y="T5"/>
                  </a:cxn>
                  <a:cxn ang="0">
                    <a:pos x="T6" y="T7"/>
                  </a:cxn>
                  <a:cxn ang="0">
                    <a:pos x="T8" y="T9"/>
                  </a:cxn>
                  <a:cxn ang="0">
                    <a:pos x="T10" y="T11"/>
                  </a:cxn>
                  <a:cxn ang="0">
                    <a:pos x="T12" y="T13"/>
                  </a:cxn>
                </a:cxnLst>
                <a:rect l="0" t="0" r="r" b="b"/>
                <a:pathLst>
                  <a:path w="81" h="178">
                    <a:moveTo>
                      <a:pt x="81" y="0"/>
                    </a:moveTo>
                    <a:lnTo>
                      <a:pt x="11" y="0"/>
                    </a:lnTo>
                    <a:lnTo>
                      <a:pt x="11" y="2"/>
                    </a:lnTo>
                    <a:lnTo>
                      <a:pt x="0" y="2"/>
                    </a:lnTo>
                    <a:lnTo>
                      <a:pt x="0" y="178"/>
                    </a:lnTo>
                    <a:lnTo>
                      <a:pt x="81" y="178"/>
                    </a:lnTo>
                    <a:lnTo>
                      <a:pt x="81" y="0"/>
                    </a:lnTo>
                    <a:close/>
                  </a:path>
                </a:pathLst>
              </a:custGeom>
              <a:solidFill>
                <a:srgbClr val="F7A4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63" name="îSḷîḑ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E8F7D2F-0BEA-4D97-AFFE-74D231AB3644}"/>
                  </a:ext>
                </a:extLst>
              </p:cNvPr>
              <p:cNvSpPr/>
              <p:nvPr/>
            </p:nvSpPr>
            <p:spPr bwMode="auto">
              <a:xfrm>
                <a:off x="3542" y="3383"/>
                <a:ext cx="81" cy="178"/>
              </a:xfrm>
              <a:custGeom>
                <a:avLst/>
                <a:gdLst>
                  <a:gd name="T0" fmla="*/ 81 w 81"/>
                  <a:gd name="T1" fmla="*/ 0 h 178"/>
                  <a:gd name="T2" fmla="*/ 11 w 81"/>
                  <a:gd name="T3" fmla="*/ 0 h 178"/>
                  <a:gd name="T4" fmla="*/ 11 w 81"/>
                  <a:gd name="T5" fmla="*/ 2 h 178"/>
                  <a:gd name="T6" fmla="*/ 0 w 81"/>
                  <a:gd name="T7" fmla="*/ 2 h 178"/>
                  <a:gd name="T8" fmla="*/ 0 w 81"/>
                  <a:gd name="T9" fmla="*/ 178 h 178"/>
                  <a:gd name="T10" fmla="*/ 81 w 81"/>
                  <a:gd name="T11" fmla="*/ 178 h 178"/>
                  <a:gd name="T12" fmla="*/ 81 w 81"/>
                  <a:gd name="T13" fmla="*/ 0 h 178"/>
                </a:gdLst>
                <a:ahLst/>
                <a:cxnLst>
                  <a:cxn ang="0">
                    <a:pos x="T0" y="T1"/>
                  </a:cxn>
                  <a:cxn ang="0">
                    <a:pos x="T2" y="T3"/>
                  </a:cxn>
                  <a:cxn ang="0">
                    <a:pos x="T4" y="T5"/>
                  </a:cxn>
                  <a:cxn ang="0">
                    <a:pos x="T6" y="T7"/>
                  </a:cxn>
                  <a:cxn ang="0">
                    <a:pos x="T8" y="T9"/>
                  </a:cxn>
                  <a:cxn ang="0">
                    <a:pos x="T10" y="T11"/>
                  </a:cxn>
                  <a:cxn ang="0">
                    <a:pos x="T12" y="T13"/>
                  </a:cxn>
                </a:cxnLst>
                <a:rect l="0" t="0" r="r" b="b"/>
                <a:pathLst>
                  <a:path w="81" h="178">
                    <a:moveTo>
                      <a:pt x="81" y="0"/>
                    </a:moveTo>
                    <a:lnTo>
                      <a:pt x="11" y="0"/>
                    </a:lnTo>
                    <a:lnTo>
                      <a:pt x="11" y="2"/>
                    </a:lnTo>
                    <a:lnTo>
                      <a:pt x="0" y="2"/>
                    </a:lnTo>
                    <a:lnTo>
                      <a:pt x="0" y="178"/>
                    </a:lnTo>
                    <a:lnTo>
                      <a:pt x="81" y="178"/>
                    </a:lnTo>
                    <a:lnTo>
                      <a:pt x="8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64" name="îşļîḋ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6CEDB3C-F3DE-439A-9ECF-6C7938ADE086}"/>
                  </a:ext>
                </a:extLst>
              </p:cNvPr>
              <p:cNvSpPr/>
              <p:nvPr/>
            </p:nvSpPr>
            <p:spPr bwMode="auto">
              <a:xfrm>
                <a:off x="3542" y="3561"/>
                <a:ext cx="81" cy="34"/>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65" name="îśľï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ABFF07A-D434-4953-A3A8-6AB91358DC47}"/>
                  </a:ext>
                </a:extLst>
              </p:cNvPr>
              <p:cNvSpPr/>
              <p:nvPr/>
            </p:nvSpPr>
            <p:spPr bwMode="auto">
              <a:xfrm>
                <a:off x="3542" y="3561"/>
                <a:ext cx="81" cy="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66" name="iśļîḋ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7F4FF61-9623-4F46-8430-AA1558C19D8B}"/>
                  </a:ext>
                </a:extLst>
              </p:cNvPr>
              <p:cNvSpPr/>
              <p:nvPr/>
            </p:nvSpPr>
            <p:spPr bwMode="auto">
              <a:xfrm>
                <a:off x="4114" y="3378"/>
                <a:ext cx="306" cy="183"/>
              </a:xfrm>
              <a:custGeom>
                <a:avLst/>
                <a:gdLst>
                  <a:gd name="T0" fmla="*/ 306 w 306"/>
                  <a:gd name="T1" fmla="*/ 0 h 183"/>
                  <a:gd name="T2" fmla="*/ 236 w 306"/>
                  <a:gd name="T3" fmla="*/ 0 h 183"/>
                  <a:gd name="T4" fmla="*/ 236 w 306"/>
                  <a:gd name="T5" fmla="*/ 0 h 183"/>
                  <a:gd name="T6" fmla="*/ 236 w 306"/>
                  <a:gd name="T7" fmla="*/ 5 h 183"/>
                  <a:gd name="T8" fmla="*/ 0 w 306"/>
                  <a:gd name="T9" fmla="*/ 5 h 183"/>
                  <a:gd name="T10" fmla="*/ 0 w 306"/>
                  <a:gd name="T11" fmla="*/ 183 h 183"/>
                  <a:gd name="T12" fmla="*/ 306 w 306"/>
                  <a:gd name="T13" fmla="*/ 183 h 183"/>
                  <a:gd name="T14" fmla="*/ 306 w 306"/>
                  <a:gd name="T15" fmla="*/ 0 h 1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6" h="183">
                    <a:moveTo>
                      <a:pt x="306" y="0"/>
                    </a:moveTo>
                    <a:lnTo>
                      <a:pt x="236" y="0"/>
                    </a:lnTo>
                    <a:lnTo>
                      <a:pt x="236" y="0"/>
                    </a:lnTo>
                    <a:lnTo>
                      <a:pt x="236" y="5"/>
                    </a:lnTo>
                    <a:lnTo>
                      <a:pt x="0" y="5"/>
                    </a:lnTo>
                    <a:lnTo>
                      <a:pt x="0" y="183"/>
                    </a:lnTo>
                    <a:lnTo>
                      <a:pt x="306" y="183"/>
                    </a:lnTo>
                    <a:lnTo>
                      <a:pt x="306" y="0"/>
                    </a:lnTo>
                    <a:close/>
                  </a:path>
                </a:pathLst>
              </a:custGeom>
              <a:solidFill>
                <a:srgbClr val="F7A4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67" name="ïşľîḍ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89C7E51-0A4D-4F73-9E81-19C3F1B622EC}"/>
                  </a:ext>
                </a:extLst>
              </p:cNvPr>
              <p:cNvSpPr/>
              <p:nvPr/>
            </p:nvSpPr>
            <p:spPr bwMode="auto">
              <a:xfrm>
                <a:off x="4114" y="3378"/>
                <a:ext cx="306" cy="183"/>
              </a:xfrm>
              <a:custGeom>
                <a:avLst/>
                <a:gdLst>
                  <a:gd name="T0" fmla="*/ 306 w 306"/>
                  <a:gd name="T1" fmla="*/ 0 h 183"/>
                  <a:gd name="T2" fmla="*/ 236 w 306"/>
                  <a:gd name="T3" fmla="*/ 0 h 183"/>
                  <a:gd name="T4" fmla="*/ 236 w 306"/>
                  <a:gd name="T5" fmla="*/ 0 h 183"/>
                  <a:gd name="T6" fmla="*/ 236 w 306"/>
                  <a:gd name="T7" fmla="*/ 5 h 183"/>
                  <a:gd name="T8" fmla="*/ 0 w 306"/>
                  <a:gd name="T9" fmla="*/ 5 h 183"/>
                  <a:gd name="T10" fmla="*/ 0 w 306"/>
                  <a:gd name="T11" fmla="*/ 183 h 183"/>
                  <a:gd name="T12" fmla="*/ 306 w 306"/>
                  <a:gd name="T13" fmla="*/ 183 h 183"/>
                  <a:gd name="T14" fmla="*/ 306 w 306"/>
                  <a:gd name="T15" fmla="*/ 0 h 1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6" h="183">
                    <a:moveTo>
                      <a:pt x="306" y="0"/>
                    </a:moveTo>
                    <a:lnTo>
                      <a:pt x="236" y="0"/>
                    </a:lnTo>
                    <a:lnTo>
                      <a:pt x="236" y="0"/>
                    </a:lnTo>
                    <a:lnTo>
                      <a:pt x="236" y="5"/>
                    </a:lnTo>
                    <a:lnTo>
                      <a:pt x="0" y="5"/>
                    </a:lnTo>
                    <a:lnTo>
                      <a:pt x="0" y="183"/>
                    </a:lnTo>
                    <a:lnTo>
                      <a:pt x="306" y="183"/>
                    </a:lnTo>
                    <a:lnTo>
                      <a:pt x="30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68" name="iSľîd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A1154A8-9E9F-447F-95BB-CC9F5E176A85}"/>
                  </a:ext>
                </a:extLst>
              </p:cNvPr>
              <p:cNvSpPr/>
              <p:nvPr/>
            </p:nvSpPr>
            <p:spPr bwMode="auto">
              <a:xfrm>
                <a:off x="4114" y="3561"/>
                <a:ext cx="306" cy="31"/>
              </a:xfrm>
              <a:custGeom>
                <a:avLst/>
                <a:gdLst>
                  <a:gd name="T0" fmla="*/ 306 w 306"/>
                  <a:gd name="T1" fmla="*/ 0 h 31"/>
                  <a:gd name="T2" fmla="*/ 306 w 306"/>
                  <a:gd name="T3" fmla="*/ 0 h 31"/>
                  <a:gd name="T4" fmla="*/ 0 w 306"/>
                  <a:gd name="T5" fmla="*/ 0 h 31"/>
                  <a:gd name="T6" fmla="*/ 0 w 306"/>
                  <a:gd name="T7" fmla="*/ 31 h 31"/>
                  <a:gd name="T8" fmla="*/ 306 w 306"/>
                  <a:gd name="T9" fmla="*/ 31 h 31"/>
                  <a:gd name="T10" fmla="*/ 306 w 306"/>
                  <a:gd name="T11" fmla="*/ 0 h 31"/>
                </a:gdLst>
                <a:ahLst/>
                <a:cxnLst>
                  <a:cxn ang="0">
                    <a:pos x="T0" y="T1"/>
                  </a:cxn>
                  <a:cxn ang="0">
                    <a:pos x="T2" y="T3"/>
                  </a:cxn>
                  <a:cxn ang="0">
                    <a:pos x="T4" y="T5"/>
                  </a:cxn>
                  <a:cxn ang="0">
                    <a:pos x="T6" y="T7"/>
                  </a:cxn>
                  <a:cxn ang="0">
                    <a:pos x="T8" y="T9"/>
                  </a:cxn>
                  <a:cxn ang="0">
                    <a:pos x="T10" y="T11"/>
                  </a:cxn>
                </a:cxnLst>
                <a:rect l="0" t="0" r="r" b="b"/>
                <a:pathLst>
                  <a:path w="306" h="31">
                    <a:moveTo>
                      <a:pt x="306" y="0"/>
                    </a:moveTo>
                    <a:lnTo>
                      <a:pt x="306" y="0"/>
                    </a:lnTo>
                    <a:lnTo>
                      <a:pt x="0" y="0"/>
                    </a:lnTo>
                    <a:lnTo>
                      <a:pt x="0" y="31"/>
                    </a:lnTo>
                    <a:lnTo>
                      <a:pt x="306" y="31"/>
                    </a:lnTo>
                    <a:lnTo>
                      <a:pt x="306" y="0"/>
                    </a:lnTo>
                    <a:close/>
                  </a:path>
                </a:pathLst>
              </a:custGeom>
              <a:solidFill>
                <a:srgbClr val="DD4C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69" name="iṩľíḍ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6016DEE-B925-4559-874B-77ABA64E5EE9}"/>
                  </a:ext>
                </a:extLst>
              </p:cNvPr>
              <p:cNvSpPr/>
              <p:nvPr/>
            </p:nvSpPr>
            <p:spPr bwMode="auto">
              <a:xfrm>
                <a:off x="4114" y="3561"/>
                <a:ext cx="306" cy="31"/>
              </a:xfrm>
              <a:custGeom>
                <a:avLst/>
                <a:gdLst>
                  <a:gd name="T0" fmla="*/ 306 w 306"/>
                  <a:gd name="T1" fmla="*/ 0 h 31"/>
                  <a:gd name="T2" fmla="*/ 306 w 306"/>
                  <a:gd name="T3" fmla="*/ 0 h 31"/>
                  <a:gd name="T4" fmla="*/ 0 w 306"/>
                  <a:gd name="T5" fmla="*/ 0 h 31"/>
                  <a:gd name="T6" fmla="*/ 0 w 306"/>
                  <a:gd name="T7" fmla="*/ 31 h 31"/>
                  <a:gd name="T8" fmla="*/ 306 w 306"/>
                  <a:gd name="T9" fmla="*/ 31 h 31"/>
                  <a:gd name="T10" fmla="*/ 306 w 306"/>
                  <a:gd name="T11" fmla="*/ 0 h 31"/>
                </a:gdLst>
                <a:ahLst/>
                <a:cxnLst>
                  <a:cxn ang="0">
                    <a:pos x="T0" y="T1"/>
                  </a:cxn>
                  <a:cxn ang="0">
                    <a:pos x="T2" y="T3"/>
                  </a:cxn>
                  <a:cxn ang="0">
                    <a:pos x="T4" y="T5"/>
                  </a:cxn>
                  <a:cxn ang="0">
                    <a:pos x="T6" y="T7"/>
                  </a:cxn>
                  <a:cxn ang="0">
                    <a:pos x="T8" y="T9"/>
                  </a:cxn>
                  <a:cxn ang="0">
                    <a:pos x="T10" y="T11"/>
                  </a:cxn>
                </a:cxnLst>
                <a:rect l="0" t="0" r="r" b="b"/>
                <a:pathLst>
                  <a:path w="306" h="31">
                    <a:moveTo>
                      <a:pt x="306" y="0"/>
                    </a:moveTo>
                    <a:lnTo>
                      <a:pt x="306" y="0"/>
                    </a:lnTo>
                    <a:lnTo>
                      <a:pt x="0" y="0"/>
                    </a:lnTo>
                    <a:lnTo>
                      <a:pt x="0" y="31"/>
                    </a:lnTo>
                    <a:lnTo>
                      <a:pt x="306" y="31"/>
                    </a:lnTo>
                    <a:lnTo>
                      <a:pt x="30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70" name="îšľíḋ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0ECA9DB-56D6-47C4-AE3C-C90AED5B53D1}"/>
                  </a:ext>
                </a:extLst>
              </p:cNvPr>
              <p:cNvSpPr/>
              <p:nvPr/>
            </p:nvSpPr>
            <p:spPr bwMode="auto">
              <a:xfrm>
                <a:off x="3473" y="3168"/>
                <a:ext cx="877" cy="215"/>
              </a:xfrm>
              <a:prstGeom prst="rect">
                <a:avLst/>
              </a:prstGeom>
              <a:solidFill>
                <a:srgbClr val="FFC04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71" name="iŝļîḋ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A70DE3F-1E95-437C-A759-00D85D5AB906}"/>
                  </a:ext>
                </a:extLst>
              </p:cNvPr>
              <p:cNvSpPr/>
              <p:nvPr/>
            </p:nvSpPr>
            <p:spPr bwMode="auto">
              <a:xfrm>
                <a:off x="3473" y="3168"/>
                <a:ext cx="877"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72" name="îşḷí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4EBB729-98E9-4C3E-BA5A-B47A64A742C1}"/>
                  </a:ext>
                </a:extLst>
              </p:cNvPr>
              <p:cNvSpPr/>
              <p:nvPr/>
            </p:nvSpPr>
            <p:spPr bwMode="auto">
              <a:xfrm>
                <a:off x="3473" y="3347"/>
                <a:ext cx="877" cy="36"/>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73" name="işľi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8423AA2-0370-4381-B956-42A84422B799}"/>
                  </a:ext>
                </a:extLst>
              </p:cNvPr>
              <p:cNvSpPr/>
              <p:nvPr/>
            </p:nvSpPr>
            <p:spPr bwMode="auto">
              <a:xfrm>
                <a:off x="3473" y="3347"/>
                <a:ext cx="877" cy="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74" name="iSlí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E748570-7DD7-4344-A0EF-004FAF6D831B}"/>
                  </a:ext>
                </a:extLst>
              </p:cNvPr>
              <p:cNvSpPr/>
              <p:nvPr/>
            </p:nvSpPr>
            <p:spPr bwMode="auto">
              <a:xfrm>
                <a:off x="3664" y="3383"/>
                <a:ext cx="69" cy="1"/>
              </a:xfrm>
              <a:prstGeom prst="rect">
                <a:avLst/>
              </a:prstGeom>
              <a:solidFill>
                <a:srgbClr val="FFCF6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75" name="ïşḻï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06905A9-13EC-4AC5-B7E4-F9181A0A6161}"/>
                  </a:ext>
                </a:extLst>
              </p:cNvPr>
              <p:cNvSpPr/>
              <p:nvPr/>
            </p:nvSpPr>
            <p:spPr bwMode="auto">
              <a:xfrm>
                <a:off x="3664" y="3383"/>
                <a:ext cx="69"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76" name="iṥļî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4DA0CF5-D96C-481E-991B-A182E362B977}"/>
                  </a:ext>
                </a:extLst>
              </p:cNvPr>
              <p:cNvSpPr/>
              <p:nvPr/>
            </p:nvSpPr>
            <p:spPr bwMode="auto">
              <a:xfrm>
                <a:off x="3733" y="3383"/>
                <a:ext cx="192" cy="1"/>
              </a:xfrm>
              <a:prstGeom prst="rect">
                <a:avLst/>
              </a:prstGeom>
              <a:solidFill>
                <a:srgbClr val="FFDA7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77" name="ïṡḷí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49F3810-E868-42C4-AA7D-4975C196CA5C}"/>
                  </a:ext>
                </a:extLst>
              </p:cNvPr>
              <p:cNvSpPr/>
              <p:nvPr/>
            </p:nvSpPr>
            <p:spPr bwMode="auto">
              <a:xfrm>
                <a:off x="3733" y="3383"/>
                <a:ext cx="192"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78" name="iŝḻïd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292F4A9-C69E-4881-96B5-85CFFD7AA649}"/>
                  </a:ext>
                </a:extLst>
              </p:cNvPr>
              <p:cNvSpPr/>
              <p:nvPr/>
            </p:nvSpPr>
            <p:spPr bwMode="auto">
              <a:xfrm>
                <a:off x="3664" y="3168"/>
                <a:ext cx="261" cy="179"/>
              </a:xfrm>
              <a:custGeom>
                <a:avLst/>
                <a:gdLst>
                  <a:gd name="T0" fmla="*/ 261 w 261"/>
                  <a:gd name="T1" fmla="*/ 0 h 179"/>
                  <a:gd name="T2" fmla="*/ 234 w 261"/>
                  <a:gd name="T3" fmla="*/ 0 h 179"/>
                  <a:gd name="T4" fmla="*/ 234 w 261"/>
                  <a:gd name="T5" fmla="*/ 1 h 179"/>
                  <a:gd name="T6" fmla="*/ 0 w 261"/>
                  <a:gd name="T7" fmla="*/ 1 h 179"/>
                  <a:gd name="T8" fmla="*/ 0 w 261"/>
                  <a:gd name="T9" fmla="*/ 179 h 179"/>
                  <a:gd name="T10" fmla="*/ 261 w 261"/>
                  <a:gd name="T11" fmla="*/ 179 h 179"/>
                  <a:gd name="T12" fmla="*/ 261 w 261"/>
                  <a:gd name="T13" fmla="*/ 0 h 179"/>
                </a:gdLst>
                <a:ahLst/>
                <a:cxnLst>
                  <a:cxn ang="0">
                    <a:pos x="T0" y="T1"/>
                  </a:cxn>
                  <a:cxn ang="0">
                    <a:pos x="T2" y="T3"/>
                  </a:cxn>
                  <a:cxn ang="0">
                    <a:pos x="T4" y="T5"/>
                  </a:cxn>
                  <a:cxn ang="0">
                    <a:pos x="T6" y="T7"/>
                  </a:cxn>
                  <a:cxn ang="0">
                    <a:pos x="T8" y="T9"/>
                  </a:cxn>
                  <a:cxn ang="0">
                    <a:pos x="T10" y="T11"/>
                  </a:cxn>
                  <a:cxn ang="0">
                    <a:pos x="T12" y="T13"/>
                  </a:cxn>
                </a:cxnLst>
                <a:rect l="0" t="0" r="r" b="b"/>
                <a:pathLst>
                  <a:path w="261" h="179">
                    <a:moveTo>
                      <a:pt x="261" y="0"/>
                    </a:moveTo>
                    <a:lnTo>
                      <a:pt x="234" y="0"/>
                    </a:lnTo>
                    <a:lnTo>
                      <a:pt x="234" y="1"/>
                    </a:lnTo>
                    <a:lnTo>
                      <a:pt x="0" y="1"/>
                    </a:lnTo>
                    <a:lnTo>
                      <a:pt x="0" y="179"/>
                    </a:lnTo>
                    <a:lnTo>
                      <a:pt x="261" y="179"/>
                    </a:lnTo>
                    <a:lnTo>
                      <a:pt x="261" y="0"/>
                    </a:lnTo>
                    <a:close/>
                  </a:path>
                </a:pathLst>
              </a:custGeom>
              <a:solidFill>
                <a:srgbClr val="FFCF6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79" name="iṥľiḍ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E23A4BF-B585-403F-A48A-9C96C3FEA624}"/>
                  </a:ext>
                </a:extLst>
              </p:cNvPr>
              <p:cNvSpPr/>
              <p:nvPr/>
            </p:nvSpPr>
            <p:spPr bwMode="auto">
              <a:xfrm>
                <a:off x="3664" y="3168"/>
                <a:ext cx="261" cy="179"/>
              </a:xfrm>
              <a:custGeom>
                <a:avLst/>
                <a:gdLst>
                  <a:gd name="T0" fmla="*/ 261 w 261"/>
                  <a:gd name="T1" fmla="*/ 0 h 179"/>
                  <a:gd name="T2" fmla="*/ 234 w 261"/>
                  <a:gd name="T3" fmla="*/ 0 h 179"/>
                  <a:gd name="T4" fmla="*/ 234 w 261"/>
                  <a:gd name="T5" fmla="*/ 1 h 179"/>
                  <a:gd name="T6" fmla="*/ 0 w 261"/>
                  <a:gd name="T7" fmla="*/ 1 h 179"/>
                  <a:gd name="T8" fmla="*/ 0 w 261"/>
                  <a:gd name="T9" fmla="*/ 179 h 179"/>
                  <a:gd name="T10" fmla="*/ 261 w 261"/>
                  <a:gd name="T11" fmla="*/ 179 h 179"/>
                  <a:gd name="T12" fmla="*/ 261 w 261"/>
                  <a:gd name="T13" fmla="*/ 0 h 179"/>
                </a:gdLst>
                <a:ahLst/>
                <a:cxnLst>
                  <a:cxn ang="0">
                    <a:pos x="T0" y="T1"/>
                  </a:cxn>
                  <a:cxn ang="0">
                    <a:pos x="T2" y="T3"/>
                  </a:cxn>
                  <a:cxn ang="0">
                    <a:pos x="T4" y="T5"/>
                  </a:cxn>
                  <a:cxn ang="0">
                    <a:pos x="T6" y="T7"/>
                  </a:cxn>
                  <a:cxn ang="0">
                    <a:pos x="T8" y="T9"/>
                  </a:cxn>
                  <a:cxn ang="0">
                    <a:pos x="T10" y="T11"/>
                  </a:cxn>
                  <a:cxn ang="0">
                    <a:pos x="T12" y="T13"/>
                  </a:cxn>
                </a:cxnLst>
                <a:rect l="0" t="0" r="r" b="b"/>
                <a:pathLst>
                  <a:path w="261" h="179">
                    <a:moveTo>
                      <a:pt x="261" y="0"/>
                    </a:moveTo>
                    <a:lnTo>
                      <a:pt x="234" y="0"/>
                    </a:lnTo>
                    <a:lnTo>
                      <a:pt x="234" y="1"/>
                    </a:lnTo>
                    <a:lnTo>
                      <a:pt x="0" y="1"/>
                    </a:lnTo>
                    <a:lnTo>
                      <a:pt x="0" y="179"/>
                    </a:lnTo>
                    <a:lnTo>
                      <a:pt x="261" y="179"/>
                    </a:lnTo>
                    <a:lnTo>
                      <a:pt x="26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80" name="îṥ1íď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1D4E357-426E-410F-A377-BC01654C3D4C}"/>
                  </a:ext>
                </a:extLst>
              </p:cNvPr>
              <p:cNvSpPr/>
              <p:nvPr/>
            </p:nvSpPr>
            <p:spPr bwMode="auto">
              <a:xfrm>
                <a:off x="3664" y="3347"/>
                <a:ext cx="261" cy="36"/>
              </a:xfrm>
              <a:prstGeom prst="rect">
                <a:avLst/>
              </a:prstGeom>
              <a:solidFill>
                <a:srgbClr val="E5775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81" name="iŝḻíḍ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E2F0782-B91A-425E-A811-AADDC0EFF946}"/>
                  </a:ext>
                </a:extLst>
              </p:cNvPr>
              <p:cNvSpPr/>
              <p:nvPr/>
            </p:nvSpPr>
            <p:spPr bwMode="auto">
              <a:xfrm>
                <a:off x="3664" y="3347"/>
                <a:ext cx="261" cy="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82" name="ïṥlîḍ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F83D4A7-7C15-431A-8C36-522CA95D98DA}"/>
                  </a:ext>
                </a:extLst>
              </p:cNvPr>
              <p:cNvSpPr/>
              <p:nvPr/>
            </p:nvSpPr>
            <p:spPr bwMode="auto">
              <a:xfrm>
                <a:off x="3473" y="3383"/>
                <a:ext cx="69" cy="2"/>
              </a:xfrm>
              <a:prstGeom prst="rect">
                <a:avLst/>
              </a:prstGeom>
              <a:solidFill>
                <a:srgbClr val="F7D4C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83" name="íṣliḋ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B4F1300-F8A1-4826-9AE7-FC50EEEF1F8B}"/>
                  </a:ext>
                </a:extLst>
              </p:cNvPr>
              <p:cNvSpPr/>
              <p:nvPr/>
            </p:nvSpPr>
            <p:spPr bwMode="auto">
              <a:xfrm>
                <a:off x="3473" y="3383"/>
                <a:ext cx="69"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84" name="íşḷí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30B71CE-63C1-42A1-B6CC-A567418C7E32}"/>
                  </a:ext>
                </a:extLst>
              </p:cNvPr>
              <p:cNvSpPr/>
              <p:nvPr/>
            </p:nvSpPr>
            <p:spPr bwMode="auto">
              <a:xfrm>
                <a:off x="3542" y="3383"/>
                <a:ext cx="1" cy="2"/>
              </a:xfrm>
              <a:prstGeom prst="rect">
                <a:avLst/>
              </a:prstGeom>
              <a:solidFill>
                <a:srgbClr val="F7A4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85" name="iš1í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F32411E-809F-40B5-9E68-0F3D561F3E8D}"/>
                  </a:ext>
                </a:extLst>
              </p:cNvPr>
              <p:cNvSpPr/>
              <p:nvPr/>
            </p:nvSpPr>
            <p:spPr bwMode="auto">
              <a:xfrm>
                <a:off x="3542" y="3383"/>
                <a:ext cx="1"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86" name="îśľíd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8C67D4C-5CCB-455A-8E20-9CA59AC5E8A6}"/>
                  </a:ext>
                </a:extLst>
              </p:cNvPr>
              <p:cNvSpPr/>
              <p:nvPr/>
            </p:nvSpPr>
            <p:spPr bwMode="auto">
              <a:xfrm>
                <a:off x="3542" y="3383"/>
                <a:ext cx="11" cy="2"/>
              </a:xfrm>
              <a:prstGeom prst="rect">
                <a:avLst/>
              </a:prstGeom>
              <a:solidFill>
                <a:srgbClr val="F18F4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87" name="iṧlï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7DB96DC-0F7E-44D0-A346-A4D951A63D18}"/>
                  </a:ext>
                </a:extLst>
              </p:cNvPr>
              <p:cNvSpPr/>
              <p:nvPr/>
            </p:nvSpPr>
            <p:spPr bwMode="auto">
              <a:xfrm>
                <a:off x="3542" y="3383"/>
                <a:ext cx="11"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88" name="iṩ1i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91BD897-C25F-416D-AA5D-AD61CDB9D45A}"/>
                  </a:ext>
                </a:extLst>
              </p:cNvPr>
              <p:cNvSpPr/>
              <p:nvPr/>
            </p:nvSpPr>
            <p:spPr bwMode="auto">
              <a:xfrm>
                <a:off x="3473" y="3168"/>
                <a:ext cx="80" cy="179"/>
              </a:xfrm>
              <a:custGeom>
                <a:avLst/>
                <a:gdLst>
                  <a:gd name="T0" fmla="*/ 80 w 80"/>
                  <a:gd name="T1" fmla="*/ 0 h 179"/>
                  <a:gd name="T2" fmla="*/ 55 w 80"/>
                  <a:gd name="T3" fmla="*/ 0 h 179"/>
                  <a:gd name="T4" fmla="*/ 55 w 80"/>
                  <a:gd name="T5" fmla="*/ 3 h 179"/>
                  <a:gd name="T6" fmla="*/ 0 w 80"/>
                  <a:gd name="T7" fmla="*/ 3 h 179"/>
                  <a:gd name="T8" fmla="*/ 0 w 80"/>
                  <a:gd name="T9" fmla="*/ 179 h 179"/>
                  <a:gd name="T10" fmla="*/ 80 w 80"/>
                  <a:gd name="T11" fmla="*/ 179 h 179"/>
                  <a:gd name="T12" fmla="*/ 80 w 80"/>
                  <a:gd name="T13" fmla="*/ 0 h 179"/>
                </a:gdLst>
                <a:ahLst/>
                <a:cxnLst>
                  <a:cxn ang="0">
                    <a:pos x="T0" y="T1"/>
                  </a:cxn>
                  <a:cxn ang="0">
                    <a:pos x="T2" y="T3"/>
                  </a:cxn>
                  <a:cxn ang="0">
                    <a:pos x="T4" y="T5"/>
                  </a:cxn>
                  <a:cxn ang="0">
                    <a:pos x="T6" y="T7"/>
                  </a:cxn>
                  <a:cxn ang="0">
                    <a:pos x="T8" y="T9"/>
                  </a:cxn>
                  <a:cxn ang="0">
                    <a:pos x="T10" y="T11"/>
                  </a:cxn>
                  <a:cxn ang="0">
                    <a:pos x="T12" y="T13"/>
                  </a:cxn>
                </a:cxnLst>
                <a:rect l="0" t="0" r="r" b="b"/>
                <a:pathLst>
                  <a:path w="80" h="179">
                    <a:moveTo>
                      <a:pt x="80" y="0"/>
                    </a:moveTo>
                    <a:lnTo>
                      <a:pt x="55" y="0"/>
                    </a:lnTo>
                    <a:lnTo>
                      <a:pt x="55" y="3"/>
                    </a:lnTo>
                    <a:lnTo>
                      <a:pt x="0" y="3"/>
                    </a:lnTo>
                    <a:lnTo>
                      <a:pt x="0" y="179"/>
                    </a:lnTo>
                    <a:lnTo>
                      <a:pt x="80" y="179"/>
                    </a:lnTo>
                    <a:lnTo>
                      <a:pt x="80" y="0"/>
                    </a:lnTo>
                    <a:close/>
                  </a:path>
                </a:pathLst>
              </a:custGeom>
              <a:solidFill>
                <a:srgbClr val="F7A4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89" name="iṩliḋ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A19BA1B-C25A-4187-8B2A-A6BDB9B88110}"/>
                  </a:ext>
                </a:extLst>
              </p:cNvPr>
              <p:cNvSpPr/>
              <p:nvPr/>
            </p:nvSpPr>
            <p:spPr bwMode="auto">
              <a:xfrm>
                <a:off x="3473" y="3168"/>
                <a:ext cx="80" cy="179"/>
              </a:xfrm>
              <a:custGeom>
                <a:avLst/>
                <a:gdLst>
                  <a:gd name="T0" fmla="*/ 80 w 80"/>
                  <a:gd name="T1" fmla="*/ 0 h 179"/>
                  <a:gd name="T2" fmla="*/ 55 w 80"/>
                  <a:gd name="T3" fmla="*/ 0 h 179"/>
                  <a:gd name="T4" fmla="*/ 55 w 80"/>
                  <a:gd name="T5" fmla="*/ 3 h 179"/>
                  <a:gd name="T6" fmla="*/ 0 w 80"/>
                  <a:gd name="T7" fmla="*/ 3 h 179"/>
                  <a:gd name="T8" fmla="*/ 0 w 80"/>
                  <a:gd name="T9" fmla="*/ 179 h 179"/>
                  <a:gd name="T10" fmla="*/ 80 w 80"/>
                  <a:gd name="T11" fmla="*/ 179 h 179"/>
                  <a:gd name="T12" fmla="*/ 80 w 80"/>
                  <a:gd name="T13" fmla="*/ 0 h 179"/>
                </a:gdLst>
                <a:ahLst/>
                <a:cxnLst>
                  <a:cxn ang="0">
                    <a:pos x="T0" y="T1"/>
                  </a:cxn>
                  <a:cxn ang="0">
                    <a:pos x="T2" y="T3"/>
                  </a:cxn>
                  <a:cxn ang="0">
                    <a:pos x="T4" y="T5"/>
                  </a:cxn>
                  <a:cxn ang="0">
                    <a:pos x="T6" y="T7"/>
                  </a:cxn>
                  <a:cxn ang="0">
                    <a:pos x="T8" y="T9"/>
                  </a:cxn>
                  <a:cxn ang="0">
                    <a:pos x="T10" y="T11"/>
                  </a:cxn>
                  <a:cxn ang="0">
                    <a:pos x="T12" y="T13"/>
                  </a:cxn>
                </a:cxnLst>
                <a:rect l="0" t="0" r="r" b="b"/>
                <a:pathLst>
                  <a:path w="80" h="179">
                    <a:moveTo>
                      <a:pt x="80" y="0"/>
                    </a:moveTo>
                    <a:lnTo>
                      <a:pt x="55" y="0"/>
                    </a:lnTo>
                    <a:lnTo>
                      <a:pt x="55" y="3"/>
                    </a:lnTo>
                    <a:lnTo>
                      <a:pt x="0" y="3"/>
                    </a:lnTo>
                    <a:lnTo>
                      <a:pt x="0" y="179"/>
                    </a:lnTo>
                    <a:lnTo>
                      <a:pt x="80" y="179"/>
                    </a:lnTo>
                    <a:lnTo>
                      <a:pt x="8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90" name="îšḻíḍ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E0C0D1E-15AF-4525-8493-CCB3D37C6599}"/>
                  </a:ext>
                </a:extLst>
              </p:cNvPr>
              <p:cNvSpPr/>
              <p:nvPr/>
            </p:nvSpPr>
            <p:spPr bwMode="auto">
              <a:xfrm>
                <a:off x="3473" y="3347"/>
                <a:ext cx="80" cy="36"/>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91" name="ïṣļíd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2B0B877-0DB1-4055-AAED-85AAE7C7CD4C}"/>
                  </a:ext>
                </a:extLst>
              </p:cNvPr>
              <p:cNvSpPr/>
              <p:nvPr/>
            </p:nvSpPr>
            <p:spPr bwMode="auto">
              <a:xfrm>
                <a:off x="3473" y="3347"/>
                <a:ext cx="80" cy="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92" name="ïşľï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6EF73B4-0A42-45CF-839B-1F8F1BA94B6F}"/>
                  </a:ext>
                </a:extLst>
              </p:cNvPr>
              <p:cNvSpPr/>
              <p:nvPr/>
            </p:nvSpPr>
            <p:spPr bwMode="auto">
              <a:xfrm>
                <a:off x="4051" y="3168"/>
                <a:ext cx="299" cy="179"/>
              </a:xfrm>
              <a:prstGeom prst="rect">
                <a:avLst/>
              </a:prstGeom>
              <a:solidFill>
                <a:srgbClr val="F7A4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93" name="îṩ1í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5F8F596-BEEF-452D-AE38-6D0705B463E4}"/>
                  </a:ext>
                </a:extLst>
              </p:cNvPr>
              <p:cNvSpPr/>
              <p:nvPr/>
            </p:nvSpPr>
            <p:spPr bwMode="auto">
              <a:xfrm>
                <a:off x="4051" y="3168"/>
                <a:ext cx="299"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94" name="íṧ1íḋ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1B2539C-A90D-4126-B94F-C5BEC3F50159}"/>
                  </a:ext>
                </a:extLst>
              </p:cNvPr>
              <p:cNvSpPr/>
              <p:nvPr/>
            </p:nvSpPr>
            <p:spPr bwMode="auto">
              <a:xfrm>
                <a:off x="4051" y="3347"/>
                <a:ext cx="299" cy="31"/>
              </a:xfrm>
              <a:custGeom>
                <a:avLst/>
                <a:gdLst>
                  <a:gd name="T0" fmla="*/ 299 w 299"/>
                  <a:gd name="T1" fmla="*/ 0 h 31"/>
                  <a:gd name="T2" fmla="*/ 299 w 299"/>
                  <a:gd name="T3" fmla="*/ 0 h 31"/>
                  <a:gd name="T4" fmla="*/ 0 w 299"/>
                  <a:gd name="T5" fmla="*/ 0 h 31"/>
                  <a:gd name="T6" fmla="*/ 0 w 299"/>
                  <a:gd name="T7" fmla="*/ 31 h 31"/>
                  <a:gd name="T8" fmla="*/ 299 w 299"/>
                  <a:gd name="T9" fmla="*/ 31 h 31"/>
                  <a:gd name="T10" fmla="*/ 299 w 299"/>
                  <a:gd name="T11" fmla="*/ 31 h 31"/>
                  <a:gd name="T12" fmla="*/ 299 w 299"/>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299" h="31">
                    <a:moveTo>
                      <a:pt x="299" y="0"/>
                    </a:moveTo>
                    <a:lnTo>
                      <a:pt x="299" y="0"/>
                    </a:lnTo>
                    <a:lnTo>
                      <a:pt x="0" y="0"/>
                    </a:lnTo>
                    <a:lnTo>
                      <a:pt x="0" y="31"/>
                    </a:lnTo>
                    <a:lnTo>
                      <a:pt x="299" y="31"/>
                    </a:lnTo>
                    <a:lnTo>
                      <a:pt x="299" y="31"/>
                    </a:lnTo>
                    <a:lnTo>
                      <a:pt x="299" y="0"/>
                    </a:lnTo>
                    <a:close/>
                  </a:path>
                </a:pathLst>
              </a:custGeom>
              <a:solidFill>
                <a:srgbClr val="DD4C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95" name="ïṡ1í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EB7F135-B3D7-4347-B203-6541D3BC5353}"/>
                  </a:ext>
                </a:extLst>
              </p:cNvPr>
              <p:cNvSpPr/>
              <p:nvPr/>
            </p:nvSpPr>
            <p:spPr bwMode="auto">
              <a:xfrm>
                <a:off x="4051" y="3347"/>
                <a:ext cx="299" cy="31"/>
              </a:xfrm>
              <a:custGeom>
                <a:avLst/>
                <a:gdLst>
                  <a:gd name="T0" fmla="*/ 299 w 299"/>
                  <a:gd name="T1" fmla="*/ 0 h 31"/>
                  <a:gd name="T2" fmla="*/ 299 w 299"/>
                  <a:gd name="T3" fmla="*/ 0 h 31"/>
                  <a:gd name="T4" fmla="*/ 0 w 299"/>
                  <a:gd name="T5" fmla="*/ 0 h 31"/>
                  <a:gd name="T6" fmla="*/ 0 w 299"/>
                  <a:gd name="T7" fmla="*/ 31 h 31"/>
                  <a:gd name="T8" fmla="*/ 299 w 299"/>
                  <a:gd name="T9" fmla="*/ 31 h 31"/>
                  <a:gd name="T10" fmla="*/ 299 w 299"/>
                  <a:gd name="T11" fmla="*/ 31 h 31"/>
                  <a:gd name="T12" fmla="*/ 299 w 299"/>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299" h="31">
                    <a:moveTo>
                      <a:pt x="299" y="0"/>
                    </a:moveTo>
                    <a:lnTo>
                      <a:pt x="299" y="0"/>
                    </a:lnTo>
                    <a:lnTo>
                      <a:pt x="0" y="0"/>
                    </a:lnTo>
                    <a:lnTo>
                      <a:pt x="0" y="31"/>
                    </a:lnTo>
                    <a:lnTo>
                      <a:pt x="299" y="31"/>
                    </a:lnTo>
                    <a:lnTo>
                      <a:pt x="299" y="31"/>
                    </a:lnTo>
                    <a:lnTo>
                      <a:pt x="2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96" name="íŝľî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34C74FD-AC29-4FBA-93C9-8F66621485ED}"/>
                  </a:ext>
                </a:extLst>
              </p:cNvPr>
              <p:cNvSpPr/>
              <p:nvPr/>
            </p:nvSpPr>
            <p:spPr bwMode="auto">
              <a:xfrm>
                <a:off x="3448" y="2955"/>
                <a:ext cx="877" cy="213"/>
              </a:xfrm>
              <a:prstGeom prst="rect">
                <a:avLst/>
              </a:prstGeom>
              <a:solidFill>
                <a:srgbClr val="FFC04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97" name="ïšlïḍ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F6FB9CE-0805-4D7C-BC59-7C7D96C5CEA1}"/>
                  </a:ext>
                </a:extLst>
              </p:cNvPr>
              <p:cNvSpPr/>
              <p:nvPr/>
            </p:nvSpPr>
            <p:spPr bwMode="auto">
              <a:xfrm>
                <a:off x="3448" y="2955"/>
                <a:ext cx="877"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98" name="ísļî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FD62339-7A4B-4823-BBEB-6024A2FDE9A7}"/>
                  </a:ext>
                </a:extLst>
              </p:cNvPr>
              <p:cNvSpPr/>
              <p:nvPr/>
            </p:nvSpPr>
            <p:spPr bwMode="auto">
              <a:xfrm>
                <a:off x="3448" y="3133"/>
                <a:ext cx="877" cy="35"/>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99" name="ï$ḷîd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4CFCD94-7A4A-4D03-8FF8-D4BFB9223493}"/>
                  </a:ext>
                </a:extLst>
              </p:cNvPr>
              <p:cNvSpPr/>
              <p:nvPr/>
            </p:nvSpPr>
            <p:spPr bwMode="auto">
              <a:xfrm>
                <a:off x="3448" y="3133"/>
                <a:ext cx="877" cy="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00" name="íṣľiḍ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E3A6840-5FF0-4D7B-892F-5EB8AB25D610}"/>
                  </a:ext>
                </a:extLst>
              </p:cNvPr>
              <p:cNvSpPr/>
              <p:nvPr/>
            </p:nvSpPr>
            <p:spPr bwMode="auto">
              <a:xfrm>
                <a:off x="3638" y="2959"/>
                <a:ext cx="260" cy="174"/>
              </a:xfrm>
              <a:custGeom>
                <a:avLst/>
                <a:gdLst>
                  <a:gd name="T0" fmla="*/ 59 w 260"/>
                  <a:gd name="T1" fmla="*/ 0 h 174"/>
                  <a:gd name="T2" fmla="*/ 0 w 260"/>
                  <a:gd name="T3" fmla="*/ 0 h 174"/>
                  <a:gd name="T4" fmla="*/ 0 w 260"/>
                  <a:gd name="T5" fmla="*/ 174 h 174"/>
                  <a:gd name="T6" fmla="*/ 260 w 260"/>
                  <a:gd name="T7" fmla="*/ 174 h 174"/>
                  <a:gd name="T8" fmla="*/ 260 w 260"/>
                  <a:gd name="T9" fmla="*/ 0 h 174"/>
                  <a:gd name="T10" fmla="*/ 59 w 260"/>
                  <a:gd name="T11" fmla="*/ 0 h 174"/>
                  <a:gd name="T12" fmla="*/ 59 w 260"/>
                  <a:gd name="T13" fmla="*/ 0 h 174"/>
                </a:gdLst>
                <a:ahLst/>
                <a:cxnLst>
                  <a:cxn ang="0">
                    <a:pos x="T0" y="T1"/>
                  </a:cxn>
                  <a:cxn ang="0">
                    <a:pos x="T2" y="T3"/>
                  </a:cxn>
                  <a:cxn ang="0">
                    <a:pos x="T4" y="T5"/>
                  </a:cxn>
                  <a:cxn ang="0">
                    <a:pos x="T6" y="T7"/>
                  </a:cxn>
                  <a:cxn ang="0">
                    <a:pos x="T8" y="T9"/>
                  </a:cxn>
                  <a:cxn ang="0">
                    <a:pos x="T10" y="T11"/>
                  </a:cxn>
                  <a:cxn ang="0">
                    <a:pos x="T12" y="T13"/>
                  </a:cxn>
                </a:cxnLst>
                <a:rect l="0" t="0" r="r" b="b"/>
                <a:pathLst>
                  <a:path w="260" h="174">
                    <a:moveTo>
                      <a:pt x="59" y="0"/>
                    </a:moveTo>
                    <a:lnTo>
                      <a:pt x="0" y="0"/>
                    </a:lnTo>
                    <a:lnTo>
                      <a:pt x="0" y="174"/>
                    </a:lnTo>
                    <a:lnTo>
                      <a:pt x="260" y="174"/>
                    </a:lnTo>
                    <a:lnTo>
                      <a:pt x="260" y="0"/>
                    </a:lnTo>
                    <a:lnTo>
                      <a:pt x="59" y="0"/>
                    </a:lnTo>
                    <a:lnTo>
                      <a:pt x="59" y="0"/>
                    </a:lnTo>
                    <a:close/>
                  </a:path>
                </a:pathLst>
              </a:custGeom>
              <a:solidFill>
                <a:srgbClr val="FFCF6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01" name="iṩ1iḓ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D4A8A87-C44A-48AC-B78A-910F1A9DEBB4}"/>
                  </a:ext>
                </a:extLst>
              </p:cNvPr>
              <p:cNvSpPr/>
              <p:nvPr/>
            </p:nvSpPr>
            <p:spPr bwMode="auto">
              <a:xfrm>
                <a:off x="3638" y="2959"/>
                <a:ext cx="260" cy="174"/>
              </a:xfrm>
              <a:custGeom>
                <a:avLst/>
                <a:gdLst>
                  <a:gd name="T0" fmla="*/ 59 w 260"/>
                  <a:gd name="T1" fmla="*/ 0 h 174"/>
                  <a:gd name="T2" fmla="*/ 0 w 260"/>
                  <a:gd name="T3" fmla="*/ 0 h 174"/>
                  <a:gd name="T4" fmla="*/ 0 w 260"/>
                  <a:gd name="T5" fmla="*/ 174 h 174"/>
                  <a:gd name="T6" fmla="*/ 260 w 260"/>
                  <a:gd name="T7" fmla="*/ 174 h 174"/>
                  <a:gd name="T8" fmla="*/ 260 w 260"/>
                  <a:gd name="T9" fmla="*/ 0 h 174"/>
                  <a:gd name="T10" fmla="*/ 59 w 260"/>
                  <a:gd name="T11" fmla="*/ 0 h 174"/>
                  <a:gd name="T12" fmla="*/ 59 w 260"/>
                  <a:gd name="T13" fmla="*/ 0 h 174"/>
                </a:gdLst>
                <a:ahLst/>
                <a:cxnLst>
                  <a:cxn ang="0">
                    <a:pos x="T0" y="T1"/>
                  </a:cxn>
                  <a:cxn ang="0">
                    <a:pos x="T2" y="T3"/>
                  </a:cxn>
                  <a:cxn ang="0">
                    <a:pos x="T4" y="T5"/>
                  </a:cxn>
                  <a:cxn ang="0">
                    <a:pos x="T6" y="T7"/>
                  </a:cxn>
                  <a:cxn ang="0">
                    <a:pos x="T8" y="T9"/>
                  </a:cxn>
                  <a:cxn ang="0">
                    <a:pos x="T10" y="T11"/>
                  </a:cxn>
                  <a:cxn ang="0">
                    <a:pos x="T12" y="T13"/>
                  </a:cxn>
                </a:cxnLst>
                <a:rect l="0" t="0" r="r" b="b"/>
                <a:pathLst>
                  <a:path w="260" h="174">
                    <a:moveTo>
                      <a:pt x="59" y="0"/>
                    </a:moveTo>
                    <a:lnTo>
                      <a:pt x="0" y="0"/>
                    </a:lnTo>
                    <a:lnTo>
                      <a:pt x="0" y="174"/>
                    </a:lnTo>
                    <a:lnTo>
                      <a:pt x="260" y="174"/>
                    </a:lnTo>
                    <a:lnTo>
                      <a:pt x="260" y="0"/>
                    </a:lnTo>
                    <a:lnTo>
                      <a:pt x="59" y="0"/>
                    </a:lnTo>
                    <a:lnTo>
                      <a:pt x="5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02" name="išḷïḋ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A64E4A9-F3BE-49BE-9296-E3C0200347F3}"/>
                  </a:ext>
                </a:extLst>
              </p:cNvPr>
              <p:cNvSpPr/>
              <p:nvPr/>
            </p:nvSpPr>
            <p:spPr bwMode="auto">
              <a:xfrm>
                <a:off x="3638" y="3168"/>
                <a:ext cx="260" cy="0"/>
              </a:xfrm>
              <a:custGeom>
                <a:avLst/>
                <a:gdLst>
                  <a:gd name="T0" fmla="*/ 260 w 260"/>
                  <a:gd name="T1" fmla="*/ 0 w 260"/>
                  <a:gd name="T2" fmla="*/ 0 w 260"/>
                  <a:gd name="T3" fmla="*/ 26 w 260"/>
                  <a:gd name="T4" fmla="*/ 260 w 260"/>
                  <a:gd name="T5" fmla="*/ 260 w 260"/>
                </a:gdLst>
                <a:ahLst/>
                <a:cxnLst>
                  <a:cxn ang="0">
                    <a:pos x="T0" y="0"/>
                  </a:cxn>
                  <a:cxn ang="0">
                    <a:pos x="T1" y="0"/>
                  </a:cxn>
                  <a:cxn ang="0">
                    <a:pos x="T2" y="0"/>
                  </a:cxn>
                  <a:cxn ang="0">
                    <a:pos x="T3" y="0"/>
                  </a:cxn>
                  <a:cxn ang="0">
                    <a:pos x="T4" y="0"/>
                  </a:cxn>
                  <a:cxn ang="0">
                    <a:pos x="T5" y="0"/>
                  </a:cxn>
                </a:cxnLst>
                <a:rect l="0" t="0" r="r" b="b"/>
                <a:pathLst>
                  <a:path w="260">
                    <a:moveTo>
                      <a:pt x="260" y="0"/>
                    </a:moveTo>
                    <a:lnTo>
                      <a:pt x="0" y="0"/>
                    </a:lnTo>
                    <a:lnTo>
                      <a:pt x="0" y="0"/>
                    </a:lnTo>
                    <a:lnTo>
                      <a:pt x="26" y="0"/>
                    </a:lnTo>
                    <a:lnTo>
                      <a:pt x="260" y="0"/>
                    </a:lnTo>
                    <a:lnTo>
                      <a:pt x="260" y="0"/>
                    </a:lnTo>
                    <a:close/>
                  </a:path>
                </a:pathLst>
              </a:custGeom>
              <a:solidFill>
                <a:srgbClr val="FFFF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03" name="iṥľíd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11A3F2E-A042-4AB7-9A82-965E40B58D74}"/>
                  </a:ext>
                </a:extLst>
              </p:cNvPr>
              <p:cNvSpPr/>
              <p:nvPr/>
            </p:nvSpPr>
            <p:spPr bwMode="auto">
              <a:xfrm>
                <a:off x="3638" y="3168"/>
                <a:ext cx="260" cy="0"/>
              </a:xfrm>
              <a:custGeom>
                <a:avLst/>
                <a:gdLst>
                  <a:gd name="T0" fmla="*/ 260 w 260"/>
                  <a:gd name="T1" fmla="*/ 0 w 260"/>
                  <a:gd name="T2" fmla="*/ 0 w 260"/>
                  <a:gd name="T3" fmla="*/ 26 w 260"/>
                  <a:gd name="T4" fmla="*/ 260 w 260"/>
                  <a:gd name="T5" fmla="*/ 260 w 260"/>
                </a:gdLst>
                <a:ahLst/>
                <a:cxnLst>
                  <a:cxn ang="0">
                    <a:pos x="T0" y="0"/>
                  </a:cxn>
                  <a:cxn ang="0">
                    <a:pos x="T1" y="0"/>
                  </a:cxn>
                  <a:cxn ang="0">
                    <a:pos x="T2" y="0"/>
                  </a:cxn>
                  <a:cxn ang="0">
                    <a:pos x="T3" y="0"/>
                  </a:cxn>
                  <a:cxn ang="0">
                    <a:pos x="T4" y="0"/>
                  </a:cxn>
                  <a:cxn ang="0">
                    <a:pos x="T5" y="0"/>
                  </a:cxn>
                </a:cxnLst>
                <a:rect l="0" t="0" r="r" b="b"/>
                <a:pathLst>
                  <a:path w="260">
                    <a:moveTo>
                      <a:pt x="260" y="0"/>
                    </a:moveTo>
                    <a:lnTo>
                      <a:pt x="0" y="0"/>
                    </a:lnTo>
                    <a:lnTo>
                      <a:pt x="0" y="0"/>
                    </a:lnTo>
                    <a:lnTo>
                      <a:pt x="26" y="0"/>
                    </a:lnTo>
                    <a:lnTo>
                      <a:pt x="260" y="0"/>
                    </a:lnTo>
                    <a:lnTo>
                      <a:pt x="26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04" name="ïsḷíḍ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F2A4BD1-81BC-463B-B63B-FA6BA2FDB3C8}"/>
                  </a:ext>
                </a:extLst>
              </p:cNvPr>
              <p:cNvSpPr/>
              <p:nvPr/>
            </p:nvSpPr>
            <p:spPr bwMode="auto">
              <a:xfrm>
                <a:off x="3638" y="3168"/>
                <a:ext cx="26" cy="1"/>
              </a:xfrm>
              <a:prstGeom prst="rect">
                <a:avLst/>
              </a:prstGeom>
              <a:solidFill>
                <a:srgbClr val="FFCF6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05" name="îŝḷïḍ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8C11EF6-E918-411D-93EB-C5304AA78DCD}"/>
                  </a:ext>
                </a:extLst>
              </p:cNvPr>
              <p:cNvSpPr/>
              <p:nvPr/>
            </p:nvSpPr>
            <p:spPr bwMode="auto">
              <a:xfrm>
                <a:off x="3638" y="3168"/>
                <a:ext cx="26"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06" name="ïšľî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C35DF7B-1531-4608-8D23-A67C93491127}"/>
                  </a:ext>
                </a:extLst>
              </p:cNvPr>
              <p:cNvSpPr/>
              <p:nvPr/>
            </p:nvSpPr>
            <p:spPr bwMode="auto">
              <a:xfrm>
                <a:off x="3664" y="3168"/>
                <a:ext cx="234" cy="1"/>
              </a:xfrm>
              <a:prstGeom prst="rect">
                <a:avLst/>
              </a:prstGeom>
              <a:solidFill>
                <a:srgbClr val="FFDA7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07" name="ïSľí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B25FAA7-22A4-4C61-BEF7-52568AE73589}"/>
                  </a:ext>
                </a:extLst>
              </p:cNvPr>
              <p:cNvSpPr/>
              <p:nvPr/>
            </p:nvSpPr>
            <p:spPr bwMode="auto">
              <a:xfrm>
                <a:off x="3664" y="3168"/>
                <a:ext cx="234"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08" name="isḻíḑ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8321891-A59A-4A91-9A24-24EAC8989A95}"/>
                  </a:ext>
                </a:extLst>
              </p:cNvPr>
              <p:cNvSpPr/>
              <p:nvPr/>
            </p:nvSpPr>
            <p:spPr bwMode="auto">
              <a:xfrm>
                <a:off x="3638" y="3133"/>
                <a:ext cx="260" cy="35"/>
              </a:xfrm>
              <a:prstGeom prst="rect">
                <a:avLst/>
              </a:prstGeom>
              <a:solidFill>
                <a:srgbClr val="E5775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09" name="iSļi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02FC50E-7B27-4E80-BFAB-29D1FFB83AD7}"/>
                  </a:ext>
                </a:extLst>
              </p:cNvPr>
              <p:cNvSpPr/>
              <p:nvPr/>
            </p:nvSpPr>
            <p:spPr bwMode="auto">
              <a:xfrm>
                <a:off x="3638" y="3133"/>
                <a:ext cx="260" cy="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10" name="iŝḻí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9EEE8FD-8A00-42E6-B547-6825B28F4D12}"/>
                  </a:ext>
                </a:extLst>
              </p:cNvPr>
              <p:cNvSpPr/>
              <p:nvPr/>
            </p:nvSpPr>
            <p:spPr bwMode="auto">
              <a:xfrm>
                <a:off x="3448" y="3168"/>
                <a:ext cx="80" cy="3"/>
              </a:xfrm>
              <a:custGeom>
                <a:avLst/>
                <a:gdLst>
                  <a:gd name="T0" fmla="*/ 80 w 80"/>
                  <a:gd name="T1" fmla="*/ 0 h 3"/>
                  <a:gd name="T2" fmla="*/ 0 w 80"/>
                  <a:gd name="T3" fmla="*/ 0 h 3"/>
                  <a:gd name="T4" fmla="*/ 0 w 80"/>
                  <a:gd name="T5" fmla="*/ 3 h 3"/>
                  <a:gd name="T6" fmla="*/ 25 w 80"/>
                  <a:gd name="T7" fmla="*/ 3 h 3"/>
                  <a:gd name="T8" fmla="*/ 25 w 80"/>
                  <a:gd name="T9" fmla="*/ 0 h 3"/>
                  <a:gd name="T10" fmla="*/ 25 w 80"/>
                  <a:gd name="T11" fmla="*/ 0 h 3"/>
                  <a:gd name="T12" fmla="*/ 80 w 80"/>
                  <a:gd name="T13" fmla="*/ 0 h 3"/>
                  <a:gd name="T14" fmla="*/ 80 w 80"/>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3">
                    <a:moveTo>
                      <a:pt x="80" y="0"/>
                    </a:moveTo>
                    <a:lnTo>
                      <a:pt x="0" y="0"/>
                    </a:lnTo>
                    <a:lnTo>
                      <a:pt x="0" y="3"/>
                    </a:lnTo>
                    <a:lnTo>
                      <a:pt x="25" y="3"/>
                    </a:lnTo>
                    <a:lnTo>
                      <a:pt x="25" y="0"/>
                    </a:lnTo>
                    <a:lnTo>
                      <a:pt x="25" y="0"/>
                    </a:lnTo>
                    <a:lnTo>
                      <a:pt x="80" y="0"/>
                    </a:lnTo>
                    <a:lnTo>
                      <a:pt x="80" y="0"/>
                    </a:lnTo>
                    <a:close/>
                  </a:path>
                </a:pathLst>
              </a:custGeom>
              <a:solidFill>
                <a:srgbClr val="F7D4C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11" name="í$ļîď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26FB800-A987-4587-BDD6-85D4C06344B5}"/>
                  </a:ext>
                </a:extLst>
              </p:cNvPr>
              <p:cNvSpPr/>
              <p:nvPr/>
            </p:nvSpPr>
            <p:spPr bwMode="auto">
              <a:xfrm>
                <a:off x="3448" y="3168"/>
                <a:ext cx="80" cy="3"/>
              </a:xfrm>
              <a:custGeom>
                <a:avLst/>
                <a:gdLst>
                  <a:gd name="T0" fmla="*/ 80 w 80"/>
                  <a:gd name="T1" fmla="*/ 0 h 3"/>
                  <a:gd name="T2" fmla="*/ 0 w 80"/>
                  <a:gd name="T3" fmla="*/ 0 h 3"/>
                  <a:gd name="T4" fmla="*/ 0 w 80"/>
                  <a:gd name="T5" fmla="*/ 3 h 3"/>
                  <a:gd name="T6" fmla="*/ 25 w 80"/>
                  <a:gd name="T7" fmla="*/ 3 h 3"/>
                  <a:gd name="T8" fmla="*/ 25 w 80"/>
                  <a:gd name="T9" fmla="*/ 0 h 3"/>
                  <a:gd name="T10" fmla="*/ 25 w 80"/>
                  <a:gd name="T11" fmla="*/ 0 h 3"/>
                  <a:gd name="T12" fmla="*/ 80 w 80"/>
                  <a:gd name="T13" fmla="*/ 0 h 3"/>
                  <a:gd name="T14" fmla="*/ 80 w 80"/>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3">
                    <a:moveTo>
                      <a:pt x="80" y="0"/>
                    </a:moveTo>
                    <a:lnTo>
                      <a:pt x="0" y="0"/>
                    </a:lnTo>
                    <a:lnTo>
                      <a:pt x="0" y="3"/>
                    </a:lnTo>
                    <a:lnTo>
                      <a:pt x="25" y="3"/>
                    </a:lnTo>
                    <a:lnTo>
                      <a:pt x="25" y="0"/>
                    </a:lnTo>
                    <a:lnTo>
                      <a:pt x="25" y="0"/>
                    </a:lnTo>
                    <a:lnTo>
                      <a:pt x="80" y="0"/>
                    </a:lnTo>
                    <a:lnTo>
                      <a:pt x="8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12" name="ïṩḷí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46828F0-6A05-40CC-8527-AA126BABBC5C}"/>
                  </a:ext>
                </a:extLst>
              </p:cNvPr>
              <p:cNvSpPr/>
              <p:nvPr/>
            </p:nvSpPr>
            <p:spPr bwMode="auto">
              <a:xfrm>
                <a:off x="3473" y="3168"/>
                <a:ext cx="1" cy="3"/>
              </a:xfrm>
              <a:prstGeom prst="rect">
                <a:avLst/>
              </a:prstGeom>
              <a:solidFill>
                <a:srgbClr val="F7A4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13" name="îṥļiḍ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EDF9234-4609-46EC-A682-DBC6D1950A84}"/>
                  </a:ext>
                </a:extLst>
              </p:cNvPr>
              <p:cNvSpPr/>
              <p:nvPr/>
            </p:nvSpPr>
            <p:spPr bwMode="auto">
              <a:xfrm>
                <a:off x="3473" y="3168"/>
                <a:ext cx="1" cy="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14" name="ïSlíď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D04FF83-B4D3-4B15-B21D-B2ACB1FA1ADC}"/>
                  </a:ext>
                </a:extLst>
              </p:cNvPr>
              <p:cNvSpPr/>
              <p:nvPr/>
            </p:nvSpPr>
            <p:spPr bwMode="auto">
              <a:xfrm>
                <a:off x="3473" y="3168"/>
                <a:ext cx="55" cy="3"/>
              </a:xfrm>
              <a:prstGeom prst="rect">
                <a:avLst/>
              </a:prstGeom>
              <a:solidFill>
                <a:srgbClr val="F18F4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15" name="îŝḷi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B7DA2C4-37DF-446E-8AFA-B40989D3DF1E}"/>
                  </a:ext>
                </a:extLst>
              </p:cNvPr>
              <p:cNvSpPr/>
              <p:nvPr/>
            </p:nvSpPr>
            <p:spPr bwMode="auto">
              <a:xfrm>
                <a:off x="3473" y="3168"/>
                <a:ext cx="55" cy="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16" name="iṩlíď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0A8EDEF-EE2C-43F8-B047-B4D1A0267F23}"/>
                  </a:ext>
                </a:extLst>
              </p:cNvPr>
              <p:cNvSpPr/>
              <p:nvPr/>
            </p:nvSpPr>
            <p:spPr bwMode="auto">
              <a:xfrm>
                <a:off x="3448" y="2955"/>
                <a:ext cx="80" cy="178"/>
              </a:xfrm>
              <a:custGeom>
                <a:avLst/>
                <a:gdLst>
                  <a:gd name="T0" fmla="*/ 58 w 80"/>
                  <a:gd name="T1" fmla="*/ 0 h 178"/>
                  <a:gd name="T2" fmla="*/ 0 w 80"/>
                  <a:gd name="T3" fmla="*/ 0 h 178"/>
                  <a:gd name="T4" fmla="*/ 0 w 80"/>
                  <a:gd name="T5" fmla="*/ 178 h 178"/>
                  <a:gd name="T6" fmla="*/ 80 w 80"/>
                  <a:gd name="T7" fmla="*/ 178 h 178"/>
                  <a:gd name="T8" fmla="*/ 80 w 80"/>
                  <a:gd name="T9" fmla="*/ 5 h 178"/>
                  <a:gd name="T10" fmla="*/ 58 w 80"/>
                  <a:gd name="T11" fmla="*/ 5 h 178"/>
                  <a:gd name="T12" fmla="*/ 58 w 80"/>
                  <a:gd name="T13" fmla="*/ 4 h 178"/>
                  <a:gd name="T14" fmla="*/ 58 w 80"/>
                  <a:gd name="T15" fmla="*/ 4 h 178"/>
                  <a:gd name="T16" fmla="*/ 58 w 80"/>
                  <a:gd name="T17"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78">
                    <a:moveTo>
                      <a:pt x="58" y="0"/>
                    </a:moveTo>
                    <a:lnTo>
                      <a:pt x="0" y="0"/>
                    </a:lnTo>
                    <a:lnTo>
                      <a:pt x="0" y="178"/>
                    </a:lnTo>
                    <a:lnTo>
                      <a:pt x="80" y="178"/>
                    </a:lnTo>
                    <a:lnTo>
                      <a:pt x="80" y="5"/>
                    </a:lnTo>
                    <a:lnTo>
                      <a:pt x="58" y="5"/>
                    </a:lnTo>
                    <a:lnTo>
                      <a:pt x="58" y="4"/>
                    </a:lnTo>
                    <a:lnTo>
                      <a:pt x="58" y="4"/>
                    </a:lnTo>
                    <a:lnTo>
                      <a:pt x="58" y="0"/>
                    </a:lnTo>
                    <a:close/>
                  </a:path>
                </a:pathLst>
              </a:custGeom>
              <a:solidFill>
                <a:srgbClr val="F7A4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17" name="iṩlîḓ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08DC140-97B7-4CAF-97E2-B4B1AB591FC2}"/>
                  </a:ext>
                </a:extLst>
              </p:cNvPr>
              <p:cNvSpPr/>
              <p:nvPr/>
            </p:nvSpPr>
            <p:spPr bwMode="auto">
              <a:xfrm>
                <a:off x="3448" y="2955"/>
                <a:ext cx="80" cy="178"/>
              </a:xfrm>
              <a:custGeom>
                <a:avLst/>
                <a:gdLst>
                  <a:gd name="T0" fmla="*/ 58 w 80"/>
                  <a:gd name="T1" fmla="*/ 0 h 178"/>
                  <a:gd name="T2" fmla="*/ 0 w 80"/>
                  <a:gd name="T3" fmla="*/ 0 h 178"/>
                  <a:gd name="T4" fmla="*/ 0 w 80"/>
                  <a:gd name="T5" fmla="*/ 178 h 178"/>
                  <a:gd name="T6" fmla="*/ 80 w 80"/>
                  <a:gd name="T7" fmla="*/ 178 h 178"/>
                  <a:gd name="T8" fmla="*/ 80 w 80"/>
                  <a:gd name="T9" fmla="*/ 5 h 178"/>
                  <a:gd name="T10" fmla="*/ 58 w 80"/>
                  <a:gd name="T11" fmla="*/ 5 h 178"/>
                  <a:gd name="T12" fmla="*/ 58 w 80"/>
                  <a:gd name="T13" fmla="*/ 4 h 178"/>
                  <a:gd name="T14" fmla="*/ 58 w 80"/>
                  <a:gd name="T15" fmla="*/ 4 h 178"/>
                  <a:gd name="T16" fmla="*/ 58 w 80"/>
                  <a:gd name="T17"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78">
                    <a:moveTo>
                      <a:pt x="58" y="0"/>
                    </a:moveTo>
                    <a:lnTo>
                      <a:pt x="0" y="0"/>
                    </a:lnTo>
                    <a:lnTo>
                      <a:pt x="0" y="178"/>
                    </a:lnTo>
                    <a:lnTo>
                      <a:pt x="80" y="178"/>
                    </a:lnTo>
                    <a:lnTo>
                      <a:pt x="80" y="5"/>
                    </a:lnTo>
                    <a:lnTo>
                      <a:pt x="58" y="5"/>
                    </a:lnTo>
                    <a:lnTo>
                      <a:pt x="58" y="4"/>
                    </a:lnTo>
                    <a:lnTo>
                      <a:pt x="58" y="4"/>
                    </a:lnTo>
                    <a:lnTo>
                      <a:pt x="5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18" name="îṣľî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DC06D6D-7F19-46FE-9417-3DC28E858B87}"/>
                  </a:ext>
                </a:extLst>
              </p:cNvPr>
              <p:cNvSpPr/>
              <p:nvPr/>
            </p:nvSpPr>
            <p:spPr bwMode="auto">
              <a:xfrm>
                <a:off x="3448" y="3133"/>
                <a:ext cx="80" cy="35"/>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19" name="îşľî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FAEDD80-4C16-46C9-9453-F94F89A82413}"/>
                  </a:ext>
                </a:extLst>
              </p:cNvPr>
              <p:cNvSpPr/>
              <p:nvPr/>
            </p:nvSpPr>
            <p:spPr bwMode="auto">
              <a:xfrm>
                <a:off x="3448" y="3133"/>
                <a:ext cx="80" cy="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20" name="ïsľid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EB789FA-B14F-4352-B654-A1C4C9261652}"/>
                  </a:ext>
                </a:extLst>
              </p:cNvPr>
              <p:cNvSpPr/>
              <p:nvPr/>
            </p:nvSpPr>
            <p:spPr bwMode="auto">
              <a:xfrm>
                <a:off x="4026" y="2959"/>
                <a:ext cx="299" cy="174"/>
              </a:xfrm>
              <a:prstGeom prst="rect">
                <a:avLst/>
              </a:prstGeom>
              <a:solidFill>
                <a:srgbClr val="F7A4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21" name="îṣḻîḍ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5472667-651F-4A8A-9CC2-49C9D4806AB3}"/>
                  </a:ext>
                </a:extLst>
              </p:cNvPr>
              <p:cNvSpPr/>
              <p:nvPr/>
            </p:nvSpPr>
            <p:spPr bwMode="auto">
              <a:xfrm>
                <a:off x="4026" y="2959"/>
                <a:ext cx="299"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22" name="î$ļi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3482227-CE05-4754-8E6C-7EE648AE9AEC}"/>
                  </a:ext>
                </a:extLst>
              </p:cNvPr>
              <p:cNvSpPr/>
              <p:nvPr/>
            </p:nvSpPr>
            <p:spPr bwMode="auto">
              <a:xfrm>
                <a:off x="4026" y="3133"/>
                <a:ext cx="299" cy="32"/>
              </a:xfrm>
              <a:custGeom>
                <a:avLst/>
                <a:gdLst>
                  <a:gd name="T0" fmla="*/ 299 w 299"/>
                  <a:gd name="T1" fmla="*/ 0 h 32"/>
                  <a:gd name="T2" fmla="*/ 299 w 299"/>
                  <a:gd name="T3" fmla="*/ 0 h 32"/>
                  <a:gd name="T4" fmla="*/ 0 w 299"/>
                  <a:gd name="T5" fmla="*/ 0 h 32"/>
                  <a:gd name="T6" fmla="*/ 0 w 299"/>
                  <a:gd name="T7" fmla="*/ 32 h 32"/>
                  <a:gd name="T8" fmla="*/ 299 w 299"/>
                  <a:gd name="T9" fmla="*/ 32 h 32"/>
                  <a:gd name="T10" fmla="*/ 299 w 299"/>
                  <a:gd name="T11" fmla="*/ 0 h 32"/>
                </a:gdLst>
                <a:ahLst/>
                <a:cxnLst>
                  <a:cxn ang="0">
                    <a:pos x="T0" y="T1"/>
                  </a:cxn>
                  <a:cxn ang="0">
                    <a:pos x="T2" y="T3"/>
                  </a:cxn>
                  <a:cxn ang="0">
                    <a:pos x="T4" y="T5"/>
                  </a:cxn>
                  <a:cxn ang="0">
                    <a:pos x="T6" y="T7"/>
                  </a:cxn>
                  <a:cxn ang="0">
                    <a:pos x="T8" y="T9"/>
                  </a:cxn>
                  <a:cxn ang="0">
                    <a:pos x="T10" y="T11"/>
                  </a:cxn>
                </a:cxnLst>
                <a:rect l="0" t="0" r="r" b="b"/>
                <a:pathLst>
                  <a:path w="299" h="32">
                    <a:moveTo>
                      <a:pt x="299" y="0"/>
                    </a:moveTo>
                    <a:lnTo>
                      <a:pt x="299" y="0"/>
                    </a:lnTo>
                    <a:lnTo>
                      <a:pt x="0" y="0"/>
                    </a:lnTo>
                    <a:lnTo>
                      <a:pt x="0" y="32"/>
                    </a:lnTo>
                    <a:lnTo>
                      <a:pt x="299" y="32"/>
                    </a:lnTo>
                    <a:lnTo>
                      <a:pt x="299" y="0"/>
                    </a:lnTo>
                    <a:close/>
                  </a:path>
                </a:pathLst>
              </a:custGeom>
              <a:solidFill>
                <a:srgbClr val="DD4C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23" name="i$li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EC0AC87-8926-459C-981C-6ADC8122562A}"/>
                  </a:ext>
                </a:extLst>
              </p:cNvPr>
              <p:cNvSpPr/>
              <p:nvPr/>
            </p:nvSpPr>
            <p:spPr bwMode="auto">
              <a:xfrm>
                <a:off x="4026" y="3133"/>
                <a:ext cx="299" cy="32"/>
              </a:xfrm>
              <a:custGeom>
                <a:avLst/>
                <a:gdLst>
                  <a:gd name="T0" fmla="*/ 299 w 299"/>
                  <a:gd name="T1" fmla="*/ 0 h 32"/>
                  <a:gd name="T2" fmla="*/ 299 w 299"/>
                  <a:gd name="T3" fmla="*/ 0 h 32"/>
                  <a:gd name="T4" fmla="*/ 0 w 299"/>
                  <a:gd name="T5" fmla="*/ 0 h 32"/>
                  <a:gd name="T6" fmla="*/ 0 w 299"/>
                  <a:gd name="T7" fmla="*/ 32 h 32"/>
                  <a:gd name="T8" fmla="*/ 299 w 299"/>
                  <a:gd name="T9" fmla="*/ 32 h 32"/>
                  <a:gd name="T10" fmla="*/ 299 w 299"/>
                  <a:gd name="T11" fmla="*/ 0 h 32"/>
                </a:gdLst>
                <a:ahLst/>
                <a:cxnLst>
                  <a:cxn ang="0">
                    <a:pos x="T0" y="T1"/>
                  </a:cxn>
                  <a:cxn ang="0">
                    <a:pos x="T2" y="T3"/>
                  </a:cxn>
                  <a:cxn ang="0">
                    <a:pos x="T4" y="T5"/>
                  </a:cxn>
                  <a:cxn ang="0">
                    <a:pos x="T6" y="T7"/>
                  </a:cxn>
                  <a:cxn ang="0">
                    <a:pos x="T8" y="T9"/>
                  </a:cxn>
                  <a:cxn ang="0">
                    <a:pos x="T10" y="T11"/>
                  </a:cxn>
                </a:cxnLst>
                <a:rect l="0" t="0" r="r" b="b"/>
                <a:pathLst>
                  <a:path w="299" h="32">
                    <a:moveTo>
                      <a:pt x="299" y="0"/>
                    </a:moveTo>
                    <a:lnTo>
                      <a:pt x="299" y="0"/>
                    </a:lnTo>
                    <a:lnTo>
                      <a:pt x="0" y="0"/>
                    </a:lnTo>
                    <a:lnTo>
                      <a:pt x="0" y="32"/>
                    </a:lnTo>
                    <a:lnTo>
                      <a:pt x="299" y="32"/>
                    </a:lnTo>
                    <a:lnTo>
                      <a:pt x="2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24" name="ïşlíḍ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1A3E58B-C7FD-482A-AC58-69E0A31287EA}"/>
                  </a:ext>
                </a:extLst>
              </p:cNvPr>
              <p:cNvSpPr/>
              <p:nvPr/>
            </p:nvSpPr>
            <p:spPr bwMode="auto">
              <a:xfrm>
                <a:off x="3506" y="2746"/>
                <a:ext cx="877" cy="213"/>
              </a:xfrm>
              <a:prstGeom prst="rect">
                <a:avLst/>
              </a:prstGeom>
              <a:solidFill>
                <a:srgbClr val="FFC04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25" name="ïṡḻî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33B90A3-B259-4728-A25B-18024EED0429}"/>
                  </a:ext>
                </a:extLst>
              </p:cNvPr>
              <p:cNvSpPr/>
              <p:nvPr/>
            </p:nvSpPr>
            <p:spPr bwMode="auto">
              <a:xfrm>
                <a:off x="3506" y="2746"/>
                <a:ext cx="877"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26" name="ïşľi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18B111B-8FE9-44A7-A90B-F3ABE568BE88}"/>
                  </a:ext>
                </a:extLst>
              </p:cNvPr>
              <p:cNvSpPr/>
              <p:nvPr/>
            </p:nvSpPr>
            <p:spPr bwMode="auto">
              <a:xfrm>
                <a:off x="3506" y="2922"/>
                <a:ext cx="877" cy="37"/>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27" name="iSlíď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564CF92-0C44-43D5-A3C8-45EC4AA3B5F4}"/>
                  </a:ext>
                </a:extLst>
              </p:cNvPr>
              <p:cNvSpPr/>
              <p:nvPr/>
            </p:nvSpPr>
            <p:spPr bwMode="auto">
              <a:xfrm>
                <a:off x="3506" y="2922"/>
                <a:ext cx="877" cy="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28" name="ïṥ1íḑ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D58DC1A-1620-4707-BF50-4C48EF951717}"/>
                  </a:ext>
                </a:extLst>
              </p:cNvPr>
              <p:cNvSpPr/>
              <p:nvPr/>
            </p:nvSpPr>
            <p:spPr bwMode="auto">
              <a:xfrm>
                <a:off x="3898" y="2959"/>
                <a:ext cx="59" cy="1"/>
              </a:xfrm>
              <a:prstGeom prst="rect">
                <a:avLst/>
              </a:prstGeom>
              <a:solidFill>
                <a:srgbClr val="FFCF6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29" name="íṣļiḋ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2B25E4D-9CCD-4248-90C9-76AE5165AE8D}"/>
                  </a:ext>
                </a:extLst>
              </p:cNvPr>
              <p:cNvSpPr/>
              <p:nvPr/>
            </p:nvSpPr>
            <p:spPr bwMode="auto">
              <a:xfrm>
                <a:off x="3898" y="2959"/>
                <a:ext cx="59"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30" name="ïślí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D9F0FE0-728A-4E86-BCB7-96866C2C0C68}"/>
                  </a:ext>
                </a:extLst>
              </p:cNvPr>
              <p:cNvSpPr/>
              <p:nvPr/>
            </p:nvSpPr>
            <p:spPr bwMode="auto">
              <a:xfrm>
                <a:off x="3697" y="2959"/>
                <a:ext cx="201" cy="1"/>
              </a:xfrm>
              <a:prstGeom prst="rect">
                <a:avLst/>
              </a:prstGeom>
              <a:solidFill>
                <a:srgbClr val="FFDA7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31" name="isľïḋ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D07ACC3-6936-4396-8A73-55D1626D3979}"/>
                  </a:ext>
                </a:extLst>
              </p:cNvPr>
              <p:cNvSpPr/>
              <p:nvPr/>
            </p:nvSpPr>
            <p:spPr bwMode="auto">
              <a:xfrm>
                <a:off x="3697" y="2959"/>
                <a:ext cx="20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32" name="îSlid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67D543F-642A-4B8C-A15C-903D870B288D}"/>
                  </a:ext>
                </a:extLst>
              </p:cNvPr>
              <p:cNvSpPr/>
              <p:nvPr/>
            </p:nvSpPr>
            <p:spPr bwMode="auto">
              <a:xfrm>
                <a:off x="3697" y="2750"/>
                <a:ext cx="260" cy="172"/>
              </a:xfrm>
              <a:custGeom>
                <a:avLst/>
                <a:gdLst>
                  <a:gd name="T0" fmla="*/ 260 w 260"/>
                  <a:gd name="T1" fmla="*/ 0 h 172"/>
                  <a:gd name="T2" fmla="*/ 89 w 260"/>
                  <a:gd name="T3" fmla="*/ 0 h 172"/>
                  <a:gd name="T4" fmla="*/ 89 w 260"/>
                  <a:gd name="T5" fmla="*/ 0 h 172"/>
                  <a:gd name="T6" fmla="*/ 0 w 260"/>
                  <a:gd name="T7" fmla="*/ 0 h 172"/>
                  <a:gd name="T8" fmla="*/ 0 w 260"/>
                  <a:gd name="T9" fmla="*/ 172 h 172"/>
                  <a:gd name="T10" fmla="*/ 260 w 260"/>
                  <a:gd name="T11" fmla="*/ 172 h 172"/>
                  <a:gd name="T12" fmla="*/ 260 w 260"/>
                  <a:gd name="T13" fmla="*/ 0 h 172"/>
                </a:gdLst>
                <a:ahLst/>
                <a:cxnLst>
                  <a:cxn ang="0">
                    <a:pos x="T0" y="T1"/>
                  </a:cxn>
                  <a:cxn ang="0">
                    <a:pos x="T2" y="T3"/>
                  </a:cxn>
                  <a:cxn ang="0">
                    <a:pos x="T4" y="T5"/>
                  </a:cxn>
                  <a:cxn ang="0">
                    <a:pos x="T6" y="T7"/>
                  </a:cxn>
                  <a:cxn ang="0">
                    <a:pos x="T8" y="T9"/>
                  </a:cxn>
                  <a:cxn ang="0">
                    <a:pos x="T10" y="T11"/>
                  </a:cxn>
                  <a:cxn ang="0">
                    <a:pos x="T12" y="T13"/>
                  </a:cxn>
                </a:cxnLst>
                <a:rect l="0" t="0" r="r" b="b"/>
                <a:pathLst>
                  <a:path w="260" h="172">
                    <a:moveTo>
                      <a:pt x="260" y="0"/>
                    </a:moveTo>
                    <a:lnTo>
                      <a:pt x="89" y="0"/>
                    </a:lnTo>
                    <a:lnTo>
                      <a:pt x="89" y="0"/>
                    </a:lnTo>
                    <a:lnTo>
                      <a:pt x="0" y="0"/>
                    </a:lnTo>
                    <a:lnTo>
                      <a:pt x="0" y="172"/>
                    </a:lnTo>
                    <a:lnTo>
                      <a:pt x="260" y="172"/>
                    </a:lnTo>
                    <a:lnTo>
                      <a:pt x="260" y="0"/>
                    </a:lnTo>
                    <a:close/>
                  </a:path>
                </a:pathLst>
              </a:custGeom>
              <a:solidFill>
                <a:srgbClr val="FFCF6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33" name="ïṥ1ïḍ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D999F5B-6DB7-4622-91C3-9FCA5EC0C30B}"/>
                  </a:ext>
                </a:extLst>
              </p:cNvPr>
              <p:cNvSpPr/>
              <p:nvPr/>
            </p:nvSpPr>
            <p:spPr bwMode="auto">
              <a:xfrm>
                <a:off x="3697" y="2750"/>
                <a:ext cx="260" cy="172"/>
              </a:xfrm>
              <a:custGeom>
                <a:avLst/>
                <a:gdLst>
                  <a:gd name="T0" fmla="*/ 260 w 260"/>
                  <a:gd name="T1" fmla="*/ 0 h 172"/>
                  <a:gd name="T2" fmla="*/ 89 w 260"/>
                  <a:gd name="T3" fmla="*/ 0 h 172"/>
                  <a:gd name="T4" fmla="*/ 89 w 260"/>
                  <a:gd name="T5" fmla="*/ 0 h 172"/>
                  <a:gd name="T6" fmla="*/ 0 w 260"/>
                  <a:gd name="T7" fmla="*/ 0 h 172"/>
                  <a:gd name="T8" fmla="*/ 0 w 260"/>
                  <a:gd name="T9" fmla="*/ 172 h 172"/>
                  <a:gd name="T10" fmla="*/ 260 w 260"/>
                  <a:gd name="T11" fmla="*/ 172 h 172"/>
                  <a:gd name="T12" fmla="*/ 260 w 260"/>
                  <a:gd name="T13" fmla="*/ 0 h 172"/>
                </a:gdLst>
                <a:ahLst/>
                <a:cxnLst>
                  <a:cxn ang="0">
                    <a:pos x="T0" y="T1"/>
                  </a:cxn>
                  <a:cxn ang="0">
                    <a:pos x="T2" y="T3"/>
                  </a:cxn>
                  <a:cxn ang="0">
                    <a:pos x="T4" y="T5"/>
                  </a:cxn>
                  <a:cxn ang="0">
                    <a:pos x="T6" y="T7"/>
                  </a:cxn>
                  <a:cxn ang="0">
                    <a:pos x="T8" y="T9"/>
                  </a:cxn>
                  <a:cxn ang="0">
                    <a:pos x="T10" y="T11"/>
                  </a:cxn>
                  <a:cxn ang="0">
                    <a:pos x="T12" y="T13"/>
                  </a:cxn>
                </a:cxnLst>
                <a:rect l="0" t="0" r="r" b="b"/>
                <a:pathLst>
                  <a:path w="260" h="172">
                    <a:moveTo>
                      <a:pt x="260" y="0"/>
                    </a:moveTo>
                    <a:lnTo>
                      <a:pt x="89" y="0"/>
                    </a:lnTo>
                    <a:lnTo>
                      <a:pt x="89" y="0"/>
                    </a:lnTo>
                    <a:lnTo>
                      <a:pt x="0" y="0"/>
                    </a:lnTo>
                    <a:lnTo>
                      <a:pt x="0" y="172"/>
                    </a:lnTo>
                    <a:lnTo>
                      <a:pt x="260" y="172"/>
                    </a:lnTo>
                    <a:lnTo>
                      <a:pt x="26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34" name="îṡḻîd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7039E41-3B33-4410-9774-646F0BFD12AA}"/>
                  </a:ext>
                </a:extLst>
              </p:cNvPr>
              <p:cNvSpPr/>
              <p:nvPr/>
            </p:nvSpPr>
            <p:spPr bwMode="auto">
              <a:xfrm>
                <a:off x="3697" y="2922"/>
                <a:ext cx="260" cy="37"/>
              </a:xfrm>
              <a:prstGeom prst="rect">
                <a:avLst/>
              </a:prstGeom>
              <a:solidFill>
                <a:srgbClr val="E5775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35" name="íṧḷíd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73C5A3E-EC7F-4CDC-B9DD-E6B99DD7D9C1}"/>
                  </a:ext>
                </a:extLst>
              </p:cNvPr>
              <p:cNvSpPr/>
              <p:nvPr/>
            </p:nvSpPr>
            <p:spPr bwMode="auto">
              <a:xfrm>
                <a:off x="3697" y="2922"/>
                <a:ext cx="260" cy="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36" name="ïŝliḋ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6AAC087-9641-4F33-853B-7F36882F90BC}"/>
                  </a:ext>
                </a:extLst>
              </p:cNvPr>
              <p:cNvSpPr/>
              <p:nvPr/>
            </p:nvSpPr>
            <p:spPr bwMode="auto">
              <a:xfrm>
                <a:off x="3528" y="2959"/>
                <a:ext cx="58" cy="1"/>
              </a:xfrm>
              <a:prstGeom prst="rect">
                <a:avLst/>
              </a:prstGeom>
              <a:solidFill>
                <a:srgbClr val="F7A4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37" name="ïsliď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27FA090-AD6C-490F-AE8F-907C05DA688B}"/>
                  </a:ext>
                </a:extLst>
              </p:cNvPr>
              <p:cNvSpPr/>
              <p:nvPr/>
            </p:nvSpPr>
            <p:spPr bwMode="auto">
              <a:xfrm>
                <a:off x="3528" y="2959"/>
                <a:ext cx="58"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38" name="iśļiḋ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9A47D69-6C67-4E2A-A0B1-41EF454E2201}"/>
                  </a:ext>
                </a:extLst>
              </p:cNvPr>
              <p:cNvSpPr/>
              <p:nvPr/>
            </p:nvSpPr>
            <p:spPr bwMode="auto">
              <a:xfrm>
                <a:off x="3506" y="2959"/>
                <a:ext cx="22" cy="1"/>
              </a:xfrm>
              <a:prstGeom prst="rect">
                <a:avLst/>
              </a:prstGeom>
              <a:solidFill>
                <a:srgbClr val="F18F4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39" name="iSḻíḓ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C9ABC59-8434-4E95-9791-19B55F3A86DC}"/>
                  </a:ext>
                </a:extLst>
              </p:cNvPr>
              <p:cNvSpPr/>
              <p:nvPr/>
            </p:nvSpPr>
            <p:spPr bwMode="auto">
              <a:xfrm>
                <a:off x="3506" y="2959"/>
                <a:ext cx="22"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40" name="iṩ1íḍ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FA9003D-CF7D-4945-83D3-18154F077006}"/>
                  </a:ext>
                </a:extLst>
              </p:cNvPr>
              <p:cNvSpPr/>
              <p:nvPr/>
            </p:nvSpPr>
            <p:spPr bwMode="auto">
              <a:xfrm>
                <a:off x="3506" y="2750"/>
                <a:ext cx="80" cy="172"/>
              </a:xfrm>
              <a:custGeom>
                <a:avLst/>
                <a:gdLst>
                  <a:gd name="T0" fmla="*/ 21 w 80"/>
                  <a:gd name="T1" fmla="*/ 0 h 172"/>
                  <a:gd name="T2" fmla="*/ 0 w 80"/>
                  <a:gd name="T3" fmla="*/ 0 h 172"/>
                  <a:gd name="T4" fmla="*/ 0 w 80"/>
                  <a:gd name="T5" fmla="*/ 172 h 172"/>
                  <a:gd name="T6" fmla="*/ 80 w 80"/>
                  <a:gd name="T7" fmla="*/ 172 h 172"/>
                  <a:gd name="T8" fmla="*/ 80 w 80"/>
                  <a:gd name="T9" fmla="*/ 0 h 172"/>
                  <a:gd name="T10" fmla="*/ 21 w 80"/>
                  <a:gd name="T11" fmla="*/ 0 h 172"/>
                  <a:gd name="T12" fmla="*/ 21 w 80"/>
                  <a:gd name="T13" fmla="*/ 0 h 172"/>
                </a:gdLst>
                <a:ahLst/>
                <a:cxnLst>
                  <a:cxn ang="0">
                    <a:pos x="T0" y="T1"/>
                  </a:cxn>
                  <a:cxn ang="0">
                    <a:pos x="T2" y="T3"/>
                  </a:cxn>
                  <a:cxn ang="0">
                    <a:pos x="T4" y="T5"/>
                  </a:cxn>
                  <a:cxn ang="0">
                    <a:pos x="T6" y="T7"/>
                  </a:cxn>
                  <a:cxn ang="0">
                    <a:pos x="T8" y="T9"/>
                  </a:cxn>
                  <a:cxn ang="0">
                    <a:pos x="T10" y="T11"/>
                  </a:cxn>
                  <a:cxn ang="0">
                    <a:pos x="T12" y="T13"/>
                  </a:cxn>
                </a:cxnLst>
                <a:rect l="0" t="0" r="r" b="b"/>
                <a:pathLst>
                  <a:path w="80" h="172">
                    <a:moveTo>
                      <a:pt x="21" y="0"/>
                    </a:moveTo>
                    <a:lnTo>
                      <a:pt x="0" y="0"/>
                    </a:lnTo>
                    <a:lnTo>
                      <a:pt x="0" y="172"/>
                    </a:lnTo>
                    <a:lnTo>
                      <a:pt x="80" y="172"/>
                    </a:lnTo>
                    <a:lnTo>
                      <a:pt x="80" y="0"/>
                    </a:lnTo>
                    <a:lnTo>
                      <a:pt x="21" y="0"/>
                    </a:lnTo>
                    <a:lnTo>
                      <a:pt x="21" y="0"/>
                    </a:lnTo>
                    <a:close/>
                  </a:path>
                </a:pathLst>
              </a:custGeom>
              <a:solidFill>
                <a:srgbClr val="F7A4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41" name="íśḻîḋ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D65FCA2-EB06-476E-B96C-6E949FC698F4}"/>
                  </a:ext>
                </a:extLst>
              </p:cNvPr>
              <p:cNvSpPr/>
              <p:nvPr/>
            </p:nvSpPr>
            <p:spPr bwMode="auto">
              <a:xfrm>
                <a:off x="3506" y="2750"/>
                <a:ext cx="80" cy="172"/>
              </a:xfrm>
              <a:custGeom>
                <a:avLst/>
                <a:gdLst>
                  <a:gd name="T0" fmla="*/ 21 w 80"/>
                  <a:gd name="T1" fmla="*/ 0 h 172"/>
                  <a:gd name="T2" fmla="*/ 0 w 80"/>
                  <a:gd name="T3" fmla="*/ 0 h 172"/>
                  <a:gd name="T4" fmla="*/ 0 w 80"/>
                  <a:gd name="T5" fmla="*/ 172 h 172"/>
                  <a:gd name="T6" fmla="*/ 80 w 80"/>
                  <a:gd name="T7" fmla="*/ 172 h 172"/>
                  <a:gd name="T8" fmla="*/ 80 w 80"/>
                  <a:gd name="T9" fmla="*/ 0 h 172"/>
                  <a:gd name="T10" fmla="*/ 21 w 80"/>
                  <a:gd name="T11" fmla="*/ 0 h 172"/>
                  <a:gd name="T12" fmla="*/ 21 w 80"/>
                  <a:gd name="T13" fmla="*/ 0 h 172"/>
                </a:gdLst>
                <a:ahLst/>
                <a:cxnLst>
                  <a:cxn ang="0">
                    <a:pos x="T0" y="T1"/>
                  </a:cxn>
                  <a:cxn ang="0">
                    <a:pos x="T2" y="T3"/>
                  </a:cxn>
                  <a:cxn ang="0">
                    <a:pos x="T4" y="T5"/>
                  </a:cxn>
                  <a:cxn ang="0">
                    <a:pos x="T6" y="T7"/>
                  </a:cxn>
                  <a:cxn ang="0">
                    <a:pos x="T8" y="T9"/>
                  </a:cxn>
                  <a:cxn ang="0">
                    <a:pos x="T10" y="T11"/>
                  </a:cxn>
                  <a:cxn ang="0">
                    <a:pos x="T12" y="T13"/>
                  </a:cxn>
                </a:cxnLst>
                <a:rect l="0" t="0" r="r" b="b"/>
                <a:pathLst>
                  <a:path w="80" h="172">
                    <a:moveTo>
                      <a:pt x="21" y="0"/>
                    </a:moveTo>
                    <a:lnTo>
                      <a:pt x="0" y="0"/>
                    </a:lnTo>
                    <a:lnTo>
                      <a:pt x="0" y="172"/>
                    </a:lnTo>
                    <a:lnTo>
                      <a:pt x="80" y="172"/>
                    </a:lnTo>
                    <a:lnTo>
                      <a:pt x="80" y="0"/>
                    </a:lnTo>
                    <a:lnTo>
                      <a:pt x="21" y="0"/>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42" name="íṧľíd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79BE665-8191-4CD3-9809-AEE50D4D0453}"/>
                  </a:ext>
                </a:extLst>
              </p:cNvPr>
              <p:cNvSpPr/>
              <p:nvPr/>
            </p:nvSpPr>
            <p:spPr bwMode="auto">
              <a:xfrm>
                <a:off x="3506" y="2922"/>
                <a:ext cx="80" cy="37"/>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43" name="îṥľí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EFEA530-420B-48D9-B894-E88B8E6D7014}"/>
                  </a:ext>
                </a:extLst>
              </p:cNvPr>
              <p:cNvSpPr/>
              <p:nvPr/>
            </p:nvSpPr>
            <p:spPr bwMode="auto">
              <a:xfrm>
                <a:off x="3506" y="2922"/>
                <a:ext cx="80" cy="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44" name="íśļïḋ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5CE5403-7A02-41D6-A21A-EC601EB0E78F}"/>
                  </a:ext>
                </a:extLst>
              </p:cNvPr>
              <p:cNvSpPr/>
              <p:nvPr/>
            </p:nvSpPr>
            <p:spPr bwMode="auto">
              <a:xfrm>
                <a:off x="4213" y="2742"/>
                <a:ext cx="170" cy="213"/>
              </a:xfrm>
              <a:custGeom>
                <a:avLst/>
                <a:gdLst>
                  <a:gd name="T0" fmla="*/ 170 w 170"/>
                  <a:gd name="T1" fmla="*/ 0 h 213"/>
                  <a:gd name="T2" fmla="*/ 0 w 170"/>
                  <a:gd name="T3" fmla="*/ 0 h 213"/>
                  <a:gd name="T4" fmla="*/ 0 w 170"/>
                  <a:gd name="T5" fmla="*/ 4 h 213"/>
                  <a:gd name="T6" fmla="*/ 0 w 170"/>
                  <a:gd name="T7" fmla="*/ 4 h 213"/>
                  <a:gd name="T8" fmla="*/ 170 w 170"/>
                  <a:gd name="T9" fmla="*/ 4 h 213"/>
                  <a:gd name="T10" fmla="*/ 170 w 170"/>
                  <a:gd name="T11" fmla="*/ 180 h 213"/>
                  <a:gd name="T12" fmla="*/ 170 w 170"/>
                  <a:gd name="T13" fmla="*/ 213 h 213"/>
                  <a:gd name="T14" fmla="*/ 170 w 170"/>
                  <a:gd name="T15" fmla="*/ 0 h 2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0" h="213">
                    <a:moveTo>
                      <a:pt x="170" y="0"/>
                    </a:moveTo>
                    <a:lnTo>
                      <a:pt x="0" y="0"/>
                    </a:lnTo>
                    <a:lnTo>
                      <a:pt x="0" y="4"/>
                    </a:lnTo>
                    <a:lnTo>
                      <a:pt x="0" y="4"/>
                    </a:lnTo>
                    <a:lnTo>
                      <a:pt x="170" y="4"/>
                    </a:lnTo>
                    <a:lnTo>
                      <a:pt x="170" y="180"/>
                    </a:lnTo>
                    <a:lnTo>
                      <a:pt x="170" y="213"/>
                    </a:lnTo>
                    <a:lnTo>
                      <a:pt x="170" y="0"/>
                    </a:lnTo>
                    <a:close/>
                  </a:path>
                </a:pathLst>
              </a:custGeom>
              <a:solidFill>
                <a:srgbClr val="F7D4C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45" name="ïṥḻîd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E9D1D2C-F7AA-47F1-ACAD-5EC17241E962}"/>
                  </a:ext>
                </a:extLst>
              </p:cNvPr>
              <p:cNvSpPr/>
              <p:nvPr/>
            </p:nvSpPr>
            <p:spPr bwMode="auto">
              <a:xfrm>
                <a:off x="4213" y="2742"/>
                <a:ext cx="170" cy="213"/>
              </a:xfrm>
              <a:custGeom>
                <a:avLst/>
                <a:gdLst>
                  <a:gd name="T0" fmla="*/ 170 w 170"/>
                  <a:gd name="T1" fmla="*/ 0 h 213"/>
                  <a:gd name="T2" fmla="*/ 0 w 170"/>
                  <a:gd name="T3" fmla="*/ 0 h 213"/>
                  <a:gd name="T4" fmla="*/ 0 w 170"/>
                  <a:gd name="T5" fmla="*/ 4 h 213"/>
                  <a:gd name="T6" fmla="*/ 0 w 170"/>
                  <a:gd name="T7" fmla="*/ 4 h 213"/>
                  <a:gd name="T8" fmla="*/ 170 w 170"/>
                  <a:gd name="T9" fmla="*/ 4 h 213"/>
                  <a:gd name="T10" fmla="*/ 170 w 170"/>
                  <a:gd name="T11" fmla="*/ 180 h 213"/>
                  <a:gd name="T12" fmla="*/ 170 w 170"/>
                  <a:gd name="T13" fmla="*/ 213 h 213"/>
                  <a:gd name="T14" fmla="*/ 170 w 170"/>
                  <a:gd name="T15" fmla="*/ 0 h 2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0" h="213">
                    <a:moveTo>
                      <a:pt x="170" y="0"/>
                    </a:moveTo>
                    <a:lnTo>
                      <a:pt x="0" y="0"/>
                    </a:lnTo>
                    <a:lnTo>
                      <a:pt x="0" y="4"/>
                    </a:lnTo>
                    <a:lnTo>
                      <a:pt x="0" y="4"/>
                    </a:lnTo>
                    <a:lnTo>
                      <a:pt x="170" y="4"/>
                    </a:lnTo>
                    <a:lnTo>
                      <a:pt x="170" y="180"/>
                    </a:lnTo>
                    <a:lnTo>
                      <a:pt x="170" y="213"/>
                    </a:lnTo>
                    <a:lnTo>
                      <a:pt x="17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46" name="îṡḷïḓ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9E68506-47FC-412D-BF11-8AB71D396CC6}"/>
                  </a:ext>
                </a:extLst>
              </p:cNvPr>
              <p:cNvSpPr/>
              <p:nvPr/>
            </p:nvSpPr>
            <p:spPr bwMode="auto">
              <a:xfrm>
                <a:off x="4083" y="2746"/>
                <a:ext cx="300" cy="176"/>
              </a:xfrm>
              <a:custGeom>
                <a:avLst/>
                <a:gdLst>
                  <a:gd name="T0" fmla="*/ 300 w 300"/>
                  <a:gd name="T1" fmla="*/ 0 h 176"/>
                  <a:gd name="T2" fmla="*/ 130 w 300"/>
                  <a:gd name="T3" fmla="*/ 0 h 176"/>
                  <a:gd name="T4" fmla="*/ 130 w 300"/>
                  <a:gd name="T5" fmla="*/ 4 h 176"/>
                  <a:gd name="T6" fmla="*/ 0 w 300"/>
                  <a:gd name="T7" fmla="*/ 4 h 176"/>
                  <a:gd name="T8" fmla="*/ 0 w 300"/>
                  <a:gd name="T9" fmla="*/ 176 h 176"/>
                  <a:gd name="T10" fmla="*/ 300 w 300"/>
                  <a:gd name="T11" fmla="*/ 176 h 176"/>
                  <a:gd name="T12" fmla="*/ 300 w 300"/>
                  <a:gd name="T13" fmla="*/ 0 h 176"/>
                </a:gdLst>
                <a:ahLst/>
                <a:cxnLst>
                  <a:cxn ang="0">
                    <a:pos x="T0" y="T1"/>
                  </a:cxn>
                  <a:cxn ang="0">
                    <a:pos x="T2" y="T3"/>
                  </a:cxn>
                  <a:cxn ang="0">
                    <a:pos x="T4" y="T5"/>
                  </a:cxn>
                  <a:cxn ang="0">
                    <a:pos x="T6" y="T7"/>
                  </a:cxn>
                  <a:cxn ang="0">
                    <a:pos x="T8" y="T9"/>
                  </a:cxn>
                  <a:cxn ang="0">
                    <a:pos x="T10" y="T11"/>
                  </a:cxn>
                  <a:cxn ang="0">
                    <a:pos x="T12" y="T13"/>
                  </a:cxn>
                </a:cxnLst>
                <a:rect l="0" t="0" r="r" b="b"/>
                <a:pathLst>
                  <a:path w="300" h="176">
                    <a:moveTo>
                      <a:pt x="300" y="0"/>
                    </a:moveTo>
                    <a:lnTo>
                      <a:pt x="130" y="0"/>
                    </a:lnTo>
                    <a:lnTo>
                      <a:pt x="130" y="4"/>
                    </a:lnTo>
                    <a:lnTo>
                      <a:pt x="0" y="4"/>
                    </a:lnTo>
                    <a:lnTo>
                      <a:pt x="0" y="176"/>
                    </a:lnTo>
                    <a:lnTo>
                      <a:pt x="300" y="176"/>
                    </a:lnTo>
                    <a:lnTo>
                      <a:pt x="300" y="0"/>
                    </a:lnTo>
                    <a:close/>
                  </a:path>
                </a:pathLst>
              </a:custGeom>
              <a:solidFill>
                <a:srgbClr val="F7A4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47" name="íṩḻí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B5A7600-FCC9-4DAF-87D4-C0FC4151D064}"/>
                  </a:ext>
                </a:extLst>
              </p:cNvPr>
              <p:cNvSpPr/>
              <p:nvPr/>
            </p:nvSpPr>
            <p:spPr bwMode="auto">
              <a:xfrm>
                <a:off x="4083" y="2746"/>
                <a:ext cx="300" cy="176"/>
              </a:xfrm>
              <a:custGeom>
                <a:avLst/>
                <a:gdLst>
                  <a:gd name="T0" fmla="*/ 300 w 300"/>
                  <a:gd name="T1" fmla="*/ 0 h 176"/>
                  <a:gd name="T2" fmla="*/ 130 w 300"/>
                  <a:gd name="T3" fmla="*/ 0 h 176"/>
                  <a:gd name="T4" fmla="*/ 130 w 300"/>
                  <a:gd name="T5" fmla="*/ 4 h 176"/>
                  <a:gd name="T6" fmla="*/ 0 w 300"/>
                  <a:gd name="T7" fmla="*/ 4 h 176"/>
                  <a:gd name="T8" fmla="*/ 0 w 300"/>
                  <a:gd name="T9" fmla="*/ 176 h 176"/>
                  <a:gd name="T10" fmla="*/ 300 w 300"/>
                  <a:gd name="T11" fmla="*/ 176 h 176"/>
                  <a:gd name="T12" fmla="*/ 300 w 300"/>
                  <a:gd name="T13" fmla="*/ 0 h 176"/>
                </a:gdLst>
                <a:ahLst/>
                <a:cxnLst>
                  <a:cxn ang="0">
                    <a:pos x="T0" y="T1"/>
                  </a:cxn>
                  <a:cxn ang="0">
                    <a:pos x="T2" y="T3"/>
                  </a:cxn>
                  <a:cxn ang="0">
                    <a:pos x="T4" y="T5"/>
                  </a:cxn>
                  <a:cxn ang="0">
                    <a:pos x="T6" y="T7"/>
                  </a:cxn>
                  <a:cxn ang="0">
                    <a:pos x="T8" y="T9"/>
                  </a:cxn>
                  <a:cxn ang="0">
                    <a:pos x="T10" y="T11"/>
                  </a:cxn>
                  <a:cxn ang="0">
                    <a:pos x="T12" y="T13"/>
                  </a:cxn>
                </a:cxnLst>
                <a:rect l="0" t="0" r="r" b="b"/>
                <a:pathLst>
                  <a:path w="300" h="176">
                    <a:moveTo>
                      <a:pt x="300" y="0"/>
                    </a:moveTo>
                    <a:lnTo>
                      <a:pt x="130" y="0"/>
                    </a:lnTo>
                    <a:lnTo>
                      <a:pt x="130" y="4"/>
                    </a:lnTo>
                    <a:lnTo>
                      <a:pt x="0" y="4"/>
                    </a:lnTo>
                    <a:lnTo>
                      <a:pt x="0" y="176"/>
                    </a:lnTo>
                    <a:lnTo>
                      <a:pt x="300" y="176"/>
                    </a:lnTo>
                    <a:lnTo>
                      <a:pt x="3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48" name="íŝḻî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1704461-E89F-45BA-BC2D-57E9CE13F984}"/>
                  </a:ext>
                </a:extLst>
              </p:cNvPr>
              <p:cNvSpPr/>
              <p:nvPr/>
            </p:nvSpPr>
            <p:spPr bwMode="auto">
              <a:xfrm>
                <a:off x="4083" y="2922"/>
                <a:ext cx="300" cy="33"/>
              </a:xfrm>
              <a:custGeom>
                <a:avLst/>
                <a:gdLst>
                  <a:gd name="T0" fmla="*/ 300 w 300"/>
                  <a:gd name="T1" fmla="*/ 0 h 33"/>
                  <a:gd name="T2" fmla="*/ 300 w 300"/>
                  <a:gd name="T3" fmla="*/ 0 h 33"/>
                  <a:gd name="T4" fmla="*/ 0 w 300"/>
                  <a:gd name="T5" fmla="*/ 0 h 33"/>
                  <a:gd name="T6" fmla="*/ 0 w 300"/>
                  <a:gd name="T7" fmla="*/ 33 h 33"/>
                  <a:gd name="T8" fmla="*/ 300 w 300"/>
                  <a:gd name="T9" fmla="*/ 33 h 33"/>
                  <a:gd name="T10" fmla="*/ 300 w 300"/>
                  <a:gd name="T11" fmla="*/ 0 h 33"/>
                </a:gdLst>
                <a:ahLst/>
                <a:cxnLst>
                  <a:cxn ang="0">
                    <a:pos x="T0" y="T1"/>
                  </a:cxn>
                  <a:cxn ang="0">
                    <a:pos x="T2" y="T3"/>
                  </a:cxn>
                  <a:cxn ang="0">
                    <a:pos x="T4" y="T5"/>
                  </a:cxn>
                  <a:cxn ang="0">
                    <a:pos x="T6" y="T7"/>
                  </a:cxn>
                  <a:cxn ang="0">
                    <a:pos x="T8" y="T9"/>
                  </a:cxn>
                  <a:cxn ang="0">
                    <a:pos x="T10" y="T11"/>
                  </a:cxn>
                </a:cxnLst>
                <a:rect l="0" t="0" r="r" b="b"/>
                <a:pathLst>
                  <a:path w="300" h="33">
                    <a:moveTo>
                      <a:pt x="300" y="0"/>
                    </a:moveTo>
                    <a:lnTo>
                      <a:pt x="300" y="0"/>
                    </a:lnTo>
                    <a:lnTo>
                      <a:pt x="0" y="0"/>
                    </a:lnTo>
                    <a:lnTo>
                      <a:pt x="0" y="33"/>
                    </a:lnTo>
                    <a:lnTo>
                      <a:pt x="300" y="33"/>
                    </a:lnTo>
                    <a:lnTo>
                      <a:pt x="300" y="0"/>
                    </a:lnTo>
                    <a:close/>
                  </a:path>
                </a:pathLst>
              </a:custGeom>
              <a:solidFill>
                <a:srgbClr val="DD4C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49" name="iṧḻi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D1D5BC1-515C-460A-88AC-0D36CC77D343}"/>
                  </a:ext>
                </a:extLst>
              </p:cNvPr>
              <p:cNvSpPr/>
              <p:nvPr/>
            </p:nvSpPr>
            <p:spPr bwMode="auto">
              <a:xfrm>
                <a:off x="4083" y="2922"/>
                <a:ext cx="300" cy="33"/>
              </a:xfrm>
              <a:custGeom>
                <a:avLst/>
                <a:gdLst>
                  <a:gd name="T0" fmla="*/ 300 w 300"/>
                  <a:gd name="T1" fmla="*/ 0 h 33"/>
                  <a:gd name="T2" fmla="*/ 300 w 300"/>
                  <a:gd name="T3" fmla="*/ 0 h 33"/>
                  <a:gd name="T4" fmla="*/ 0 w 300"/>
                  <a:gd name="T5" fmla="*/ 0 h 33"/>
                  <a:gd name="T6" fmla="*/ 0 w 300"/>
                  <a:gd name="T7" fmla="*/ 33 h 33"/>
                  <a:gd name="T8" fmla="*/ 300 w 300"/>
                  <a:gd name="T9" fmla="*/ 33 h 33"/>
                  <a:gd name="T10" fmla="*/ 300 w 300"/>
                  <a:gd name="T11" fmla="*/ 0 h 33"/>
                </a:gdLst>
                <a:ahLst/>
                <a:cxnLst>
                  <a:cxn ang="0">
                    <a:pos x="T0" y="T1"/>
                  </a:cxn>
                  <a:cxn ang="0">
                    <a:pos x="T2" y="T3"/>
                  </a:cxn>
                  <a:cxn ang="0">
                    <a:pos x="T4" y="T5"/>
                  </a:cxn>
                  <a:cxn ang="0">
                    <a:pos x="T6" y="T7"/>
                  </a:cxn>
                  <a:cxn ang="0">
                    <a:pos x="T8" y="T9"/>
                  </a:cxn>
                  <a:cxn ang="0">
                    <a:pos x="T10" y="T11"/>
                  </a:cxn>
                </a:cxnLst>
                <a:rect l="0" t="0" r="r" b="b"/>
                <a:pathLst>
                  <a:path w="300" h="33">
                    <a:moveTo>
                      <a:pt x="300" y="0"/>
                    </a:moveTo>
                    <a:lnTo>
                      <a:pt x="300" y="0"/>
                    </a:lnTo>
                    <a:lnTo>
                      <a:pt x="0" y="0"/>
                    </a:lnTo>
                    <a:lnTo>
                      <a:pt x="0" y="33"/>
                    </a:lnTo>
                    <a:lnTo>
                      <a:pt x="300" y="33"/>
                    </a:lnTo>
                    <a:lnTo>
                      <a:pt x="3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50" name="ïṡ1ï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8704787-7E3D-4AA6-A32D-5620238FE219}"/>
                  </a:ext>
                </a:extLst>
              </p:cNvPr>
              <p:cNvSpPr/>
              <p:nvPr/>
            </p:nvSpPr>
            <p:spPr bwMode="auto">
              <a:xfrm>
                <a:off x="3336" y="2537"/>
                <a:ext cx="877" cy="213"/>
              </a:xfrm>
              <a:prstGeom prst="rect">
                <a:avLst/>
              </a:prstGeom>
              <a:solidFill>
                <a:srgbClr val="FFC04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51" name="íṣḷîḓ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5175B06-15B1-4F80-B7DA-41BB1F50ECDE}"/>
                  </a:ext>
                </a:extLst>
              </p:cNvPr>
              <p:cNvSpPr/>
              <p:nvPr/>
            </p:nvSpPr>
            <p:spPr bwMode="auto">
              <a:xfrm>
                <a:off x="3336" y="2537"/>
                <a:ext cx="877"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52" name="îṧḷï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CEC2F6D-ADC7-4BE7-BBE9-C79D4B1A08EC}"/>
                  </a:ext>
                </a:extLst>
              </p:cNvPr>
              <p:cNvSpPr/>
              <p:nvPr/>
            </p:nvSpPr>
            <p:spPr bwMode="auto">
              <a:xfrm>
                <a:off x="3336" y="2713"/>
                <a:ext cx="877" cy="37"/>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53" name="ïsļi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57CC8A6-54CD-4757-AC3F-6502316F89C5}"/>
                  </a:ext>
                </a:extLst>
              </p:cNvPr>
              <p:cNvSpPr/>
              <p:nvPr/>
            </p:nvSpPr>
            <p:spPr bwMode="auto">
              <a:xfrm>
                <a:off x="3336" y="2713"/>
                <a:ext cx="877" cy="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54" name="i$ḷî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9677780-4B9B-4DCA-BCE8-0EFEB692DF21}"/>
                  </a:ext>
                </a:extLst>
              </p:cNvPr>
              <p:cNvSpPr/>
              <p:nvPr/>
            </p:nvSpPr>
            <p:spPr bwMode="auto">
              <a:xfrm>
                <a:off x="3527" y="2537"/>
                <a:ext cx="259" cy="176"/>
              </a:xfrm>
              <a:custGeom>
                <a:avLst/>
                <a:gdLst>
                  <a:gd name="T0" fmla="*/ 259 w 259"/>
                  <a:gd name="T1" fmla="*/ 0 h 176"/>
                  <a:gd name="T2" fmla="*/ 206 w 259"/>
                  <a:gd name="T3" fmla="*/ 0 h 176"/>
                  <a:gd name="T4" fmla="*/ 0 w 259"/>
                  <a:gd name="T5" fmla="*/ 0 h 176"/>
                  <a:gd name="T6" fmla="*/ 0 w 259"/>
                  <a:gd name="T7" fmla="*/ 176 h 176"/>
                  <a:gd name="T8" fmla="*/ 259 w 259"/>
                  <a:gd name="T9" fmla="*/ 176 h 176"/>
                  <a:gd name="T10" fmla="*/ 259 w 259"/>
                  <a:gd name="T11" fmla="*/ 0 h 176"/>
                </a:gdLst>
                <a:ahLst/>
                <a:cxnLst>
                  <a:cxn ang="0">
                    <a:pos x="T0" y="T1"/>
                  </a:cxn>
                  <a:cxn ang="0">
                    <a:pos x="T2" y="T3"/>
                  </a:cxn>
                  <a:cxn ang="0">
                    <a:pos x="T4" y="T5"/>
                  </a:cxn>
                  <a:cxn ang="0">
                    <a:pos x="T6" y="T7"/>
                  </a:cxn>
                  <a:cxn ang="0">
                    <a:pos x="T8" y="T9"/>
                  </a:cxn>
                  <a:cxn ang="0">
                    <a:pos x="T10" y="T11"/>
                  </a:cxn>
                </a:cxnLst>
                <a:rect l="0" t="0" r="r" b="b"/>
                <a:pathLst>
                  <a:path w="259" h="176">
                    <a:moveTo>
                      <a:pt x="259" y="0"/>
                    </a:moveTo>
                    <a:lnTo>
                      <a:pt x="206" y="0"/>
                    </a:lnTo>
                    <a:lnTo>
                      <a:pt x="0" y="0"/>
                    </a:lnTo>
                    <a:lnTo>
                      <a:pt x="0" y="176"/>
                    </a:lnTo>
                    <a:lnTo>
                      <a:pt x="259" y="176"/>
                    </a:lnTo>
                    <a:lnTo>
                      <a:pt x="259" y="0"/>
                    </a:lnTo>
                    <a:close/>
                  </a:path>
                </a:pathLst>
              </a:custGeom>
              <a:solidFill>
                <a:srgbClr val="FFCF6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55" name="ïṩľîď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2D1E043-6484-4599-92D4-09A92DB8A229}"/>
                  </a:ext>
                </a:extLst>
              </p:cNvPr>
              <p:cNvSpPr/>
              <p:nvPr/>
            </p:nvSpPr>
            <p:spPr bwMode="auto">
              <a:xfrm>
                <a:off x="3527" y="2537"/>
                <a:ext cx="259" cy="176"/>
              </a:xfrm>
              <a:custGeom>
                <a:avLst/>
                <a:gdLst>
                  <a:gd name="T0" fmla="*/ 259 w 259"/>
                  <a:gd name="T1" fmla="*/ 0 h 176"/>
                  <a:gd name="T2" fmla="*/ 206 w 259"/>
                  <a:gd name="T3" fmla="*/ 0 h 176"/>
                  <a:gd name="T4" fmla="*/ 0 w 259"/>
                  <a:gd name="T5" fmla="*/ 0 h 176"/>
                  <a:gd name="T6" fmla="*/ 0 w 259"/>
                  <a:gd name="T7" fmla="*/ 176 h 176"/>
                  <a:gd name="T8" fmla="*/ 259 w 259"/>
                  <a:gd name="T9" fmla="*/ 176 h 176"/>
                  <a:gd name="T10" fmla="*/ 259 w 259"/>
                  <a:gd name="T11" fmla="*/ 0 h 176"/>
                </a:gdLst>
                <a:ahLst/>
                <a:cxnLst>
                  <a:cxn ang="0">
                    <a:pos x="T0" y="T1"/>
                  </a:cxn>
                  <a:cxn ang="0">
                    <a:pos x="T2" y="T3"/>
                  </a:cxn>
                  <a:cxn ang="0">
                    <a:pos x="T4" y="T5"/>
                  </a:cxn>
                  <a:cxn ang="0">
                    <a:pos x="T6" y="T7"/>
                  </a:cxn>
                  <a:cxn ang="0">
                    <a:pos x="T8" y="T9"/>
                  </a:cxn>
                  <a:cxn ang="0">
                    <a:pos x="T10" y="T11"/>
                  </a:cxn>
                </a:cxnLst>
                <a:rect l="0" t="0" r="r" b="b"/>
                <a:pathLst>
                  <a:path w="259" h="176">
                    <a:moveTo>
                      <a:pt x="259" y="0"/>
                    </a:moveTo>
                    <a:lnTo>
                      <a:pt x="206" y="0"/>
                    </a:lnTo>
                    <a:lnTo>
                      <a:pt x="0" y="0"/>
                    </a:lnTo>
                    <a:lnTo>
                      <a:pt x="0" y="176"/>
                    </a:lnTo>
                    <a:lnTo>
                      <a:pt x="259" y="176"/>
                    </a:lnTo>
                    <a:lnTo>
                      <a:pt x="25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56" name="îṥḷid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561EEF9-E7D5-4B36-BB8E-5B6E339A5109}"/>
                  </a:ext>
                </a:extLst>
              </p:cNvPr>
              <p:cNvSpPr/>
              <p:nvPr/>
            </p:nvSpPr>
            <p:spPr bwMode="auto">
              <a:xfrm>
                <a:off x="3586" y="2750"/>
                <a:ext cx="111" cy="1"/>
              </a:xfrm>
              <a:prstGeom prst="rect">
                <a:avLst/>
              </a:prstGeom>
              <a:solidFill>
                <a:srgbClr val="FFCF6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57" name="îŝḻíd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DFF5A52-0CEB-434E-B984-CB1DCA15C309}"/>
                  </a:ext>
                </a:extLst>
              </p:cNvPr>
              <p:cNvSpPr/>
              <p:nvPr/>
            </p:nvSpPr>
            <p:spPr bwMode="auto">
              <a:xfrm>
                <a:off x="3586" y="2750"/>
                <a:ext cx="11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58" name="î$ḻîḋ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04D6657-4EE7-4855-AFDD-5D6B0D1D2FEC}"/>
                  </a:ext>
                </a:extLst>
              </p:cNvPr>
              <p:cNvSpPr/>
              <p:nvPr/>
            </p:nvSpPr>
            <p:spPr bwMode="auto">
              <a:xfrm>
                <a:off x="3697" y="2750"/>
                <a:ext cx="89" cy="1"/>
              </a:xfrm>
              <a:prstGeom prst="rect">
                <a:avLst/>
              </a:prstGeom>
              <a:solidFill>
                <a:srgbClr val="FFDA7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59" name="îšḷî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0074676-3E7C-4B30-A21A-C983E6620195}"/>
                  </a:ext>
                </a:extLst>
              </p:cNvPr>
              <p:cNvSpPr/>
              <p:nvPr/>
            </p:nvSpPr>
            <p:spPr bwMode="auto">
              <a:xfrm>
                <a:off x="3697" y="2750"/>
                <a:ext cx="89"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60" name="iŝ1î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1A49D8F-7405-429C-81C6-86D9A9463252}"/>
                  </a:ext>
                </a:extLst>
              </p:cNvPr>
              <p:cNvSpPr/>
              <p:nvPr/>
            </p:nvSpPr>
            <p:spPr bwMode="auto">
              <a:xfrm>
                <a:off x="3527" y="2750"/>
                <a:ext cx="59" cy="1"/>
              </a:xfrm>
              <a:prstGeom prst="rect">
                <a:avLst/>
              </a:prstGeom>
              <a:solidFill>
                <a:srgbClr val="F9BA6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61" name="işḻíḋ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1FC50C3-5B31-41D3-BF65-5054B4838666}"/>
                  </a:ext>
                </a:extLst>
              </p:cNvPr>
              <p:cNvSpPr/>
              <p:nvPr/>
            </p:nvSpPr>
            <p:spPr bwMode="auto">
              <a:xfrm>
                <a:off x="3527" y="2750"/>
                <a:ext cx="59"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62" name="íṧ1îḋ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63F3A72-F60C-4CB3-A05C-4C61780D243A}"/>
                  </a:ext>
                </a:extLst>
              </p:cNvPr>
              <p:cNvSpPr/>
              <p:nvPr/>
            </p:nvSpPr>
            <p:spPr bwMode="auto">
              <a:xfrm>
                <a:off x="3527" y="2713"/>
                <a:ext cx="259" cy="37"/>
              </a:xfrm>
              <a:prstGeom prst="rect">
                <a:avLst/>
              </a:prstGeom>
              <a:solidFill>
                <a:srgbClr val="E5775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63" name="îŝ1ï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9AD3B25-7A4A-45E3-A856-045FBB89452C}"/>
                  </a:ext>
                </a:extLst>
              </p:cNvPr>
              <p:cNvSpPr/>
              <p:nvPr/>
            </p:nvSpPr>
            <p:spPr bwMode="auto">
              <a:xfrm>
                <a:off x="3527" y="2713"/>
                <a:ext cx="259" cy="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64" name="í$1îd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BD4182D-698E-4763-BCE0-358EE62DE323}"/>
                  </a:ext>
                </a:extLst>
              </p:cNvPr>
              <p:cNvSpPr/>
              <p:nvPr/>
            </p:nvSpPr>
            <p:spPr bwMode="auto">
              <a:xfrm>
                <a:off x="3336" y="2537"/>
                <a:ext cx="80" cy="176"/>
              </a:xfrm>
              <a:prstGeom prst="rect">
                <a:avLst/>
              </a:prstGeom>
              <a:solidFill>
                <a:srgbClr val="F7A4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65" name="îSḷi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ED02459-493C-46B2-A249-E62E168FF966}"/>
                  </a:ext>
                </a:extLst>
              </p:cNvPr>
              <p:cNvSpPr/>
              <p:nvPr/>
            </p:nvSpPr>
            <p:spPr bwMode="auto">
              <a:xfrm>
                <a:off x="3336" y="2537"/>
                <a:ext cx="80"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66" name="i$1îd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3E2E479-3272-4893-8524-496099DCB464}"/>
                  </a:ext>
                </a:extLst>
              </p:cNvPr>
              <p:cNvSpPr/>
              <p:nvPr/>
            </p:nvSpPr>
            <p:spPr bwMode="auto">
              <a:xfrm>
                <a:off x="3336" y="2750"/>
                <a:ext cx="80" cy="1"/>
              </a:xfrm>
              <a:prstGeom prst="rect">
                <a:avLst/>
              </a:prstGeom>
              <a:solidFill>
                <a:srgbClr val="F7D4C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67" name="ï$ḻîḋ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7483CA8-08F7-4B67-AD8C-8A3807D3A437}"/>
                  </a:ext>
                </a:extLst>
              </p:cNvPr>
              <p:cNvSpPr/>
              <p:nvPr/>
            </p:nvSpPr>
            <p:spPr bwMode="auto">
              <a:xfrm>
                <a:off x="3336" y="2750"/>
                <a:ext cx="80"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68" name="îSļï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480CCE8-0669-4C27-AD4C-8F7CF0422047}"/>
                  </a:ext>
                </a:extLst>
              </p:cNvPr>
              <p:cNvSpPr/>
              <p:nvPr/>
            </p:nvSpPr>
            <p:spPr bwMode="auto">
              <a:xfrm>
                <a:off x="3336" y="2713"/>
                <a:ext cx="80" cy="37"/>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69" name="îsļî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BF9214D-8233-427F-842C-B4E066283223}"/>
                  </a:ext>
                </a:extLst>
              </p:cNvPr>
              <p:cNvSpPr/>
              <p:nvPr/>
            </p:nvSpPr>
            <p:spPr bwMode="auto">
              <a:xfrm>
                <a:off x="3336" y="2713"/>
                <a:ext cx="80" cy="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70" name="iṣḻïḑ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2898CF7-56B9-4480-98C6-57CE9F8053F9}"/>
                  </a:ext>
                </a:extLst>
              </p:cNvPr>
              <p:cNvSpPr/>
              <p:nvPr/>
            </p:nvSpPr>
            <p:spPr bwMode="auto">
              <a:xfrm>
                <a:off x="3914" y="2531"/>
                <a:ext cx="299" cy="211"/>
              </a:xfrm>
              <a:custGeom>
                <a:avLst/>
                <a:gdLst>
                  <a:gd name="T0" fmla="*/ 7 w 190"/>
                  <a:gd name="T1" fmla="*/ 0 h 134"/>
                  <a:gd name="T2" fmla="*/ 0 w 190"/>
                  <a:gd name="T3" fmla="*/ 0 h 134"/>
                  <a:gd name="T4" fmla="*/ 0 w 190"/>
                  <a:gd name="T5" fmla="*/ 4 h 134"/>
                  <a:gd name="T6" fmla="*/ 8 w 190"/>
                  <a:gd name="T7" fmla="*/ 4 h 134"/>
                  <a:gd name="T8" fmla="*/ 7 w 190"/>
                  <a:gd name="T9" fmla="*/ 0 h 134"/>
                  <a:gd name="T10" fmla="*/ 190 w 190"/>
                  <a:gd name="T11" fmla="*/ 0 h 134"/>
                  <a:gd name="T12" fmla="*/ 157 w 190"/>
                  <a:gd name="T13" fmla="*/ 0 h 134"/>
                  <a:gd name="T14" fmla="*/ 157 w 190"/>
                  <a:gd name="T15" fmla="*/ 3 h 134"/>
                  <a:gd name="T16" fmla="*/ 157 w 190"/>
                  <a:gd name="T17" fmla="*/ 3 h 134"/>
                  <a:gd name="T18" fmla="*/ 157 w 190"/>
                  <a:gd name="T19" fmla="*/ 4 h 134"/>
                  <a:gd name="T20" fmla="*/ 190 w 190"/>
                  <a:gd name="T21" fmla="*/ 4 h 134"/>
                  <a:gd name="T22" fmla="*/ 190 w 190"/>
                  <a:gd name="T23" fmla="*/ 116 h 134"/>
                  <a:gd name="T24" fmla="*/ 190 w 190"/>
                  <a:gd name="T25" fmla="*/ 134 h 134"/>
                  <a:gd name="T26" fmla="*/ 190 w 190"/>
                  <a:gd name="T27"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0" h="134">
                    <a:moveTo>
                      <a:pt x="7" y="0"/>
                    </a:moveTo>
                    <a:cubicBezTo>
                      <a:pt x="0" y="0"/>
                      <a:pt x="0" y="0"/>
                      <a:pt x="0" y="0"/>
                    </a:cubicBezTo>
                    <a:cubicBezTo>
                      <a:pt x="0" y="4"/>
                      <a:pt x="0" y="4"/>
                      <a:pt x="0" y="4"/>
                    </a:cubicBezTo>
                    <a:cubicBezTo>
                      <a:pt x="8" y="4"/>
                      <a:pt x="8" y="4"/>
                      <a:pt x="8" y="4"/>
                    </a:cubicBezTo>
                    <a:cubicBezTo>
                      <a:pt x="8" y="3"/>
                      <a:pt x="7" y="2"/>
                      <a:pt x="7" y="0"/>
                    </a:cubicBezTo>
                    <a:moveTo>
                      <a:pt x="190" y="0"/>
                    </a:moveTo>
                    <a:cubicBezTo>
                      <a:pt x="157" y="0"/>
                      <a:pt x="157" y="0"/>
                      <a:pt x="157" y="0"/>
                    </a:cubicBezTo>
                    <a:cubicBezTo>
                      <a:pt x="157" y="3"/>
                      <a:pt x="157" y="3"/>
                      <a:pt x="157" y="3"/>
                    </a:cubicBezTo>
                    <a:cubicBezTo>
                      <a:pt x="157" y="3"/>
                      <a:pt x="157" y="3"/>
                      <a:pt x="157" y="3"/>
                    </a:cubicBezTo>
                    <a:cubicBezTo>
                      <a:pt x="157" y="4"/>
                      <a:pt x="157" y="4"/>
                      <a:pt x="157" y="4"/>
                    </a:cubicBezTo>
                    <a:cubicBezTo>
                      <a:pt x="190" y="4"/>
                      <a:pt x="190" y="4"/>
                      <a:pt x="190" y="4"/>
                    </a:cubicBezTo>
                    <a:cubicBezTo>
                      <a:pt x="190" y="116"/>
                      <a:pt x="190" y="116"/>
                      <a:pt x="190" y="116"/>
                    </a:cubicBezTo>
                    <a:cubicBezTo>
                      <a:pt x="190" y="134"/>
                      <a:pt x="190" y="134"/>
                      <a:pt x="190" y="134"/>
                    </a:cubicBezTo>
                    <a:cubicBezTo>
                      <a:pt x="190" y="0"/>
                      <a:pt x="190" y="0"/>
                      <a:pt x="190" y="0"/>
                    </a:cubicBezTo>
                  </a:path>
                </a:pathLst>
              </a:custGeom>
              <a:solidFill>
                <a:srgbClr val="F7D4C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71" name="îśļïḍ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EED39C8-4511-4EBE-81EE-EF40ACB0C4D2}"/>
                  </a:ext>
                </a:extLst>
              </p:cNvPr>
              <p:cNvSpPr/>
              <p:nvPr/>
            </p:nvSpPr>
            <p:spPr bwMode="auto">
              <a:xfrm>
                <a:off x="4161" y="2531"/>
                <a:ext cx="1" cy="5"/>
              </a:xfrm>
              <a:prstGeom prst="rect">
                <a:avLst/>
              </a:prstGeom>
              <a:solidFill>
                <a:srgbClr val="BC433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72" name="ïšḷï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790A9CA-D670-4E2C-9236-7262D3A2C989}"/>
                  </a:ext>
                </a:extLst>
              </p:cNvPr>
              <p:cNvSpPr/>
              <p:nvPr/>
            </p:nvSpPr>
            <p:spPr bwMode="auto">
              <a:xfrm>
                <a:off x="4161" y="2531"/>
                <a:ext cx="1" cy="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73" name="îṧḻî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EBC586A-317C-4DC8-BBC5-2A135F4D0D17}"/>
                  </a:ext>
                </a:extLst>
              </p:cNvPr>
              <p:cNvSpPr/>
              <p:nvPr/>
            </p:nvSpPr>
            <p:spPr bwMode="auto">
              <a:xfrm>
                <a:off x="3925" y="2531"/>
                <a:ext cx="236" cy="6"/>
              </a:xfrm>
              <a:custGeom>
                <a:avLst/>
                <a:gdLst>
                  <a:gd name="T0" fmla="*/ 150 w 150"/>
                  <a:gd name="T1" fmla="*/ 0 h 4"/>
                  <a:gd name="T2" fmla="*/ 0 w 150"/>
                  <a:gd name="T3" fmla="*/ 0 h 4"/>
                  <a:gd name="T4" fmla="*/ 1 w 150"/>
                  <a:gd name="T5" fmla="*/ 4 h 4"/>
                  <a:gd name="T6" fmla="*/ 150 w 150"/>
                  <a:gd name="T7" fmla="*/ 4 h 4"/>
                  <a:gd name="T8" fmla="*/ 150 w 150"/>
                  <a:gd name="T9" fmla="*/ 3 h 4"/>
                  <a:gd name="T10" fmla="*/ 150 w 150"/>
                  <a:gd name="T11" fmla="*/ 0 h 4"/>
                </a:gdLst>
                <a:ahLst/>
                <a:cxnLst>
                  <a:cxn ang="0">
                    <a:pos x="T0" y="T1"/>
                  </a:cxn>
                  <a:cxn ang="0">
                    <a:pos x="T2" y="T3"/>
                  </a:cxn>
                  <a:cxn ang="0">
                    <a:pos x="T4" y="T5"/>
                  </a:cxn>
                  <a:cxn ang="0">
                    <a:pos x="T6" y="T7"/>
                  </a:cxn>
                  <a:cxn ang="0">
                    <a:pos x="T8" y="T9"/>
                  </a:cxn>
                  <a:cxn ang="0">
                    <a:pos x="T10" y="T11"/>
                  </a:cxn>
                </a:cxnLst>
                <a:rect l="0" t="0" r="r" b="b"/>
                <a:pathLst>
                  <a:path w="150" h="4">
                    <a:moveTo>
                      <a:pt x="150" y="0"/>
                    </a:moveTo>
                    <a:cubicBezTo>
                      <a:pt x="0" y="0"/>
                      <a:pt x="0" y="0"/>
                      <a:pt x="0" y="0"/>
                    </a:cubicBezTo>
                    <a:cubicBezTo>
                      <a:pt x="0" y="2"/>
                      <a:pt x="1" y="3"/>
                      <a:pt x="1" y="4"/>
                    </a:cubicBezTo>
                    <a:cubicBezTo>
                      <a:pt x="150" y="4"/>
                      <a:pt x="150" y="4"/>
                      <a:pt x="150" y="4"/>
                    </a:cubicBezTo>
                    <a:cubicBezTo>
                      <a:pt x="150" y="3"/>
                      <a:pt x="150" y="3"/>
                      <a:pt x="150" y="3"/>
                    </a:cubicBezTo>
                    <a:cubicBezTo>
                      <a:pt x="150" y="0"/>
                      <a:pt x="150" y="0"/>
                      <a:pt x="150" y="0"/>
                    </a:cubicBezTo>
                  </a:path>
                </a:pathLst>
              </a:custGeom>
              <a:solidFill>
                <a:srgbClr val="381E2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74" name="íṧ1î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4A9340F-7C0F-4FC0-B6E1-ED1FAE6055E8}"/>
                  </a:ext>
                </a:extLst>
              </p:cNvPr>
              <p:cNvSpPr/>
              <p:nvPr/>
            </p:nvSpPr>
            <p:spPr bwMode="auto">
              <a:xfrm>
                <a:off x="3914" y="2537"/>
                <a:ext cx="299" cy="176"/>
              </a:xfrm>
              <a:custGeom>
                <a:avLst/>
                <a:gdLst>
                  <a:gd name="T0" fmla="*/ 299 w 299"/>
                  <a:gd name="T1" fmla="*/ 0 h 176"/>
                  <a:gd name="T2" fmla="*/ 247 w 299"/>
                  <a:gd name="T3" fmla="*/ 0 h 176"/>
                  <a:gd name="T4" fmla="*/ 13 w 299"/>
                  <a:gd name="T5" fmla="*/ 0 h 176"/>
                  <a:gd name="T6" fmla="*/ 0 w 299"/>
                  <a:gd name="T7" fmla="*/ 0 h 176"/>
                  <a:gd name="T8" fmla="*/ 0 w 299"/>
                  <a:gd name="T9" fmla="*/ 176 h 176"/>
                  <a:gd name="T10" fmla="*/ 299 w 299"/>
                  <a:gd name="T11" fmla="*/ 176 h 176"/>
                  <a:gd name="T12" fmla="*/ 299 w 299"/>
                  <a:gd name="T13" fmla="*/ 0 h 176"/>
                </a:gdLst>
                <a:ahLst/>
                <a:cxnLst>
                  <a:cxn ang="0">
                    <a:pos x="T0" y="T1"/>
                  </a:cxn>
                  <a:cxn ang="0">
                    <a:pos x="T2" y="T3"/>
                  </a:cxn>
                  <a:cxn ang="0">
                    <a:pos x="T4" y="T5"/>
                  </a:cxn>
                  <a:cxn ang="0">
                    <a:pos x="T6" y="T7"/>
                  </a:cxn>
                  <a:cxn ang="0">
                    <a:pos x="T8" y="T9"/>
                  </a:cxn>
                  <a:cxn ang="0">
                    <a:pos x="T10" y="T11"/>
                  </a:cxn>
                  <a:cxn ang="0">
                    <a:pos x="T12" y="T13"/>
                  </a:cxn>
                </a:cxnLst>
                <a:rect l="0" t="0" r="r" b="b"/>
                <a:pathLst>
                  <a:path w="299" h="176">
                    <a:moveTo>
                      <a:pt x="299" y="0"/>
                    </a:moveTo>
                    <a:lnTo>
                      <a:pt x="247" y="0"/>
                    </a:lnTo>
                    <a:lnTo>
                      <a:pt x="13" y="0"/>
                    </a:lnTo>
                    <a:lnTo>
                      <a:pt x="0" y="0"/>
                    </a:lnTo>
                    <a:lnTo>
                      <a:pt x="0" y="176"/>
                    </a:lnTo>
                    <a:lnTo>
                      <a:pt x="299" y="176"/>
                    </a:lnTo>
                    <a:lnTo>
                      <a:pt x="299" y="0"/>
                    </a:lnTo>
                    <a:close/>
                  </a:path>
                </a:pathLst>
              </a:custGeom>
              <a:solidFill>
                <a:srgbClr val="F7A4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75" name="ïṩ1îḑ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5C31442-1630-4DAB-A5C0-AB138DECD88A}"/>
                  </a:ext>
                </a:extLst>
              </p:cNvPr>
              <p:cNvSpPr/>
              <p:nvPr/>
            </p:nvSpPr>
            <p:spPr bwMode="auto">
              <a:xfrm>
                <a:off x="3914" y="2537"/>
                <a:ext cx="299" cy="176"/>
              </a:xfrm>
              <a:custGeom>
                <a:avLst/>
                <a:gdLst>
                  <a:gd name="T0" fmla="*/ 299 w 299"/>
                  <a:gd name="T1" fmla="*/ 0 h 176"/>
                  <a:gd name="T2" fmla="*/ 247 w 299"/>
                  <a:gd name="T3" fmla="*/ 0 h 176"/>
                  <a:gd name="T4" fmla="*/ 13 w 299"/>
                  <a:gd name="T5" fmla="*/ 0 h 176"/>
                  <a:gd name="T6" fmla="*/ 0 w 299"/>
                  <a:gd name="T7" fmla="*/ 0 h 176"/>
                  <a:gd name="T8" fmla="*/ 0 w 299"/>
                  <a:gd name="T9" fmla="*/ 176 h 176"/>
                  <a:gd name="T10" fmla="*/ 299 w 299"/>
                  <a:gd name="T11" fmla="*/ 176 h 176"/>
                  <a:gd name="T12" fmla="*/ 299 w 299"/>
                  <a:gd name="T13" fmla="*/ 0 h 176"/>
                </a:gdLst>
                <a:ahLst/>
                <a:cxnLst>
                  <a:cxn ang="0">
                    <a:pos x="T0" y="T1"/>
                  </a:cxn>
                  <a:cxn ang="0">
                    <a:pos x="T2" y="T3"/>
                  </a:cxn>
                  <a:cxn ang="0">
                    <a:pos x="T4" y="T5"/>
                  </a:cxn>
                  <a:cxn ang="0">
                    <a:pos x="T6" y="T7"/>
                  </a:cxn>
                  <a:cxn ang="0">
                    <a:pos x="T8" y="T9"/>
                  </a:cxn>
                  <a:cxn ang="0">
                    <a:pos x="T10" y="T11"/>
                  </a:cxn>
                  <a:cxn ang="0">
                    <a:pos x="T12" y="T13"/>
                  </a:cxn>
                </a:cxnLst>
                <a:rect l="0" t="0" r="r" b="b"/>
                <a:pathLst>
                  <a:path w="299" h="176">
                    <a:moveTo>
                      <a:pt x="299" y="0"/>
                    </a:moveTo>
                    <a:lnTo>
                      <a:pt x="247" y="0"/>
                    </a:lnTo>
                    <a:lnTo>
                      <a:pt x="13" y="0"/>
                    </a:lnTo>
                    <a:lnTo>
                      <a:pt x="0" y="0"/>
                    </a:lnTo>
                    <a:lnTo>
                      <a:pt x="0" y="176"/>
                    </a:lnTo>
                    <a:lnTo>
                      <a:pt x="299" y="176"/>
                    </a:lnTo>
                    <a:lnTo>
                      <a:pt x="2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76" name="íşļî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B7DF9BD-9F32-49B6-AE2A-D2ADE03C2FBA}"/>
                  </a:ext>
                </a:extLst>
              </p:cNvPr>
              <p:cNvSpPr/>
              <p:nvPr/>
            </p:nvSpPr>
            <p:spPr bwMode="auto">
              <a:xfrm>
                <a:off x="3914" y="2713"/>
                <a:ext cx="299" cy="33"/>
              </a:xfrm>
              <a:custGeom>
                <a:avLst/>
                <a:gdLst>
                  <a:gd name="T0" fmla="*/ 299 w 299"/>
                  <a:gd name="T1" fmla="*/ 0 h 33"/>
                  <a:gd name="T2" fmla="*/ 299 w 299"/>
                  <a:gd name="T3" fmla="*/ 0 h 33"/>
                  <a:gd name="T4" fmla="*/ 0 w 299"/>
                  <a:gd name="T5" fmla="*/ 0 h 33"/>
                  <a:gd name="T6" fmla="*/ 0 w 299"/>
                  <a:gd name="T7" fmla="*/ 33 h 33"/>
                  <a:gd name="T8" fmla="*/ 299 w 299"/>
                  <a:gd name="T9" fmla="*/ 33 h 33"/>
                  <a:gd name="T10" fmla="*/ 299 w 299"/>
                  <a:gd name="T11" fmla="*/ 29 h 33"/>
                  <a:gd name="T12" fmla="*/ 299 w 29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299" h="33">
                    <a:moveTo>
                      <a:pt x="299" y="0"/>
                    </a:moveTo>
                    <a:lnTo>
                      <a:pt x="299" y="0"/>
                    </a:lnTo>
                    <a:lnTo>
                      <a:pt x="0" y="0"/>
                    </a:lnTo>
                    <a:lnTo>
                      <a:pt x="0" y="33"/>
                    </a:lnTo>
                    <a:lnTo>
                      <a:pt x="299" y="33"/>
                    </a:lnTo>
                    <a:lnTo>
                      <a:pt x="299" y="29"/>
                    </a:lnTo>
                    <a:lnTo>
                      <a:pt x="299" y="0"/>
                    </a:lnTo>
                    <a:close/>
                  </a:path>
                </a:pathLst>
              </a:custGeom>
              <a:solidFill>
                <a:srgbClr val="DD4C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77" name="ïşļíd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EC40ADB-CF00-4C73-A868-D4588F0818B6}"/>
                  </a:ext>
                </a:extLst>
              </p:cNvPr>
              <p:cNvSpPr/>
              <p:nvPr/>
            </p:nvSpPr>
            <p:spPr bwMode="auto">
              <a:xfrm>
                <a:off x="3914" y="2713"/>
                <a:ext cx="299" cy="33"/>
              </a:xfrm>
              <a:custGeom>
                <a:avLst/>
                <a:gdLst>
                  <a:gd name="T0" fmla="*/ 299 w 299"/>
                  <a:gd name="T1" fmla="*/ 0 h 33"/>
                  <a:gd name="T2" fmla="*/ 299 w 299"/>
                  <a:gd name="T3" fmla="*/ 0 h 33"/>
                  <a:gd name="T4" fmla="*/ 0 w 299"/>
                  <a:gd name="T5" fmla="*/ 0 h 33"/>
                  <a:gd name="T6" fmla="*/ 0 w 299"/>
                  <a:gd name="T7" fmla="*/ 33 h 33"/>
                  <a:gd name="T8" fmla="*/ 299 w 299"/>
                  <a:gd name="T9" fmla="*/ 33 h 33"/>
                  <a:gd name="T10" fmla="*/ 299 w 299"/>
                  <a:gd name="T11" fmla="*/ 29 h 33"/>
                  <a:gd name="T12" fmla="*/ 299 w 29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299" h="33">
                    <a:moveTo>
                      <a:pt x="299" y="0"/>
                    </a:moveTo>
                    <a:lnTo>
                      <a:pt x="299" y="0"/>
                    </a:lnTo>
                    <a:lnTo>
                      <a:pt x="0" y="0"/>
                    </a:lnTo>
                    <a:lnTo>
                      <a:pt x="0" y="33"/>
                    </a:lnTo>
                    <a:lnTo>
                      <a:pt x="299" y="33"/>
                    </a:lnTo>
                    <a:lnTo>
                      <a:pt x="299" y="29"/>
                    </a:lnTo>
                    <a:lnTo>
                      <a:pt x="2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78" name="íṣ1îď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5B9A020-C22F-4ABA-96AC-C7C931C166EB}"/>
                  </a:ext>
                </a:extLst>
              </p:cNvPr>
              <p:cNvSpPr/>
              <p:nvPr/>
            </p:nvSpPr>
            <p:spPr bwMode="auto">
              <a:xfrm>
                <a:off x="2150" y="4042"/>
                <a:ext cx="877" cy="212"/>
              </a:xfrm>
              <a:prstGeom prst="rect">
                <a:avLst/>
              </a:prstGeom>
              <a:solidFill>
                <a:srgbClr val="FFC04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79" name="îṥḷï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18A3A9B-69DF-4560-9564-501AC0173CD7}"/>
                  </a:ext>
                </a:extLst>
              </p:cNvPr>
              <p:cNvSpPr/>
              <p:nvPr/>
            </p:nvSpPr>
            <p:spPr bwMode="auto">
              <a:xfrm>
                <a:off x="2150" y="4042"/>
                <a:ext cx="877"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80" name="isļî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9FB2362-2A67-4179-AEC7-FF47F76AF73A}"/>
                  </a:ext>
                </a:extLst>
              </p:cNvPr>
              <p:cNvSpPr/>
              <p:nvPr/>
            </p:nvSpPr>
            <p:spPr bwMode="auto">
              <a:xfrm>
                <a:off x="2150" y="4219"/>
                <a:ext cx="877" cy="35"/>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81" name="i$ľí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77A3E84-F5DB-4F87-9E46-32B9C07EE638}"/>
                  </a:ext>
                </a:extLst>
              </p:cNvPr>
              <p:cNvSpPr/>
              <p:nvPr/>
            </p:nvSpPr>
            <p:spPr bwMode="auto">
              <a:xfrm>
                <a:off x="2150" y="4219"/>
                <a:ext cx="877" cy="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82" name="işḻï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462DF0B-E107-4DE5-B99E-62FF0A7F93FE}"/>
                  </a:ext>
                </a:extLst>
              </p:cNvPr>
              <p:cNvSpPr/>
              <p:nvPr/>
            </p:nvSpPr>
            <p:spPr bwMode="auto">
              <a:xfrm>
                <a:off x="2150" y="4254"/>
                <a:ext cx="80" cy="3"/>
              </a:xfrm>
              <a:prstGeom prst="rect">
                <a:avLst/>
              </a:prstGeom>
              <a:solidFill>
                <a:srgbClr val="F7D4C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83" name="îşḷid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9A17565-DFE9-43D7-900A-2ED1D6A96A96}"/>
                  </a:ext>
                </a:extLst>
              </p:cNvPr>
              <p:cNvSpPr/>
              <p:nvPr/>
            </p:nvSpPr>
            <p:spPr bwMode="auto">
              <a:xfrm>
                <a:off x="2150" y="4254"/>
                <a:ext cx="80" cy="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84" name="ïSļîd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F0B94C1-D87B-4C7E-BBDD-122AEABD3A75}"/>
                  </a:ext>
                </a:extLst>
              </p:cNvPr>
              <p:cNvSpPr/>
              <p:nvPr/>
            </p:nvSpPr>
            <p:spPr bwMode="auto">
              <a:xfrm>
                <a:off x="2150" y="4042"/>
                <a:ext cx="80" cy="177"/>
              </a:xfrm>
              <a:prstGeom prst="rect">
                <a:avLst/>
              </a:prstGeom>
              <a:solidFill>
                <a:srgbClr val="F7A4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85" name="îṩľïḍ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AECC3A0-1D96-4388-A891-7BF110EDA228}"/>
                  </a:ext>
                </a:extLst>
              </p:cNvPr>
              <p:cNvSpPr/>
              <p:nvPr/>
            </p:nvSpPr>
            <p:spPr bwMode="auto">
              <a:xfrm>
                <a:off x="2150" y="4042"/>
                <a:ext cx="80" cy="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86" name="í$ḻîḍ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76A9B6B-D202-4229-8ECC-72C31CB42EF1}"/>
                  </a:ext>
                </a:extLst>
              </p:cNvPr>
              <p:cNvSpPr/>
              <p:nvPr/>
            </p:nvSpPr>
            <p:spPr bwMode="auto">
              <a:xfrm>
                <a:off x="2150" y="4219"/>
                <a:ext cx="80" cy="35"/>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87" name="î$1i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491B978-F357-42D6-9E20-2FD07B95FB99}"/>
                  </a:ext>
                </a:extLst>
              </p:cNvPr>
              <p:cNvSpPr/>
              <p:nvPr/>
            </p:nvSpPr>
            <p:spPr bwMode="auto">
              <a:xfrm>
                <a:off x="2150" y="4219"/>
                <a:ext cx="80" cy="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88" name="íṣḷîḋ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9ECF977-1F9E-4358-A711-EAE044804A76}"/>
                  </a:ext>
                </a:extLst>
              </p:cNvPr>
              <p:cNvSpPr/>
              <p:nvPr/>
            </p:nvSpPr>
            <p:spPr bwMode="auto">
              <a:xfrm>
                <a:off x="2722" y="4050"/>
                <a:ext cx="126" cy="169"/>
              </a:xfrm>
              <a:custGeom>
                <a:avLst/>
                <a:gdLst>
                  <a:gd name="T0" fmla="*/ 0 w 80"/>
                  <a:gd name="T1" fmla="*/ 0 h 108"/>
                  <a:gd name="T2" fmla="*/ 0 w 80"/>
                  <a:gd name="T3" fmla="*/ 108 h 108"/>
                  <a:gd name="T4" fmla="*/ 80 w 80"/>
                  <a:gd name="T5" fmla="*/ 108 h 108"/>
                  <a:gd name="T6" fmla="*/ 44 w 80"/>
                  <a:gd name="T7" fmla="*/ 71 h 108"/>
                  <a:gd name="T8" fmla="*/ 23 w 80"/>
                  <a:gd name="T9" fmla="*/ 43 h 108"/>
                  <a:gd name="T10" fmla="*/ 13 w 80"/>
                  <a:gd name="T11" fmla="*/ 27 h 108"/>
                  <a:gd name="T12" fmla="*/ 0 w 8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80" h="108">
                    <a:moveTo>
                      <a:pt x="0" y="0"/>
                    </a:moveTo>
                    <a:cubicBezTo>
                      <a:pt x="0" y="108"/>
                      <a:pt x="0" y="108"/>
                      <a:pt x="0" y="108"/>
                    </a:cubicBezTo>
                    <a:cubicBezTo>
                      <a:pt x="80" y="108"/>
                      <a:pt x="80" y="108"/>
                      <a:pt x="80" y="108"/>
                    </a:cubicBezTo>
                    <a:cubicBezTo>
                      <a:pt x="67" y="97"/>
                      <a:pt x="55" y="85"/>
                      <a:pt x="44" y="71"/>
                    </a:cubicBezTo>
                    <a:cubicBezTo>
                      <a:pt x="36" y="62"/>
                      <a:pt x="29" y="53"/>
                      <a:pt x="23" y="43"/>
                    </a:cubicBezTo>
                    <a:cubicBezTo>
                      <a:pt x="20" y="38"/>
                      <a:pt x="16" y="32"/>
                      <a:pt x="13" y="27"/>
                    </a:cubicBezTo>
                    <a:cubicBezTo>
                      <a:pt x="9" y="18"/>
                      <a:pt x="4" y="9"/>
                      <a:pt x="0" y="0"/>
                    </a:cubicBezTo>
                  </a:path>
                </a:pathLst>
              </a:custGeom>
              <a:solidFill>
                <a:srgbClr val="F7A4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89" name="is1î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8ADF5DA-5F07-46AA-8E5D-678CD9BF54F1}"/>
                  </a:ext>
                </a:extLst>
              </p:cNvPr>
              <p:cNvSpPr/>
              <p:nvPr/>
            </p:nvSpPr>
            <p:spPr bwMode="auto">
              <a:xfrm>
                <a:off x="2722" y="4219"/>
                <a:ext cx="170" cy="32"/>
              </a:xfrm>
              <a:custGeom>
                <a:avLst/>
                <a:gdLst>
                  <a:gd name="T0" fmla="*/ 80 w 108"/>
                  <a:gd name="T1" fmla="*/ 0 h 20"/>
                  <a:gd name="T2" fmla="*/ 0 w 108"/>
                  <a:gd name="T3" fmla="*/ 0 h 20"/>
                  <a:gd name="T4" fmla="*/ 0 w 108"/>
                  <a:gd name="T5" fmla="*/ 20 h 20"/>
                  <a:gd name="T6" fmla="*/ 108 w 108"/>
                  <a:gd name="T7" fmla="*/ 20 h 20"/>
                  <a:gd name="T8" fmla="*/ 80 w 108"/>
                  <a:gd name="T9" fmla="*/ 0 h 20"/>
                </a:gdLst>
                <a:ahLst/>
                <a:cxnLst>
                  <a:cxn ang="0">
                    <a:pos x="T0" y="T1"/>
                  </a:cxn>
                  <a:cxn ang="0">
                    <a:pos x="T2" y="T3"/>
                  </a:cxn>
                  <a:cxn ang="0">
                    <a:pos x="T4" y="T5"/>
                  </a:cxn>
                  <a:cxn ang="0">
                    <a:pos x="T6" y="T7"/>
                  </a:cxn>
                  <a:cxn ang="0">
                    <a:pos x="T8" y="T9"/>
                  </a:cxn>
                </a:cxnLst>
                <a:rect l="0" t="0" r="r" b="b"/>
                <a:pathLst>
                  <a:path w="108" h="20">
                    <a:moveTo>
                      <a:pt x="80" y="0"/>
                    </a:moveTo>
                    <a:cubicBezTo>
                      <a:pt x="0" y="0"/>
                      <a:pt x="0" y="0"/>
                      <a:pt x="0" y="0"/>
                    </a:cubicBezTo>
                    <a:cubicBezTo>
                      <a:pt x="0" y="20"/>
                      <a:pt x="0" y="20"/>
                      <a:pt x="0" y="20"/>
                    </a:cubicBezTo>
                    <a:cubicBezTo>
                      <a:pt x="108" y="20"/>
                      <a:pt x="108" y="20"/>
                      <a:pt x="108" y="20"/>
                    </a:cubicBezTo>
                    <a:cubicBezTo>
                      <a:pt x="99" y="14"/>
                      <a:pt x="89" y="7"/>
                      <a:pt x="80" y="0"/>
                    </a:cubicBezTo>
                  </a:path>
                </a:pathLst>
              </a:custGeom>
              <a:solidFill>
                <a:srgbClr val="DD4C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90" name="íślí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B25DE2B-BBB0-4B21-A3B6-CF37F5B08388}"/>
                  </a:ext>
                </a:extLst>
              </p:cNvPr>
              <p:cNvSpPr/>
              <p:nvPr/>
            </p:nvSpPr>
            <p:spPr bwMode="auto">
              <a:xfrm>
                <a:off x="2284" y="3830"/>
                <a:ext cx="877" cy="212"/>
              </a:xfrm>
              <a:prstGeom prst="rect">
                <a:avLst/>
              </a:prstGeom>
              <a:solidFill>
                <a:srgbClr val="FFC04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91" name="îṡļí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6D34678-5ECA-4786-8935-C1928D62B0E1}"/>
                  </a:ext>
                </a:extLst>
              </p:cNvPr>
              <p:cNvSpPr/>
              <p:nvPr/>
            </p:nvSpPr>
            <p:spPr bwMode="auto">
              <a:xfrm>
                <a:off x="2284" y="3830"/>
                <a:ext cx="877"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92" name="işľïḍ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F78AEF3-A75D-4B9B-B574-DB602C99E98F}"/>
                  </a:ext>
                </a:extLst>
              </p:cNvPr>
              <p:cNvSpPr/>
              <p:nvPr/>
            </p:nvSpPr>
            <p:spPr bwMode="auto">
              <a:xfrm>
                <a:off x="2284" y="4006"/>
                <a:ext cx="877" cy="36"/>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93" name="ïŝļîḍ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A062C85-4676-469B-9241-38A6D4D3632E}"/>
                  </a:ext>
                </a:extLst>
              </p:cNvPr>
              <p:cNvSpPr/>
              <p:nvPr/>
            </p:nvSpPr>
            <p:spPr bwMode="auto">
              <a:xfrm>
                <a:off x="2284" y="4006"/>
                <a:ext cx="877" cy="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94" name="iSlï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545929D-3D71-4F0C-B29C-4CE7CFC049C2}"/>
                  </a:ext>
                </a:extLst>
              </p:cNvPr>
              <p:cNvSpPr/>
              <p:nvPr/>
            </p:nvSpPr>
            <p:spPr bwMode="auto">
              <a:xfrm>
                <a:off x="2284" y="4042"/>
                <a:ext cx="60" cy="1"/>
              </a:xfrm>
              <a:prstGeom prst="rect">
                <a:avLst/>
              </a:prstGeom>
              <a:solidFill>
                <a:srgbClr val="F7D4C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95" name="îŝľïd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C60725A-6B08-4D71-9CE7-552E36D9DBC3}"/>
                  </a:ext>
                </a:extLst>
              </p:cNvPr>
              <p:cNvSpPr/>
              <p:nvPr/>
            </p:nvSpPr>
            <p:spPr bwMode="auto">
              <a:xfrm>
                <a:off x="2284" y="4042"/>
                <a:ext cx="60"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96" name="îśļïḓ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631E4F5-FDF8-430B-85A6-A84A98114733}"/>
                  </a:ext>
                </a:extLst>
              </p:cNvPr>
              <p:cNvSpPr/>
              <p:nvPr/>
            </p:nvSpPr>
            <p:spPr bwMode="auto">
              <a:xfrm>
                <a:off x="2284" y="4042"/>
                <a:ext cx="60" cy="1"/>
              </a:xfrm>
              <a:prstGeom prst="rect">
                <a:avLst/>
              </a:prstGeom>
              <a:solidFill>
                <a:srgbClr val="F7A4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97" name="ís1íḑ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4655AC8-6F2B-48BD-BBEC-2574CC8C9013}"/>
                  </a:ext>
                </a:extLst>
              </p:cNvPr>
              <p:cNvSpPr/>
              <p:nvPr/>
            </p:nvSpPr>
            <p:spPr bwMode="auto">
              <a:xfrm>
                <a:off x="2284" y="4042"/>
                <a:ext cx="60"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98" name="isḷiḓ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80F72F6-DA22-494B-AE85-B379A5640296}"/>
                  </a:ext>
                </a:extLst>
              </p:cNvPr>
              <p:cNvSpPr/>
              <p:nvPr/>
            </p:nvSpPr>
            <p:spPr bwMode="auto">
              <a:xfrm>
                <a:off x="2284" y="3833"/>
                <a:ext cx="80" cy="173"/>
              </a:xfrm>
              <a:custGeom>
                <a:avLst/>
                <a:gdLst>
                  <a:gd name="T0" fmla="*/ 80 w 80"/>
                  <a:gd name="T1" fmla="*/ 0 h 173"/>
                  <a:gd name="T2" fmla="*/ 8 w 80"/>
                  <a:gd name="T3" fmla="*/ 0 h 173"/>
                  <a:gd name="T4" fmla="*/ 8 w 80"/>
                  <a:gd name="T5" fmla="*/ 1 h 173"/>
                  <a:gd name="T6" fmla="*/ 0 w 80"/>
                  <a:gd name="T7" fmla="*/ 1 h 173"/>
                  <a:gd name="T8" fmla="*/ 0 w 80"/>
                  <a:gd name="T9" fmla="*/ 173 h 173"/>
                  <a:gd name="T10" fmla="*/ 80 w 80"/>
                  <a:gd name="T11" fmla="*/ 173 h 173"/>
                  <a:gd name="T12" fmla="*/ 80 w 80"/>
                  <a:gd name="T13" fmla="*/ 0 h 173"/>
                </a:gdLst>
                <a:ahLst/>
                <a:cxnLst>
                  <a:cxn ang="0">
                    <a:pos x="T0" y="T1"/>
                  </a:cxn>
                  <a:cxn ang="0">
                    <a:pos x="T2" y="T3"/>
                  </a:cxn>
                  <a:cxn ang="0">
                    <a:pos x="T4" y="T5"/>
                  </a:cxn>
                  <a:cxn ang="0">
                    <a:pos x="T6" y="T7"/>
                  </a:cxn>
                  <a:cxn ang="0">
                    <a:pos x="T8" y="T9"/>
                  </a:cxn>
                  <a:cxn ang="0">
                    <a:pos x="T10" y="T11"/>
                  </a:cxn>
                  <a:cxn ang="0">
                    <a:pos x="T12" y="T13"/>
                  </a:cxn>
                </a:cxnLst>
                <a:rect l="0" t="0" r="r" b="b"/>
                <a:pathLst>
                  <a:path w="80" h="173">
                    <a:moveTo>
                      <a:pt x="80" y="0"/>
                    </a:moveTo>
                    <a:lnTo>
                      <a:pt x="8" y="0"/>
                    </a:lnTo>
                    <a:lnTo>
                      <a:pt x="8" y="1"/>
                    </a:lnTo>
                    <a:lnTo>
                      <a:pt x="0" y="1"/>
                    </a:lnTo>
                    <a:lnTo>
                      <a:pt x="0" y="173"/>
                    </a:lnTo>
                    <a:lnTo>
                      <a:pt x="80" y="173"/>
                    </a:lnTo>
                    <a:lnTo>
                      <a:pt x="80" y="0"/>
                    </a:lnTo>
                    <a:close/>
                  </a:path>
                </a:pathLst>
              </a:custGeom>
              <a:solidFill>
                <a:srgbClr val="F7A4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99" name="íšḻïḋ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9027482-7986-4532-B237-8F680CDF8272}"/>
                  </a:ext>
                </a:extLst>
              </p:cNvPr>
              <p:cNvSpPr/>
              <p:nvPr/>
            </p:nvSpPr>
            <p:spPr bwMode="auto">
              <a:xfrm>
                <a:off x="2284" y="3833"/>
                <a:ext cx="80" cy="173"/>
              </a:xfrm>
              <a:custGeom>
                <a:avLst/>
                <a:gdLst>
                  <a:gd name="T0" fmla="*/ 80 w 80"/>
                  <a:gd name="T1" fmla="*/ 0 h 173"/>
                  <a:gd name="T2" fmla="*/ 8 w 80"/>
                  <a:gd name="T3" fmla="*/ 0 h 173"/>
                  <a:gd name="T4" fmla="*/ 8 w 80"/>
                  <a:gd name="T5" fmla="*/ 1 h 173"/>
                  <a:gd name="T6" fmla="*/ 0 w 80"/>
                  <a:gd name="T7" fmla="*/ 1 h 173"/>
                  <a:gd name="T8" fmla="*/ 0 w 80"/>
                  <a:gd name="T9" fmla="*/ 173 h 173"/>
                  <a:gd name="T10" fmla="*/ 80 w 80"/>
                  <a:gd name="T11" fmla="*/ 173 h 173"/>
                  <a:gd name="T12" fmla="*/ 80 w 80"/>
                  <a:gd name="T13" fmla="*/ 0 h 173"/>
                </a:gdLst>
                <a:ahLst/>
                <a:cxnLst>
                  <a:cxn ang="0">
                    <a:pos x="T0" y="T1"/>
                  </a:cxn>
                  <a:cxn ang="0">
                    <a:pos x="T2" y="T3"/>
                  </a:cxn>
                  <a:cxn ang="0">
                    <a:pos x="T4" y="T5"/>
                  </a:cxn>
                  <a:cxn ang="0">
                    <a:pos x="T6" y="T7"/>
                  </a:cxn>
                  <a:cxn ang="0">
                    <a:pos x="T8" y="T9"/>
                  </a:cxn>
                  <a:cxn ang="0">
                    <a:pos x="T10" y="T11"/>
                  </a:cxn>
                  <a:cxn ang="0">
                    <a:pos x="T12" y="T13"/>
                  </a:cxn>
                </a:cxnLst>
                <a:rect l="0" t="0" r="r" b="b"/>
                <a:pathLst>
                  <a:path w="80" h="173">
                    <a:moveTo>
                      <a:pt x="80" y="0"/>
                    </a:moveTo>
                    <a:lnTo>
                      <a:pt x="8" y="0"/>
                    </a:lnTo>
                    <a:lnTo>
                      <a:pt x="8" y="1"/>
                    </a:lnTo>
                    <a:lnTo>
                      <a:pt x="0" y="1"/>
                    </a:lnTo>
                    <a:lnTo>
                      <a:pt x="0" y="173"/>
                    </a:lnTo>
                    <a:lnTo>
                      <a:pt x="80" y="173"/>
                    </a:lnTo>
                    <a:lnTo>
                      <a:pt x="8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00" name="ïṣļi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9DD2740-EC0D-4752-AD30-0E5095F931F4}"/>
                  </a:ext>
                </a:extLst>
              </p:cNvPr>
              <p:cNvSpPr/>
              <p:nvPr/>
            </p:nvSpPr>
            <p:spPr bwMode="auto">
              <a:xfrm>
                <a:off x="2284" y="4006"/>
                <a:ext cx="80" cy="36"/>
              </a:xfrm>
              <a:custGeom>
                <a:avLst/>
                <a:gdLst>
                  <a:gd name="T0" fmla="*/ 80 w 80"/>
                  <a:gd name="T1" fmla="*/ 0 h 36"/>
                  <a:gd name="T2" fmla="*/ 0 w 80"/>
                  <a:gd name="T3" fmla="*/ 0 h 36"/>
                  <a:gd name="T4" fmla="*/ 0 w 80"/>
                  <a:gd name="T5" fmla="*/ 36 h 36"/>
                  <a:gd name="T6" fmla="*/ 60 w 80"/>
                  <a:gd name="T7" fmla="*/ 36 h 36"/>
                  <a:gd name="T8" fmla="*/ 60 w 80"/>
                  <a:gd name="T9" fmla="*/ 31 h 36"/>
                  <a:gd name="T10" fmla="*/ 80 w 80"/>
                  <a:gd name="T11" fmla="*/ 31 h 36"/>
                  <a:gd name="T12" fmla="*/ 80 w 80"/>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80" h="36">
                    <a:moveTo>
                      <a:pt x="80" y="0"/>
                    </a:moveTo>
                    <a:lnTo>
                      <a:pt x="0" y="0"/>
                    </a:lnTo>
                    <a:lnTo>
                      <a:pt x="0" y="36"/>
                    </a:lnTo>
                    <a:lnTo>
                      <a:pt x="60" y="36"/>
                    </a:lnTo>
                    <a:lnTo>
                      <a:pt x="60" y="31"/>
                    </a:lnTo>
                    <a:lnTo>
                      <a:pt x="80" y="31"/>
                    </a:lnTo>
                    <a:lnTo>
                      <a:pt x="80" y="0"/>
                    </a:lnTo>
                    <a:close/>
                  </a:path>
                </a:pathLst>
              </a:custGeom>
              <a:solidFill>
                <a:srgbClr val="DD4C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01" name="iSḷiḋ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7669A95-D13C-451E-BA36-1927DE984DD3}"/>
                  </a:ext>
                </a:extLst>
              </p:cNvPr>
              <p:cNvSpPr/>
              <p:nvPr/>
            </p:nvSpPr>
            <p:spPr bwMode="auto">
              <a:xfrm>
                <a:off x="2284" y="4006"/>
                <a:ext cx="80" cy="36"/>
              </a:xfrm>
              <a:custGeom>
                <a:avLst/>
                <a:gdLst>
                  <a:gd name="T0" fmla="*/ 80 w 80"/>
                  <a:gd name="T1" fmla="*/ 0 h 36"/>
                  <a:gd name="T2" fmla="*/ 0 w 80"/>
                  <a:gd name="T3" fmla="*/ 0 h 36"/>
                  <a:gd name="T4" fmla="*/ 0 w 80"/>
                  <a:gd name="T5" fmla="*/ 36 h 36"/>
                  <a:gd name="T6" fmla="*/ 60 w 80"/>
                  <a:gd name="T7" fmla="*/ 36 h 36"/>
                  <a:gd name="T8" fmla="*/ 60 w 80"/>
                  <a:gd name="T9" fmla="*/ 31 h 36"/>
                  <a:gd name="T10" fmla="*/ 80 w 80"/>
                  <a:gd name="T11" fmla="*/ 31 h 36"/>
                  <a:gd name="T12" fmla="*/ 80 w 80"/>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80" h="36">
                    <a:moveTo>
                      <a:pt x="80" y="0"/>
                    </a:moveTo>
                    <a:lnTo>
                      <a:pt x="0" y="0"/>
                    </a:lnTo>
                    <a:lnTo>
                      <a:pt x="0" y="36"/>
                    </a:lnTo>
                    <a:lnTo>
                      <a:pt x="60" y="36"/>
                    </a:lnTo>
                    <a:lnTo>
                      <a:pt x="60" y="31"/>
                    </a:lnTo>
                    <a:lnTo>
                      <a:pt x="80" y="31"/>
                    </a:lnTo>
                    <a:lnTo>
                      <a:pt x="8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02" name="íS1íd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0A178CC-18F5-4B60-A5CA-2A5D6F680DE2}"/>
                  </a:ext>
                </a:extLst>
              </p:cNvPr>
              <p:cNvSpPr/>
              <p:nvPr/>
            </p:nvSpPr>
            <p:spPr bwMode="auto">
              <a:xfrm>
                <a:off x="2211" y="3620"/>
                <a:ext cx="878" cy="213"/>
              </a:xfrm>
              <a:prstGeom prst="rect">
                <a:avLst/>
              </a:prstGeom>
              <a:solidFill>
                <a:srgbClr val="FFC04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03" name="íšľïḓ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B33BB33-557F-4168-BE3B-A89ED0576D4E}"/>
                  </a:ext>
                </a:extLst>
              </p:cNvPr>
              <p:cNvSpPr/>
              <p:nvPr/>
            </p:nvSpPr>
            <p:spPr bwMode="auto">
              <a:xfrm>
                <a:off x="2211" y="3620"/>
                <a:ext cx="87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04" name="îṩ1í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8668A3E-2DD9-4BC2-80CB-2993F155A48A}"/>
                  </a:ext>
                </a:extLst>
              </p:cNvPr>
              <p:cNvSpPr/>
              <p:nvPr/>
            </p:nvSpPr>
            <p:spPr bwMode="auto">
              <a:xfrm>
                <a:off x="2211" y="3797"/>
                <a:ext cx="878" cy="36"/>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05" name="íš1i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654F097-BB96-4AC0-8F24-82872B3D272F}"/>
                  </a:ext>
                </a:extLst>
              </p:cNvPr>
              <p:cNvSpPr/>
              <p:nvPr/>
            </p:nvSpPr>
            <p:spPr bwMode="auto">
              <a:xfrm>
                <a:off x="2211" y="3797"/>
                <a:ext cx="878" cy="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06" name="î$ļid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4534E43-5C79-4F65-BA91-7824DA5EE1D3}"/>
                  </a:ext>
                </a:extLst>
              </p:cNvPr>
              <p:cNvSpPr/>
              <p:nvPr/>
            </p:nvSpPr>
            <p:spPr bwMode="auto">
              <a:xfrm>
                <a:off x="2402" y="3620"/>
                <a:ext cx="165" cy="173"/>
              </a:xfrm>
              <a:prstGeom prst="rect">
                <a:avLst/>
              </a:prstGeom>
              <a:solidFill>
                <a:srgbClr val="FFE39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07" name="îšḻï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5259D4C-F7AE-4F57-BEC6-4E2427E3AB06}"/>
                  </a:ext>
                </a:extLst>
              </p:cNvPr>
              <p:cNvSpPr/>
              <p:nvPr/>
            </p:nvSpPr>
            <p:spPr bwMode="auto">
              <a:xfrm>
                <a:off x="2402" y="3620"/>
                <a:ext cx="16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08" name="iSḷîḍ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BA020B4-5D18-4C68-B9D0-DD2C66ED9182}"/>
                  </a:ext>
                </a:extLst>
              </p:cNvPr>
              <p:cNvSpPr/>
              <p:nvPr/>
            </p:nvSpPr>
            <p:spPr bwMode="auto">
              <a:xfrm>
                <a:off x="2364" y="4042"/>
                <a:ext cx="144" cy="1"/>
              </a:xfrm>
              <a:prstGeom prst="rect">
                <a:avLst/>
              </a:prstGeom>
              <a:solidFill>
                <a:srgbClr val="FFFFE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09" name="isḻïḓ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4F7C9B5-03F3-42AA-B004-2298CB27BB77}"/>
                  </a:ext>
                </a:extLst>
              </p:cNvPr>
              <p:cNvSpPr/>
              <p:nvPr/>
            </p:nvSpPr>
            <p:spPr bwMode="auto">
              <a:xfrm>
                <a:off x="2364" y="4042"/>
                <a:ext cx="144"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10" name="ïšļîď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2EC4546-CDB7-4544-A00C-8C1F440790FD}"/>
                  </a:ext>
                </a:extLst>
              </p:cNvPr>
              <p:cNvSpPr/>
              <p:nvPr/>
            </p:nvSpPr>
            <p:spPr bwMode="auto">
              <a:xfrm>
                <a:off x="2344" y="4042"/>
                <a:ext cx="164" cy="168"/>
              </a:xfrm>
              <a:custGeom>
                <a:avLst/>
                <a:gdLst>
                  <a:gd name="T0" fmla="*/ 164 w 164"/>
                  <a:gd name="T1" fmla="*/ 0 h 168"/>
                  <a:gd name="T2" fmla="*/ 20 w 164"/>
                  <a:gd name="T3" fmla="*/ 0 h 168"/>
                  <a:gd name="T4" fmla="*/ 20 w 164"/>
                  <a:gd name="T5" fmla="*/ 1 h 168"/>
                  <a:gd name="T6" fmla="*/ 0 w 164"/>
                  <a:gd name="T7" fmla="*/ 1 h 168"/>
                  <a:gd name="T8" fmla="*/ 0 w 164"/>
                  <a:gd name="T9" fmla="*/ 168 h 168"/>
                  <a:gd name="T10" fmla="*/ 164 w 164"/>
                  <a:gd name="T11" fmla="*/ 168 h 168"/>
                  <a:gd name="T12" fmla="*/ 164 w 164"/>
                  <a:gd name="T13" fmla="*/ 0 h 168"/>
                </a:gdLst>
                <a:ahLst/>
                <a:cxnLst>
                  <a:cxn ang="0">
                    <a:pos x="T0" y="T1"/>
                  </a:cxn>
                  <a:cxn ang="0">
                    <a:pos x="T2" y="T3"/>
                  </a:cxn>
                  <a:cxn ang="0">
                    <a:pos x="T4" y="T5"/>
                  </a:cxn>
                  <a:cxn ang="0">
                    <a:pos x="T6" y="T7"/>
                  </a:cxn>
                  <a:cxn ang="0">
                    <a:pos x="T8" y="T9"/>
                  </a:cxn>
                  <a:cxn ang="0">
                    <a:pos x="T10" y="T11"/>
                  </a:cxn>
                  <a:cxn ang="0">
                    <a:pos x="T12" y="T13"/>
                  </a:cxn>
                </a:cxnLst>
                <a:rect l="0" t="0" r="r" b="b"/>
                <a:pathLst>
                  <a:path w="164" h="168">
                    <a:moveTo>
                      <a:pt x="164" y="0"/>
                    </a:moveTo>
                    <a:lnTo>
                      <a:pt x="20" y="0"/>
                    </a:lnTo>
                    <a:lnTo>
                      <a:pt x="20" y="1"/>
                    </a:lnTo>
                    <a:lnTo>
                      <a:pt x="0" y="1"/>
                    </a:lnTo>
                    <a:lnTo>
                      <a:pt x="0" y="168"/>
                    </a:lnTo>
                    <a:lnTo>
                      <a:pt x="164" y="168"/>
                    </a:lnTo>
                    <a:lnTo>
                      <a:pt x="164" y="0"/>
                    </a:lnTo>
                    <a:close/>
                  </a:path>
                </a:pathLst>
              </a:custGeom>
              <a:solidFill>
                <a:srgbClr val="FFE39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11" name="ïs1ï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28696B3-1D80-4DAB-AFC6-066205DAB1FF}"/>
                  </a:ext>
                </a:extLst>
              </p:cNvPr>
              <p:cNvSpPr/>
              <p:nvPr/>
            </p:nvSpPr>
            <p:spPr bwMode="auto">
              <a:xfrm>
                <a:off x="2344" y="4042"/>
                <a:ext cx="164" cy="168"/>
              </a:xfrm>
              <a:custGeom>
                <a:avLst/>
                <a:gdLst>
                  <a:gd name="T0" fmla="*/ 164 w 164"/>
                  <a:gd name="T1" fmla="*/ 0 h 168"/>
                  <a:gd name="T2" fmla="*/ 20 w 164"/>
                  <a:gd name="T3" fmla="*/ 0 h 168"/>
                  <a:gd name="T4" fmla="*/ 20 w 164"/>
                  <a:gd name="T5" fmla="*/ 1 h 168"/>
                  <a:gd name="T6" fmla="*/ 0 w 164"/>
                  <a:gd name="T7" fmla="*/ 1 h 168"/>
                  <a:gd name="T8" fmla="*/ 0 w 164"/>
                  <a:gd name="T9" fmla="*/ 168 h 168"/>
                  <a:gd name="T10" fmla="*/ 164 w 164"/>
                  <a:gd name="T11" fmla="*/ 168 h 168"/>
                  <a:gd name="T12" fmla="*/ 164 w 164"/>
                  <a:gd name="T13" fmla="*/ 0 h 168"/>
                </a:gdLst>
                <a:ahLst/>
                <a:cxnLst>
                  <a:cxn ang="0">
                    <a:pos x="T0" y="T1"/>
                  </a:cxn>
                  <a:cxn ang="0">
                    <a:pos x="T2" y="T3"/>
                  </a:cxn>
                  <a:cxn ang="0">
                    <a:pos x="T4" y="T5"/>
                  </a:cxn>
                  <a:cxn ang="0">
                    <a:pos x="T6" y="T7"/>
                  </a:cxn>
                  <a:cxn ang="0">
                    <a:pos x="T8" y="T9"/>
                  </a:cxn>
                  <a:cxn ang="0">
                    <a:pos x="T10" y="T11"/>
                  </a:cxn>
                  <a:cxn ang="0">
                    <a:pos x="T12" y="T13"/>
                  </a:cxn>
                </a:cxnLst>
                <a:rect l="0" t="0" r="r" b="b"/>
                <a:pathLst>
                  <a:path w="164" h="168">
                    <a:moveTo>
                      <a:pt x="164" y="0"/>
                    </a:moveTo>
                    <a:lnTo>
                      <a:pt x="20" y="0"/>
                    </a:lnTo>
                    <a:lnTo>
                      <a:pt x="20" y="1"/>
                    </a:lnTo>
                    <a:lnTo>
                      <a:pt x="0" y="1"/>
                    </a:lnTo>
                    <a:lnTo>
                      <a:pt x="0" y="168"/>
                    </a:lnTo>
                    <a:lnTo>
                      <a:pt x="164" y="168"/>
                    </a:lnTo>
                    <a:lnTo>
                      <a:pt x="16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12" name="îsḷïḋ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AD13B08-B7E4-4EC9-A483-BA03C9C6AEDB}"/>
                  </a:ext>
                </a:extLst>
              </p:cNvPr>
              <p:cNvSpPr/>
              <p:nvPr/>
            </p:nvSpPr>
            <p:spPr bwMode="auto">
              <a:xfrm>
                <a:off x="2364" y="4037"/>
                <a:ext cx="144" cy="5"/>
              </a:xfrm>
              <a:prstGeom prst="rect">
                <a:avLst/>
              </a:prstGeom>
              <a:solidFill>
                <a:srgbClr val="F0B08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13" name="ïṧļíḋ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6B5E3C1-61AC-43B3-80D6-8AD931E267EB}"/>
                  </a:ext>
                </a:extLst>
              </p:cNvPr>
              <p:cNvSpPr/>
              <p:nvPr/>
            </p:nvSpPr>
            <p:spPr bwMode="auto">
              <a:xfrm>
                <a:off x="2364" y="4037"/>
                <a:ext cx="144" cy="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14" name="íṥľîd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0171919-3141-46F1-A337-C406AFEB1D93}"/>
                  </a:ext>
                </a:extLst>
              </p:cNvPr>
              <p:cNvSpPr/>
              <p:nvPr/>
            </p:nvSpPr>
            <p:spPr bwMode="auto">
              <a:xfrm>
                <a:off x="2344" y="4042"/>
                <a:ext cx="20" cy="1"/>
              </a:xfrm>
              <a:prstGeom prst="rect">
                <a:avLst/>
              </a:prstGeom>
              <a:solidFill>
                <a:srgbClr val="FCEC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15" name="iṣļíḍ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5D97EA4-15F5-48AC-A876-C921876108A2}"/>
                  </a:ext>
                </a:extLst>
              </p:cNvPr>
              <p:cNvSpPr/>
              <p:nvPr/>
            </p:nvSpPr>
            <p:spPr bwMode="auto">
              <a:xfrm>
                <a:off x="2344" y="4042"/>
                <a:ext cx="20"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16" name="išḻí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D19C653-42FE-4FA1-889A-9060F84048E7}"/>
                  </a:ext>
                </a:extLst>
              </p:cNvPr>
              <p:cNvSpPr/>
              <p:nvPr/>
            </p:nvSpPr>
            <p:spPr bwMode="auto">
              <a:xfrm>
                <a:off x="2344" y="4042"/>
                <a:ext cx="20" cy="1"/>
              </a:xfrm>
              <a:prstGeom prst="rect">
                <a:avLst/>
              </a:prstGeom>
              <a:solidFill>
                <a:srgbClr val="FBD78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17" name="îslï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06CB6F1-00A7-406D-95B3-B74B80736BD3}"/>
                  </a:ext>
                </a:extLst>
              </p:cNvPr>
              <p:cNvSpPr/>
              <p:nvPr/>
            </p:nvSpPr>
            <p:spPr bwMode="auto">
              <a:xfrm>
                <a:off x="2344" y="4042"/>
                <a:ext cx="20"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18" name="îṡḷid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5B0145E-54EA-45D2-A19D-50EDC2C816B1}"/>
                  </a:ext>
                </a:extLst>
              </p:cNvPr>
              <p:cNvSpPr/>
              <p:nvPr/>
            </p:nvSpPr>
            <p:spPr bwMode="auto">
              <a:xfrm>
                <a:off x="2344" y="4037"/>
                <a:ext cx="20" cy="5"/>
              </a:xfrm>
              <a:prstGeom prst="rect">
                <a:avLst/>
              </a:prstGeom>
              <a:solidFill>
                <a:srgbClr val="F0B08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19" name="îṩļiḋ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26F68C7-8745-4790-9F8B-5F97E83C360D}"/>
                  </a:ext>
                </a:extLst>
              </p:cNvPr>
              <p:cNvSpPr/>
              <p:nvPr/>
            </p:nvSpPr>
            <p:spPr bwMode="auto">
              <a:xfrm>
                <a:off x="2344" y="4037"/>
                <a:ext cx="20" cy="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20" name="ï$1i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5FC9263-1FB5-4F82-9213-7FC47265123A}"/>
                  </a:ext>
                </a:extLst>
              </p:cNvPr>
              <p:cNvSpPr/>
              <p:nvPr/>
            </p:nvSpPr>
            <p:spPr bwMode="auto">
              <a:xfrm>
                <a:off x="2211" y="3833"/>
                <a:ext cx="73" cy="1"/>
              </a:xfrm>
              <a:prstGeom prst="rect">
                <a:avLst/>
              </a:prstGeom>
              <a:solidFill>
                <a:srgbClr val="F7D4C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21" name="íśḷî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2B97493-DD3C-41FB-8A32-54F6DF4B9C82}"/>
                  </a:ext>
                </a:extLst>
              </p:cNvPr>
              <p:cNvSpPr/>
              <p:nvPr/>
            </p:nvSpPr>
            <p:spPr bwMode="auto">
              <a:xfrm>
                <a:off x="2211" y="3833"/>
                <a:ext cx="73"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22" name="ïṡḻï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2BAEF96-7CCB-450B-BB1E-351E6397A12A}"/>
                  </a:ext>
                </a:extLst>
              </p:cNvPr>
              <p:cNvSpPr/>
              <p:nvPr/>
            </p:nvSpPr>
            <p:spPr bwMode="auto">
              <a:xfrm>
                <a:off x="2284" y="3833"/>
                <a:ext cx="1" cy="1"/>
              </a:xfrm>
              <a:prstGeom prst="rect">
                <a:avLst/>
              </a:prstGeom>
              <a:solidFill>
                <a:srgbClr val="F7A4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23" name="iṥļiḋ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89362AD-BB6E-43EE-BEF9-498A4C7AF7A2}"/>
                  </a:ext>
                </a:extLst>
              </p:cNvPr>
              <p:cNvSpPr/>
              <p:nvPr/>
            </p:nvSpPr>
            <p:spPr bwMode="auto">
              <a:xfrm>
                <a:off x="2284" y="3833"/>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24" name="iSļî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727D7CE-A8C2-4D65-9333-5B0DECF52DBC}"/>
                  </a:ext>
                </a:extLst>
              </p:cNvPr>
              <p:cNvSpPr/>
              <p:nvPr/>
            </p:nvSpPr>
            <p:spPr bwMode="auto">
              <a:xfrm>
                <a:off x="2284" y="3833"/>
                <a:ext cx="8" cy="1"/>
              </a:xfrm>
              <a:prstGeom prst="rect">
                <a:avLst/>
              </a:prstGeom>
              <a:solidFill>
                <a:srgbClr val="F18F4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grpSp>
        <p:grpSp>
          <p:nvGrpSpPr>
            <p:cNvPr id="692" name="ïśḷï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69104CF-5AC0-4B63-B6FF-1F4F9FFDA072}"/>
                </a:ext>
              </a:extLst>
            </p:cNvPr>
            <p:cNvGrpSpPr>
              <a:grpSpLocks/>
            </p:cNvGrpSpPr>
            <p:nvPr/>
          </p:nvGrpSpPr>
          <p:grpSpPr bwMode="auto">
            <a:xfrm>
              <a:off x="4174455" y="2726284"/>
              <a:ext cx="3843537" cy="3410709"/>
              <a:chOff x="2137" y="1299"/>
              <a:chExt cx="3404" cy="3021"/>
            </a:xfrm>
          </p:grpSpPr>
          <p:sp>
            <p:nvSpPr>
              <p:cNvPr id="725" name="îSḷí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25BD1C5-A497-410C-894C-AE8017619F03}"/>
                  </a:ext>
                </a:extLst>
              </p:cNvPr>
              <p:cNvSpPr/>
              <p:nvPr/>
            </p:nvSpPr>
            <p:spPr bwMode="auto">
              <a:xfrm>
                <a:off x="2284" y="3833"/>
                <a:ext cx="8"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26" name="îṡli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F848A9B-EF29-41C4-8512-8A22A324CF2B}"/>
                  </a:ext>
                </a:extLst>
              </p:cNvPr>
              <p:cNvSpPr/>
              <p:nvPr/>
            </p:nvSpPr>
            <p:spPr bwMode="auto">
              <a:xfrm>
                <a:off x="2211" y="3620"/>
                <a:ext cx="81" cy="177"/>
              </a:xfrm>
              <a:prstGeom prst="rect">
                <a:avLst/>
              </a:prstGeom>
              <a:solidFill>
                <a:srgbClr val="F7A4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27" name="íSļíd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570CC90-FBD3-4823-99E5-0C01BBEC03ED}"/>
                  </a:ext>
                </a:extLst>
              </p:cNvPr>
              <p:cNvSpPr/>
              <p:nvPr/>
            </p:nvSpPr>
            <p:spPr bwMode="auto">
              <a:xfrm>
                <a:off x="2211" y="3620"/>
                <a:ext cx="81" cy="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28" name="ïŝļîḓ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FF2B9C1-E536-498D-89F0-9620BEC63403}"/>
                  </a:ext>
                </a:extLst>
              </p:cNvPr>
              <p:cNvSpPr/>
              <p:nvPr/>
            </p:nvSpPr>
            <p:spPr bwMode="auto">
              <a:xfrm>
                <a:off x="2211" y="3797"/>
                <a:ext cx="81" cy="36"/>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29" name="ïṣ1íd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9F7C5C5-320D-40B8-9C47-C4F9CDE5A2AE}"/>
                  </a:ext>
                </a:extLst>
              </p:cNvPr>
              <p:cNvSpPr/>
              <p:nvPr/>
            </p:nvSpPr>
            <p:spPr bwMode="auto">
              <a:xfrm>
                <a:off x="2211" y="3797"/>
                <a:ext cx="81" cy="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30" name="îŝľï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A244AEA-11E9-4CFC-9654-584A5EFEA823}"/>
                  </a:ext>
                </a:extLst>
              </p:cNvPr>
              <p:cNvSpPr/>
              <p:nvPr/>
            </p:nvSpPr>
            <p:spPr bwMode="auto">
              <a:xfrm>
                <a:off x="2731" y="3435"/>
                <a:ext cx="887" cy="885"/>
              </a:xfrm>
              <a:custGeom>
                <a:avLst/>
                <a:gdLst>
                  <a:gd name="T0" fmla="*/ 563 w 563"/>
                  <a:gd name="T1" fmla="*/ 281 h 563"/>
                  <a:gd name="T2" fmla="*/ 281 w 563"/>
                  <a:gd name="T3" fmla="*/ 563 h 563"/>
                  <a:gd name="T4" fmla="*/ 268 w 563"/>
                  <a:gd name="T5" fmla="*/ 563 h 563"/>
                  <a:gd name="T6" fmla="*/ 267 w 563"/>
                  <a:gd name="T7" fmla="*/ 563 h 563"/>
                  <a:gd name="T8" fmla="*/ 203 w 563"/>
                  <a:gd name="T9" fmla="*/ 552 h 563"/>
                  <a:gd name="T10" fmla="*/ 121 w 563"/>
                  <a:gd name="T11" fmla="*/ 513 h 563"/>
                  <a:gd name="T12" fmla="*/ 66 w 563"/>
                  <a:gd name="T13" fmla="*/ 462 h 563"/>
                  <a:gd name="T14" fmla="*/ 36 w 563"/>
                  <a:gd name="T15" fmla="*/ 419 h 563"/>
                  <a:gd name="T16" fmla="*/ 31 w 563"/>
                  <a:gd name="T17" fmla="*/ 411 h 563"/>
                  <a:gd name="T18" fmla="*/ 3 w 563"/>
                  <a:gd name="T19" fmla="*/ 324 h 563"/>
                  <a:gd name="T20" fmla="*/ 0 w 563"/>
                  <a:gd name="T21" fmla="*/ 281 h 563"/>
                  <a:gd name="T22" fmla="*/ 9 w 563"/>
                  <a:gd name="T23" fmla="*/ 211 h 563"/>
                  <a:gd name="T24" fmla="*/ 46 w 563"/>
                  <a:gd name="T25" fmla="*/ 127 h 563"/>
                  <a:gd name="T26" fmla="*/ 73 w 563"/>
                  <a:gd name="T27" fmla="*/ 92 h 563"/>
                  <a:gd name="T28" fmla="*/ 74 w 563"/>
                  <a:gd name="T29" fmla="*/ 91 h 563"/>
                  <a:gd name="T30" fmla="*/ 102 w 563"/>
                  <a:gd name="T31" fmla="*/ 64 h 563"/>
                  <a:gd name="T32" fmla="*/ 180 w 563"/>
                  <a:gd name="T33" fmla="*/ 19 h 563"/>
                  <a:gd name="T34" fmla="*/ 255 w 563"/>
                  <a:gd name="T35" fmla="*/ 1 h 563"/>
                  <a:gd name="T36" fmla="*/ 267 w 563"/>
                  <a:gd name="T37" fmla="*/ 0 h 563"/>
                  <a:gd name="T38" fmla="*/ 267 w 563"/>
                  <a:gd name="T39" fmla="*/ 0 h 563"/>
                  <a:gd name="T40" fmla="*/ 281 w 563"/>
                  <a:gd name="T41" fmla="*/ 0 h 563"/>
                  <a:gd name="T42" fmla="*/ 399 w 563"/>
                  <a:gd name="T43" fmla="*/ 25 h 563"/>
                  <a:gd name="T44" fmla="*/ 500 w 563"/>
                  <a:gd name="T45" fmla="*/ 104 h 563"/>
                  <a:gd name="T46" fmla="*/ 563 w 563"/>
                  <a:gd name="T47" fmla="*/ 281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63" h="563">
                    <a:moveTo>
                      <a:pt x="563" y="281"/>
                    </a:moveTo>
                    <a:cubicBezTo>
                      <a:pt x="563" y="437"/>
                      <a:pt x="437" y="563"/>
                      <a:pt x="281" y="563"/>
                    </a:cubicBezTo>
                    <a:cubicBezTo>
                      <a:pt x="277" y="563"/>
                      <a:pt x="272" y="563"/>
                      <a:pt x="268" y="563"/>
                    </a:cubicBezTo>
                    <a:cubicBezTo>
                      <a:pt x="267" y="563"/>
                      <a:pt x="267" y="563"/>
                      <a:pt x="267" y="563"/>
                    </a:cubicBezTo>
                    <a:cubicBezTo>
                      <a:pt x="245" y="562"/>
                      <a:pt x="223" y="558"/>
                      <a:pt x="203" y="552"/>
                    </a:cubicBezTo>
                    <a:cubicBezTo>
                      <a:pt x="173" y="543"/>
                      <a:pt x="146" y="530"/>
                      <a:pt x="121" y="513"/>
                    </a:cubicBezTo>
                    <a:cubicBezTo>
                      <a:pt x="100" y="499"/>
                      <a:pt x="82" y="482"/>
                      <a:pt x="66" y="462"/>
                    </a:cubicBezTo>
                    <a:cubicBezTo>
                      <a:pt x="54" y="449"/>
                      <a:pt x="44" y="435"/>
                      <a:pt x="36" y="419"/>
                    </a:cubicBezTo>
                    <a:cubicBezTo>
                      <a:pt x="34" y="417"/>
                      <a:pt x="33" y="414"/>
                      <a:pt x="31" y="411"/>
                    </a:cubicBezTo>
                    <a:cubicBezTo>
                      <a:pt x="17" y="384"/>
                      <a:pt x="8" y="355"/>
                      <a:pt x="3" y="324"/>
                    </a:cubicBezTo>
                    <a:cubicBezTo>
                      <a:pt x="1" y="310"/>
                      <a:pt x="0" y="296"/>
                      <a:pt x="0" y="281"/>
                    </a:cubicBezTo>
                    <a:cubicBezTo>
                      <a:pt x="0" y="257"/>
                      <a:pt x="3" y="233"/>
                      <a:pt x="9" y="211"/>
                    </a:cubicBezTo>
                    <a:cubicBezTo>
                      <a:pt x="16" y="181"/>
                      <a:pt x="29" y="152"/>
                      <a:pt x="46" y="127"/>
                    </a:cubicBezTo>
                    <a:cubicBezTo>
                      <a:pt x="54" y="115"/>
                      <a:pt x="63" y="103"/>
                      <a:pt x="73" y="92"/>
                    </a:cubicBezTo>
                    <a:cubicBezTo>
                      <a:pt x="73" y="92"/>
                      <a:pt x="73" y="91"/>
                      <a:pt x="74" y="91"/>
                    </a:cubicBezTo>
                    <a:cubicBezTo>
                      <a:pt x="83" y="81"/>
                      <a:pt x="92" y="72"/>
                      <a:pt x="102" y="64"/>
                    </a:cubicBezTo>
                    <a:cubicBezTo>
                      <a:pt x="125" y="45"/>
                      <a:pt x="152" y="29"/>
                      <a:pt x="180" y="19"/>
                    </a:cubicBezTo>
                    <a:cubicBezTo>
                      <a:pt x="204" y="9"/>
                      <a:pt x="229" y="3"/>
                      <a:pt x="255" y="1"/>
                    </a:cubicBezTo>
                    <a:cubicBezTo>
                      <a:pt x="259" y="1"/>
                      <a:pt x="263" y="0"/>
                      <a:pt x="267" y="0"/>
                    </a:cubicBezTo>
                    <a:cubicBezTo>
                      <a:pt x="267" y="0"/>
                      <a:pt x="267" y="0"/>
                      <a:pt x="267" y="0"/>
                    </a:cubicBezTo>
                    <a:cubicBezTo>
                      <a:pt x="272" y="0"/>
                      <a:pt x="277" y="0"/>
                      <a:pt x="281" y="0"/>
                    </a:cubicBezTo>
                    <a:cubicBezTo>
                      <a:pt x="323" y="0"/>
                      <a:pt x="363" y="9"/>
                      <a:pt x="399" y="25"/>
                    </a:cubicBezTo>
                    <a:cubicBezTo>
                      <a:pt x="438" y="43"/>
                      <a:pt x="473" y="70"/>
                      <a:pt x="500" y="104"/>
                    </a:cubicBezTo>
                    <a:cubicBezTo>
                      <a:pt x="539" y="152"/>
                      <a:pt x="563" y="214"/>
                      <a:pt x="563" y="281"/>
                    </a:cubicBezTo>
                  </a:path>
                </a:pathLst>
              </a:custGeom>
              <a:solidFill>
                <a:srgbClr val="DD4C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1" name="îṩḷíd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5E22566-15FE-4665-8F05-3BC25A2C703F}"/>
                  </a:ext>
                </a:extLst>
              </p:cNvPr>
              <p:cNvSpPr/>
              <p:nvPr/>
            </p:nvSpPr>
            <p:spPr bwMode="auto">
              <a:xfrm>
                <a:off x="2687" y="3435"/>
                <a:ext cx="887" cy="885"/>
              </a:xfrm>
              <a:custGeom>
                <a:avLst/>
                <a:gdLst>
                  <a:gd name="T0" fmla="*/ 563 w 563"/>
                  <a:gd name="T1" fmla="*/ 281 h 563"/>
                  <a:gd name="T2" fmla="*/ 547 w 563"/>
                  <a:gd name="T3" fmla="*/ 375 h 563"/>
                  <a:gd name="T4" fmla="*/ 490 w 563"/>
                  <a:gd name="T5" fmla="*/ 471 h 563"/>
                  <a:gd name="T6" fmla="*/ 429 w 563"/>
                  <a:gd name="T7" fmla="*/ 521 h 563"/>
                  <a:gd name="T8" fmla="*/ 327 w 563"/>
                  <a:gd name="T9" fmla="*/ 559 h 563"/>
                  <a:gd name="T10" fmla="*/ 296 w 563"/>
                  <a:gd name="T11" fmla="*/ 563 h 563"/>
                  <a:gd name="T12" fmla="*/ 295 w 563"/>
                  <a:gd name="T13" fmla="*/ 563 h 563"/>
                  <a:gd name="T14" fmla="*/ 282 w 563"/>
                  <a:gd name="T15" fmla="*/ 563 h 563"/>
                  <a:gd name="T16" fmla="*/ 228 w 563"/>
                  <a:gd name="T17" fmla="*/ 558 h 563"/>
                  <a:gd name="T18" fmla="*/ 144 w 563"/>
                  <a:gd name="T19" fmla="*/ 527 h 563"/>
                  <a:gd name="T20" fmla="*/ 66 w 563"/>
                  <a:gd name="T21" fmla="*/ 462 h 563"/>
                  <a:gd name="T22" fmla="*/ 45 w 563"/>
                  <a:gd name="T23" fmla="*/ 434 h 563"/>
                  <a:gd name="T24" fmla="*/ 35 w 563"/>
                  <a:gd name="T25" fmla="*/ 418 h 563"/>
                  <a:gd name="T26" fmla="*/ 5 w 563"/>
                  <a:gd name="T27" fmla="*/ 334 h 563"/>
                  <a:gd name="T28" fmla="*/ 0 w 563"/>
                  <a:gd name="T29" fmla="*/ 281 h 563"/>
                  <a:gd name="T30" fmla="*/ 13 w 563"/>
                  <a:gd name="T31" fmla="*/ 197 h 563"/>
                  <a:gd name="T32" fmla="*/ 53 w 563"/>
                  <a:gd name="T33" fmla="*/ 116 h 563"/>
                  <a:gd name="T34" fmla="*/ 86 w 563"/>
                  <a:gd name="T35" fmla="*/ 79 h 563"/>
                  <a:gd name="T36" fmla="*/ 87 w 563"/>
                  <a:gd name="T37" fmla="*/ 78 h 563"/>
                  <a:gd name="T38" fmla="*/ 124 w 563"/>
                  <a:gd name="T39" fmla="*/ 48 h 563"/>
                  <a:gd name="T40" fmla="*/ 204 w 563"/>
                  <a:gd name="T41" fmla="*/ 10 h 563"/>
                  <a:gd name="T42" fmla="*/ 205 w 563"/>
                  <a:gd name="T43" fmla="*/ 10 h 563"/>
                  <a:gd name="T44" fmla="*/ 255 w 563"/>
                  <a:gd name="T45" fmla="*/ 1 h 563"/>
                  <a:gd name="T46" fmla="*/ 282 w 563"/>
                  <a:gd name="T47" fmla="*/ 0 h 563"/>
                  <a:gd name="T48" fmla="*/ 295 w 563"/>
                  <a:gd name="T49" fmla="*/ 0 h 563"/>
                  <a:gd name="T50" fmla="*/ 295 w 563"/>
                  <a:gd name="T51" fmla="*/ 0 h 563"/>
                  <a:gd name="T52" fmla="*/ 333 w 563"/>
                  <a:gd name="T53" fmla="*/ 4 h 563"/>
                  <a:gd name="T54" fmla="*/ 435 w 563"/>
                  <a:gd name="T55" fmla="*/ 45 h 563"/>
                  <a:gd name="T56" fmla="*/ 489 w 563"/>
                  <a:gd name="T57" fmla="*/ 91 h 563"/>
                  <a:gd name="T58" fmla="*/ 500 w 563"/>
                  <a:gd name="T59" fmla="*/ 104 h 563"/>
                  <a:gd name="T60" fmla="*/ 533 w 563"/>
                  <a:gd name="T61" fmla="*/ 155 h 563"/>
                  <a:gd name="T62" fmla="*/ 561 w 563"/>
                  <a:gd name="T63" fmla="*/ 244 h 563"/>
                  <a:gd name="T64" fmla="*/ 562 w 563"/>
                  <a:gd name="T65" fmla="*/ 251 h 563"/>
                  <a:gd name="T66" fmla="*/ 562 w 563"/>
                  <a:gd name="T67" fmla="*/ 255 h 563"/>
                  <a:gd name="T68" fmla="*/ 562 w 563"/>
                  <a:gd name="T69" fmla="*/ 257 h 563"/>
                  <a:gd name="T70" fmla="*/ 563 w 563"/>
                  <a:gd name="T71" fmla="*/ 281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63" h="563">
                    <a:moveTo>
                      <a:pt x="563" y="281"/>
                    </a:moveTo>
                    <a:cubicBezTo>
                      <a:pt x="563" y="314"/>
                      <a:pt x="558" y="346"/>
                      <a:pt x="547" y="375"/>
                    </a:cubicBezTo>
                    <a:cubicBezTo>
                      <a:pt x="535" y="411"/>
                      <a:pt x="515" y="443"/>
                      <a:pt x="490" y="471"/>
                    </a:cubicBezTo>
                    <a:cubicBezTo>
                      <a:pt x="472" y="490"/>
                      <a:pt x="452" y="507"/>
                      <a:pt x="429" y="521"/>
                    </a:cubicBezTo>
                    <a:cubicBezTo>
                      <a:pt x="398" y="540"/>
                      <a:pt x="364" y="553"/>
                      <a:pt x="327" y="559"/>
                    </a:cubicBezTo>
                    <a:cubicBezTo>
                      <a:pt x="316" y="561"/>
                      <a:pt x="306" y="562"/>
                      <a:pt x="296" y="563"/>
                    </a:cubicBezTo>
                    <a:cubicBezTo>
                      <a:pt x="295" y="563"/>
                      <a:pt x="295" y="563"/>
                      <a:pt x="295" y="563"/>
                    </a:cubicBezTo>
                    <a:cubicBezTo>
                      <a:pt x="291" y="563"/>
                      <a:pt x="286" y="563"/>
                      <a:pt x="282" y="563"/>
                    </a:cubicBezTo>
                    <a:cubicBezTo>
                      <a:pt x="263" y="563"/>
                      <a:pt x="245" y="561"/>
                      <a:pt x="228" y="558"/>
                    </a:cubicBezTo>
                    <a:cubicBezTo>
                      <a:pt x="198" y="552"/>
                      <a:pt x="170" y="542"/>
                      <a:pt x="144" y="527"/>
                    </a:cubicBezTo>
                    <a:cubicBezTo>
                      <a:pt x="114" y="510"/>
                      <a:pt x="88" y="488"/>
                      <a:pt x="66" y="462"/>
                    </a:cubicBezTo>
                    <a:cubicBezTo>
                      <a:pt x="58" y="453"/>
                      <a:pt x="51" y="444"/>
                      <a:pt x="45" y="434"/>
                    </a:cubicBezTo>
                    <a:cubicBezTo>
                      <a:pt x="42" y="429"/>
                      <a:pt x="38" y="423"/>
                      <a:pt x="35" y="418"/>
                    </a:cubicBezTo>
                    <a:cubicBezTo>
                      <a:pt x="21" y="392"/>
                      <a:pt x="11" y="364"/>
                      <a:pt x="5" y="334"/>
                    </a:cubicBezTo>
                    <a:cubicBezTo>
                      <a:pt x="2" y="317"/>
                      <a:pt x="0" y="299"/>
                      <a:pt x="0" y="281"/>
                    </a:cubicBezTo>
                    <a:cubicBezTo>
                      <a:pt x="0" y="252"/>
                      <a:pt x="5" y="223"/>
                      <a:pt x="13" y="197"/>
                    </a:cubicBezTo>
                    <a:cubicBezTo>
                      <a:pt x="22" y="168"/>
                      <a:pt x="36" y="141"/>
                      <a:pt x="53" y="116"/>
                    </a:cubicBezTo>
                    <a:cubicBezTo>
                      <a:pt x="63" y="103"/>
                      <a:pt x="74" y="91"/>
                      <a:pt x="86" y="79"/>
                    </a:cubicBezTo>
                    <a:cubicBezTo>
                      <a:pt x="87" y="78"/>
                      <a:pt x="87" y="78"/>
                      <a:pt x="87" y="78"/>
                    </a:cubicBezTo>
                    <a:cubicBezTo>
                      <a:pt x="98" y="67"/>
                      <a:pt x="111" y="57"/>
                      <a:pt x="124" y="48"/>
                    </a:cubicBezTo>
                    <a:cubicBezTo>
                      <a:pt x="148" y="32"/>
                      <a:pt x="175" y="19"/>
                      <a:pt x="204" y="10"/>
                    </a:cubicBezTo>
                    <a:cubicBezTo>
                      <a:pt x="205" y="10"/>
                      <a:pt x="205" y="10"/>
                      <a:pt x="205" y="10"/>
                    </a:cubicBezTo>
                    <a:cubicBezTo>
                      <a:pt x="221" y="6"/>
                      <a:pt x="237" y="3"/>
                      <a:pt x="255" y="1"/>
                    </a:cubicBezTo>
                    <a:cubicBezTo>
                      <a:pt x="264" y="0"/>
                      <a:pt x="273" y="0"/>
                      <a:pt x="282" y="0"/>
                    </a:cubicBezTo>
                    <a:cubicBezTo>
                      <a:pt x="286" y="0"/>
                      <a:pt x="290" y="0"/>
                      <a:pt x="295" y="0"/>
                    </a:cubicBezTo>
                    <a:cubicBezTo>
                      <a:pt x="295" y="0"/>
                      <a:pt x="295" y="0"/>
                      <a:pt x="295" y="0"/>
                    </a:cubicBezTo>
                    <a:cubicBezTo>
                      <a:pt x="308" y="1"/>
                      <a:pt x="320" y="2"/>
                      <a:pt x="333" y="4"/>
                    </a:cubicBezTo>
                    <a:cubicBezTo>
                      <a:pt x="370" y="11"/>
                      <a:pt x="405" y="25"/>
                      <a:pt x="435" y="45"/>
                    </a:cubicBezTo>
                    <a:cubicBezTo>
                      <a:pt x="455" y="58"/>
                      <a:pt x="473" y="74"/>
                      <a:pt x="489" y="91"/>
                    </a:cubicBezTo>
                    <a:cubicBezTo>
                      <a:pt x="493" y="95"/>
                      <a:pt x="497" y="99"/>
                      <a:pt x="500" y="104"/>
                    </a:cubicBezTo>
                    <a:cubicBezTo>
                      <a:pt x="513" y="120"/>
                      <a:pt x="524" y="137"/>
                      <a:pt x="533" y="155"/>
                    </a:cubicBezTo>
                    <a:cubicBezTo>
                      <a:pt x="547" y="182"/>
                      <a:pt x="557" y="212"/>
                      <a:pt x="561" y="244"/>
                    </a:cubicBezTo>
                    <a:cubicBezTo>
                      <a:pt x="561" y="246"/>
                      <a:pt x="561" y="248"/>
                      <a:pt x="562" y="251"/>
                    </a:cubicBezTo>
                    <a:cubicBezTo>
                      <a:pt x="562" y="252"/>
                      <a:pt x="562" y="254"/>
                      <a:pt x="562" y="255"/>
                    </a:cubicBezTo>
                    <a:cubicBezTo>
                      <a:pt x="562" y="256"/>
                      <a:pt x="562" y="257"/>
                      <a:pt x="562" y="257"/>
                    </a:cubicBezTo>
                    <a:cubicBezTo>
                      <a:pt x="563" y="265"/>
                      <a:pt x="563" y="273"/>
                      <a:pt x="563" y="281"/>
                    </a:cubicBezTo>
                  </a:path>
                </a:pathLst>
              </a:custGeom>
              <a:solidFill>
                <a:srgbClr val="FFB23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2" name="ï$ḻïḓ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9F702DD-E4A0-497B-BCBD-4096BA6F78B1}"/>
                  </a:ext>
                </a:extLst>
              </p:cNvPr>
              <p:cNvSpPr/>
              <p:nvPr/>
            </p:nvSpPr>
            <p:spPr bwMode="auto">
              <a:xfrm>
                <a:off x="2892" y="3470"/>
                <a:ext cx="165" cy="152"/>
              </a:xfrm>
              <a:custGeom>
                <a:avLst/>
                <a:gdLst>
                  <a:gd name="T0" fmla="*/ 80 w 105"/>
                  <a:gd name="T1" fmla="*/ 0 h 97"/>
                  <a:gd name="T2" fmla="*/ 1 w 105"/>
                  <a:gd name="T3" fmla="*/ 44 h 97"/>
                  <a:gd name="T4" fmla="*/ 0 w 105"/>
                  <a:gd name="T5" fmla="*/ 44 h 97"/>
                  <a:gd name="T6" fmla="*/ 21 w 105"/>
                  <a:gd name="T7" fmla="*/ 97 h 97"/>
                  <a:gd name="T8" fmla="*/ 105 w 105"/>
                  <a:gd name="T9" fmla="*/ 57 h 97"/>
                  <a:gd name="T10" fmla="*/ 80 w 105"/>
                  <a:gd name="T11" fmla="*/ 0 h 97"/>
                </a:gdLst>
                <a:ahLst/>
                <a:cxnLst>
                  <a:cxn ang="0">
                    <a:pos x="T0" y="T1"/>
                  </a:cxn>
                  <a:cxn ang="0">
                    <a:pos x="T2" y="T3"/>
                  </a:cxn>
                  <a:cxn ang="0">
                    <a:pos x="T4" y="T5"/>
                  </a:cxn>
                  <a:cxn ang="0">
                    <a:pos x="T6" y="T7"/>
                  </a:cxn>
                  <a:cxn ang="0">
                    <a:pos x="T8" y="T9"/>
                  </a:cxn>
                  <a:cxn ang="0">
                    <a:pos x="T10" y="T11"/>
                  </a:cxn>
                </a:cxnLst>
                <a:rect l="0" t="0" r="r" b="b"/>
                <a:pathLst>
                  <a:path w="105" h="97">
                    <a:moveTo>
                      <a:pt x="80" y="0"/>
                    </a:moveTo>
                    <a:cubicBezTo>
                      <a:pt x="54" y="9"/>
                      <a:pt x="27" y="23"/>
                      <a:pt x="1" y="44"/>
                    </a:cubicBezTo>
                    <a:cubicBezTo>
                      <a:pt x="1" y="44"/>
                      <a:pt x="1" y="44"/>
                      <a:pt x="0" y="44"/>
                    </a:cubicBezTo>
                    <a:cubicBezTo>
                      <a:pt x="6" y="57"/>
                      <a:pt x="13" y="75"/>
                      <a:pt x="21" y="97"/>
                    </a:cubicBezTo>
                    <a:cubicBezTo>
                      <a:pt x="45" y="78"/>
                      <a:pt x="74" y="64"/>
                      <a:pt x="105" y="57"/>
                    </a:cubicBezTo>
                    <a:cubicBezTo>
                      <a:pt x="80" y="0"/>
                      <a:pt x="80" y="0"/>
                      <a:pt x="80" y="0"/>
                    </a:cubicBezTo>
                  </a:path>
                </a:pathLst>
              </a:custGeom>
              <a:solidFill>
                <a:srgbClr val="F594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3" name="iṧḻïḓ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6C7822A-E662-4822-AABD-634F1B498381}"/>
                  </a:ext>
                </a:extLst>
              </p:cNvPr>
              <p:cNvSpPr/>
              <p:nvPr/>
            </p:nvSpPr>
            <p:spPr bwMode="auto">
              <a:xfrm>
                <a:off x="3202" y="4254"/>
                <a:ext cx="161" cy="61"/>
              </a:xfrm>
              <a:custGeom>
                <a:avLst/>
                <a:gdLst>
                  <a:gd name="T0" fmla="*/ 102 w 102"/>
                  <a:gd name="T1" fmla="*/ 0 h 39"/>
                  <a:gd name="T2" fmla="*/ 0 w 102"/>
                  <a:gd name="T3" fmla="*/ 38 h 39"/>
                  <a:gd name="T4" fmla="*/ 0 w 102"/>
                  <a:gd name="T5" fmla="*/ 39 h 39"/>
                  <a:gd name="T6" fmla="*/ 102 w 102"/>
                  <a:gd name="T7" fmla="*/ 0 h 39"/>
                </a:gdLst>
                <a:ahLst/>
                <a:cxnLst>
                  <a:cxn ang="0">
                    <a:pos x="T0" y="T1"/>
                  </a:cxn>
                  <a:cxn ang="0">
                    <a:pos x="T2" y="T3"/>
                  </a:cxn>
                  <a:cxn ang="0">
                    <a:pos x="T4" y="T5"/>
                  </a:cxn>
                  <a:cxn ang="0">
                    <a:pos x="T6" y="T7"/>
                  </a:cxn>
                </a:cxnLst>
                <a:rect l="0" t="0" r="r" b="b"/>
                <a:pathLst>
                  <a:path w="102" h="39">
                    <a:moveTo>
                      <a:pt x="102" y="0"/>
                    </a:moveTo>
                    <a:cubicBezTo>
                      <a:pt x="71" y="19"/>
                      <a:pt x="37" y="32"/>
                      <a:pt x="0" y="38"/>
                    </a:cubicBezTo>
                    <a:cubicBezTo>
                      <a:pt x="0" y="39"/>
                      <a:pt x="0" y="39"/>
                      <a:pt x="0" y="39"/>
                    </a:cubicBezTo>
                    <a:cubicBezTo>
                      <a:pt x="0" y="39"/>
                      <a:pt x="67" y="30"/>
                      <a:pt x="102" y="0"/>
                    </a:cubicBezTo>
                  </a:path>
                </a:pathLst>
              </a:custGeom>
              <a:solidFill>
                <a:srgbClr val="DD4C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4" name="íSli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D6E195B-DB50-4A5C-BA2A-FE0347D303E7}"/>
                  </a:ext>
                </a:extLst>
              </p:cNvPr>
              <p:cNvSpPr/>
              <p:nvPr/>
            </p:nvSpPr>
            <p:spPr bwMode="auto">
              <a:xfrm>
                <a:off x="3156" y="4147"/>
                <a:ext cx="208" cy="167"/>
              </a:xfrm>
              <a:custGeom>
                <a:avLst/>
                <a:gdLst>
                  <a:gd name="T0" fmla="*/ 102 w 132"/>
                  <a:gd name="T1" fmla="*/ 0 h 106"/>
                  <a:gd name="T2" fmla="*/ 0 w 132"/>
                  <a:gd name="T3" fmla="*/ 36 h 106"/>
                  <a:gd name="T4" fmla="*/ 29 w 132"/>
                  <a:gd name="T5" fmla="*/ 106 h 106"/>
                  <a:gd name="T6" fmla="*/ 29 w 132"/>
                  <a:gd name="T7" fmla="*/ 106 h 106"/>
                  <a:gd name="T8" fmla="*/ 131 w 132"/>
                  <a:gd name="T9" fmla="*/ 68 h 106"/>
                  <a:gd name="T10" fmla="*/ 131 w 132"/>
                  <a:gd name="T11" fmla="*/ 68 h 106"/>
                  <a:gd name="T12" fmla="*/ 132 w 132"/>
                  <a:gd name="T13" fmla="*/ 68 h 106"/>
                  <a:gd name="T14" fmla="*/ 102 w 132"/>
                  <a:gd name="T15" fmla="*/ 0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106">
                    <a:moveTo>
                      <a:pt x="102" y="0"/>
                    </a:moveTo>
                    <a:cubicBezTo>
                      <a:pt x="73" y="20"/>
                      <a:pt x="38" y="33"/>
                      <a:pt x="0" y="36"/>
                    </a:cubicBezTo>
                    <a:cubicBezTo>
                      <a:pt x="17" y="77"/>
                      <a:pt x="28" y="104"/>
                      <a:pt x="29" y="106"/>
                    </a:cubicBezTo>
                    <a:cubicBezTo>
                      <a:pt x="29" y="106"/>
                      <a:pt x="29" y="106"/>
                      <a:pt x="29" y="106"/>
                    </a:cubicBezTo>
                    <a:cubicBezTo>
                      <a:pt x="66" y="100"/>
                      <a:pt x="100" y="87"/>
                      <a:pt x="131" y="68"/>
                    </a:cubicBezTo>
                    <a:cubicBezTo>
                      <a:pt x="131" y="68"/>
                      <a:pt x="131" y="68"/>
                      <a:pt x="131" y="68"/>
                    </a:cubicBezTo>
                    <a:cubicBezTo>
                      <a:pt x="131" y="68"/>
                      <a:pt x="132" y="68"/>
                      <a:pt x="132" y="68"/>
                    </a:cubicBezTo>
                    <a:cubicBezTo>
                      <a:pt x="102" y="0"/>
                      <a:pt x="102" y="0"/>
                      <a:pt x="102" y="0"/>
                    </a:cubicBezTo>
                  </a:path>
                </a:pathLst>
              </a:custGeom>
              <a:solidFill>
                <a:srgbClr val="F594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5" name="îṡlíḍ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1783E87-F743-4DF5-B248-4860F2B086E3}"/>
                  </a:ext>
                </a:extLst>
              </p:cNvPr>
              <p:cNvSpPr/>
              <p:nvPr/>
            </p:nvSpPr>
            <p:spPr bwMode="auto">
              <a:xfrm>
                <a:off x="2708" y="3617"/>
                <a:ext cx="167" cy="187"/>
              </a:xfrm>
              <a:custGeom>
                <a:avLst/>
                <a:gdLst>
                  <a:gd name="T0" fmla="*/ 6 w 106"/>
                  <a:gd name="T1" fmla="*/ 69 h 119"/>
                  <a:gd name="T2" fmla="*/ 0 w 106"/>
                  <a:gd name="T3" fmla="*/ 81 h 119"/>
                  <a:gd name="T4" fmla="*/ 0 w 106"/>
                  <a:gd name="T5" fmla="*/ 81 h 119"/>
                  <a:gd name="T6" fmla="*/ 2 w 106"/>
                  <a:gd name="T7" fmla="*/ 82 h 119"/>
                  <a:gd name="T8" fmla="*/ 6 w 106"/>
                  <a:gd name="T9" fmla="*/ 69 h 119"/>
                  <a:gd name="T10" fmla="*/ 6 w 106"/>
                  <a:gd name="T11" fmla="*/ 69 h 119"/>
                  <a:gd name="T12" fmla="*/ 58 w 106"/>
                  <a:gd name="T13" fmla="*/ 10 h 119"/>
                  <a:gd name="T14" fmla="*/ 16 w 106"/>
                  <a:gd name="T15" fmla="*/ 90 h 119"/>
                  <a:gd name="T16" fmla="*/ 24 w 106"/>
                  <a:gd name="T17" fmla="*/ 95 h 119"/>
                  <a:gd name="T18" fmla="*/ 66 w 106"/>
                  <a:gd name="T19" fmla="*/ 119 h 119"/>
                  <a:gd name="T20" fmla="*/ 106 w 106"/>
                  <a:gd name="T21" fmla="*/ 35 h 119"/>
                  <a:gd name="T22" fmla="*/ 61 w 106"/>
                  <a:gd name="T23" fmla="*/ 11 h 119"/>
                  <a:gd name="T24" fmla="*/ 58 w 106"/>
                  <a:gd name="T25" fmla="*/ 10 h 119"/>
                  <a:gd name="T26" fmla="*/ 40 w 106"/>
                  <a:gd name="T27" fmla="*/ 0 h 119"/>
                  <a:gd name="T28" fmla="*/ 40 w 106"/>
                  <a:gd name="T29" fmla="*/ 0 h 119"/>
                  <a:gd name="T30" fmla="*/ 40 w 106"/>
                  <a:gd name="T31" fmla="*/ 0 h 119"/>
                  <a:gd name="T32" fmla="*/ 34 w 106"/>
                  <a:gd name="T33" fmla="*/ 12 h 119"/>
                  <a:gd name="T34" fmla="*/ 42 w 106"/>
                  <a:gd name="T35" fmla="*/ 1 h 119"/>
                  <a:gd name="T36" fmla="*/ 40 w 106"/>
                  <a:gd name="T37"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6" h="119">
                    <a:moveTo>
                      <a:pt x="6" y="69"/>
                    </a:moveTo>
                    <a:cubicBezTo>
                      <a:pt x="0" y="81"/>
                      <a:pt x="0" y="81"/>
                      <a:pt x="0" y="81"/>
                    </a:cubicBezTo>
                    <a:cubicBezTo>
                      <a:pt x="0" y="81"/>
                      <a:pt x="0" y="81"/>
                      <a:pt x="0" y="81"/>
                    </a:cubicBezTo>
                    <a:cubicBezTo>
                      <a:pt x="0" y="81"/>
                      <a:pt x="1" y="81"/>
                      <a:pt x="2" y="82"/>
                    </a:cubicBezTo>
                    <a:cubicBezTo>
                      <a:pt x="3" y="77"/>
                      <a:pt x="4" y="73"/>
                      <a:pt x="6" y="69"/>
                    </a:cubicBezTo>
                    <a:cubicBezTo>
                      <a:pt x="6" y="69"/>
                      <a:pt x="6" y="69"/>
                      <a:pt x="6" y="69"/>
                    </a:cubicBezTo>
                    <a:moveTo>
                      <a:pt x="58" y="10"/>
                    </a:moveTo>
                    <a:cubicBezTo>
                      <a:pt x="37" y="36"/>
                      <a:pt x="24" y="63"/>
                      <a:pt x="16" y="90"/>
                    </a:cubicBezTo>
                    <a:cubicBezTo>
                      <a:pt x="18" y="92"/>
                      <a:pt x="21" y="93"/>
                      <a:pt x="24" y="95"/>
                    </a:cubicBezTo>
                    <a:cubicBezTo>
                      <a:pt x="35" y="101"/>
                      <a:pt x="49" y="110"/>
                      <a:pt x="66" y="119"/>
                    </a:cubicBezTo>
                    <a:cubicBezTo>
                      <a:pt x="73" y="88"/>
                      <a:pt x="87" y="59"/>
                      <a:pt x="106" y="35"/>
                    </a:cubicBezTo>
                    <a:cubicBezTo>
                      <a:pt x="61" y="11"/>
                      <a:pt x="61" y="11"/>
                      <a:pt x="61" y="11"/>
                    </a:cubicBezTo>
                    <a:cubicBezTo>
                      <a:pt x="58" y="10"/>
                      <a:pt x="58" y="10"/>
                      <a:pt x="58" y="10"/>
                    </a:cubicBezTo>
                    <a:moveTo>
                      <a:pt x="40" y="0"/>
                    </a:moveTo>
                    <a:cubicBezTo>
                      <a:pt x="40" y="0"/>
                      <a:pt x="40" y="0"/>
                      <a:pt x="40" y="0"/>
                    </a:cubicBezTo>
                    <a:cubicBezTo>
                      <a:pt x="40" y="0"/>
                      <a:pt x="40" y="0"/>
                      <a:pt x="40" y="0"/>
                    </a:cubicBezTo>
                    <a:cubicBezTo>
                      <a:pt x="34" y="12"/>
                      <a:pt x="34" y="12"/>
                      <a:pt x="34" y="12"/>
                    </a:cubicBezTo>
                    <a:cubicBezTo>
                      <a:pt x="37" y="9"/>
                      <a:pt x="39" y="5"/>
                      <a:pt x="42" y="1"/>
                    </a:cubicBezTo>
                    <a:cubicBezTo>
                      <a:pt x="40" y="0"/>
                      <a:pt x="40" y="0"/>
                      <a:pt x="40" y="0"/>
                    </a:cubicBezTo>
                  </a:path>
                </a:pathLst>
              </a:custGeom>
              <a:solidFill>
                <a:srgbClr val="F594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6" name="íṣ1ï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DD34116-E92C-47C6-BA88-01D006F90CB1}"/>
                  </a:ext>
                </a:extLst>
              </p:cNvPr>
              <p:cNvSpPr/>
              <p:nvPr/>
            </p:nvSpPr>
            <p:spPr bwMode="auto">
              <a:xfrm>
                <a:off x="3459" y="4024"/>
                <a:ext cx="91" cy="151"/>
              </a:xfrm>
              <a:custGeom>
                <a:avLst/>
                <a:gdLst>
                  <a:gd name="T0" fmla="*/ 57 w 58"/>
                  <a:gd name="T1" fmla="*/ 0 h 96"/>
                  <a:gd name="T2" fmla="*/ 57 w 58"/>
                  <a:gd name="T3" fmla="*/ 0 h 96"/>
                  <a:gd name="T4" fmla="*/ 0 w 58"/>
                  <a:gd name="T5" fmla="*/ 96 h 96"/>
                  <a:gd name="T6" fmla="*/ 0 w 58"/>
                  <a:gd name="T7" fmla="*/ 96 h 96"/>
                  <a:gd name="T8" fmla="*/ 1 w 58"/>
                  <a:gd name="T9" fmla="*/ 96 h 96"/>
                  <a:gd name="T10" fmla="*/ 57 w 58"/>
                  <a:gd name="T11" fmla="*/ 2 h 96"/>
                  <a:gd name="T12" fmla="*/ 58 w 58"/>
                  <a:gd name="T13" fmla="*/ 1 h 96"/>
                  <a:gd name="T14" fmla="*/ 57 w 58"/>
                  <a:gd name="T15" fmla="*/ 0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96">
                    <a:moveTo>
                      <a:pt x="57" y="0"/>
                    </a:moveTo>
                    <a:cubicBezTo>
                      <a:pt x="57" y="0"/>
                      <a:pt x="57" y="0"/>
                      <a:pt x="57" y="0"/>
                    </a:cubicBezTo>
                    <a:cubicBezTo>
                      <a:pt x="45" y="36"/>
                      <a:pt x="25" y="68"/>
                      <a:pt x="0" y="96"/>
                    </a:cubicBezTo>
                    <a:cubicBezTo>
                      <a:pt x="0" y="96"/>
                      <a:pt x="0" y="96"/>
                      <a:pt x="0" y="96"/>
                    </a:cubicBezTo>
                    <a:cubicBezTo>
                      <a:pt x="1" y="96"/>
                      <a:pt x="1" y="96"/>
                      <a:pt x="1" y="96"/>
                    </a:cubicBezTo>
                    <a:cubicBezTo>
                      <a:pt x="1" y="96"/>
                      <a:pt x="48" y="47"/>
                      <a:pt x="57" y="2"/>
                    </a:cubicBezTo>
                    <a:cubicBezTo>
                      <a:pt x="58" y="1"/>
                      <a:pt x="58" y="1"/>
                      <a:pt x="58" y="1"/>
                    </a:cubicBezTo>
                    <a:cubicBezTo>
                      <a:pt x="57" y="0"/>
                      <a:pt x="57" y="0"/>
                      <a:pt x="57" y="0"/>
                    </a:cubicBezTo>
                  </a:path>
                </a:pathLst>
              </a:custGeom>
              <a:solidFill>
                <a:srgbClr val="DD4C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7" name="ïṥļi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1BE0C26-01C6-4EA0-AB9B-8A7F8EA075DA}"/>
                  </a:ext>
                </a:extLst>
              </p:cNvPr>
              <p:cNvSpPr/>
              <p:nvPr/>
            </p:nvSpPr>
            <p:spPr bwMode="auto">
              <a:xfrm>
                <a:off x="3355" y="3971"/>
                <a:ext cx="194" cy="204"/>
              </a:xfrm>
              <a:custGeom>
                <a:avLst/>
                <a:gdLst>
                  <a:gd name="T0" fmla="*/ 57 w 123"/>
                  <a:gd name="T1" fmla="*/ 0 h 130"/>
                  <a:gd name="T2" fmla="*/ 0 w 123"/>
                  <a:gd name="T3" fmla="*/ 92 h 130"/>
                  <a:gd name="T4" fmla="*/ 66 w 123"/>
                  <a:gd name="T5" fmla="*/ 130 h 130"/>
                  <a:gd name="T6" fmla="*/ 66 w 123"/>
                  <a:gd name="T7" fmla="*/ 130 h 130"/>
                  <a:gd name="T8" fmla="*/ 123 w 123"/>
                  <a:gd name="T9" fmla="*/ 34 h 130"/>
                  <a:gd name="T10" fmla="*/ 123 w 123"/>
                  <a:gd name="T11" fmla="*/ 34 h 130"/>
                  <a:gd name="T12" fmla="*/ 57 w 123"/>
                  <a:gd name="T13" fmla="*/ 0 h 130"/>
                </a:gdLst>
                <a:ahLst/>
                <a:cxnLst>
                  <a:cxn ang="0">
                    <a:pos x="T0" y="T1"/>
                  </a:cxn>
                  <a:cxn ang="0">
                    <a:pos x="T2" y="T3"/>
                  </a:cxn>
                  <a:cxn ang="0">
                    <a:pos x="T4" y="T5"/>
                  </a:cxn>
                  <a:cxn ang="0">
                    <a:pos x="T6" y="T7"/>
                  </a:cxn>
                  <a:cxn ang="0">
                    <a:pos x="T8" y="T9"/>
                  </a:cxn>
                  <a:cxn ang="0">
                    <a:pos x="T10" y="T11"/>
                  </a:cxn>
                  <a:cxn ang="0">
                    <a:pos x="T12" y="T13"/>
                  </a:cxn>
                </a:cxnLst>
                <a:rect l="0" t="0" r="r" b="b"/>
                <a:pathLst>
                  <a:path w="123" h="130">
                    <a:moveTo>
                      <a:pt x="57" y="0"/>
                    </a:moveTo>
                    <a:cubicBezTo>
                      <a:pt x="47" y="35"/>
                      <a:pt x="26" y="67"/>
                      <a:pt x="0" y="92"/>
                    </a:cubicBezTo>
                    <a:cubicBezTo>
                      <a:pt x="37" y="113"/>
                      <a:pt x="62" y="128"/>
                      <a:pt x="66" y="130"/>
                    </a:cubicBezTo>
                    <a:cubicBezTo>
                      <a:pt x="66" y="130"/>
                      <a:pt x="66" y="130"/>
                      <a:pt x="66" y="130"/>
                    </a:cubicBezTo>
                    <a:cubicBezTo>
                      <a:pt x="91" y="102"/>
                      <a:pt x="111" y="70"/>
                      <a:pt x="123" y="34"/>
                    </a:cubicBezTo>
                    <a:cubicBezTo>
                      <a:pt x="123" y="34"/>
                      <a:pt x="123" y="34"/>
                      <a:pt x="123" y="34"/>
                    </a:cubicBezTo>
                    <a:cubicBezTo>
                      <a:pt x="57" y="0"/>
                      <a:pt x="57" y="0"/>
                      <a:pt x="57" y="0"/>
                    </a:cubicBezTo>
                  </a:path>
                </a:pathLst>
              </a:custGeom>
              <a:solidFill>
                <a:srgbClr val="F594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8" name="îSḻïḋ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F35DCD1-F036-457B-ABD2-65D8B72158F8}"/>
                  </a:ext>
                </a:extLst>
              </p:cNvPr>
              <p:cNvSpPr/>
              <p:nvPr/>
            </p:nvSpPr>
            <p:spPr bwMode="auto">
              <a:xfrm>
                <a:off x="3527" y="3679"/>
                <a:ext cx="45" cy="160"/>
              </a:xfrm>
              <a:custGeom>
                <a:avLst/>
                <a:gdLst>
                  <a:gd name="T0" fmla="*/ 0 w 29"/>
                  <a:gd name="T1" fmla="*/ 0 h 102"/>
                  <a:gd name="T2" fmla="*/ 0 w 29"/>
                  <a:gd name="T3" fmla="*/ 0 h 102"/>
                  <a:gd name="T4" fmla="*/ 28 w 29"/>
                  <a:gd name="T5" fmla="*/ 89 h 102"/>
                  <a:gd name="T6" fmla="*/ 29 w 29"/>
                  <a:gd name="T7" fmla="*/ 96 h 102"/>
                  <a:gd name="T8" fmla="*/ 29 w 29"/>
                  <a:gd name="T9" fmla="*/ 100 h 102"/>
                  <a:gd name="T10" fmla="*/ 29 w 29"/>
                  <a:gd name="T11" fmla="*/ 102 h 102"/>
                  <a:gd name="T12" fmla="*/ 29 w 29"/>
                  <a:gd name="T13" fmla="*/ 102 h 102"/>
                  <a:gd name="T14" fmla="*/ 29 w 29"/>
                  <a:gd name="T15" fmla="*/ 100 h 102"/>
                  <a:gd name="T16" fmla="*/ 29 w 29"/>
                  <a:gd name="T17" fmla="*/ 96 h 102"/>
                  <a:gd name="T18" fmla="*/ 28 w 29"/>
                  <a:gd name="T19" fmla="*/ 89 h 102"/>
                  <a:gd name="T20" fmla="*/ 0 w 29"/>
                  <a:gd name="T21" fmla="*/ 0 h 102"/>
                  <a:gd name="T22" fmla="*/ 0 w 29"/>
                  <a:gd name="T23"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102">
                    <a:moveTo>
                      <a:pt x="0" y="0"/>
                    </a:moveTo>
                    <a:cubicBezTo>
                      <a:pt x="0" y="0"/>
                      <a:pt x="0" y="0"/>
                      <a:pt x="0" y="0"/>
                    </a:cubicBezTo>
                    <a:cubicBezTo>
                      <a:pt x="14" y="27"/>
                      <a:pt x="24" y="57"/>
                      <a:pt x="28" y="89"/>
                    </a:cubicBezTo>
                    <a:cubicBezTo>
                      <a:pt x="28" y="91"/>
                      <a:pt x="28" y="93"/>
                      <a:pt x="29" y="96"/>
                    </a:cubicBezTo>
                    <a:cubicBezTo>
                      <a:pt x="29" y="97"/>
                      <a:pt x="29" y="99"/>
                      <a:pt x="29" y="100"/>
                    </a:cubicBezTo>
                    <a:cubicBezTo>
                      <a:pt x="29" y="101"/>
                      <a:pt x="29" y="102"/>
                      <a:pt x="29" y="102"/>
                    </a:cubicBezTo>
                    <a:cubicBezTo>
                      <a:pt x="29" y="102"/>
                      <a:pt x="29" y="102"/>
                      <a:pt x="29" y="102"/>
                    </a:cubicBezTo>
                    <a:cubicBezTo>
                      <a:pt x="29" y="102"/>
                      <a:pt x="29" y="101"/>
                      <a:pt x="29" y="100"/>
                    </a:cubicBezTo>
                    <a:cubicBezTo>
                      <a:pt x="29" y="99"/>
                      <a:pt x="29" y="97"/>
                      <a:pt x="29" y="96"/>
                    </a:cubicBezTo>
                    <a:cubicBezTo>
                      <a:pt x="28" y="94"/>
                      <a:pt x="28" y="92"/>
                      <a:pt x="28" y="89"/>
                    </a:cubicBezTo>
                    <a:cubicBezTo>
                      <a:pt x="25" y="68"/>
                      <a:pt x="18" y="27"/>
                      <a:pt x="0" y="0"/>
                    </a:cubicBezTo>
                    <a:cubicBezTo>
                      <a:pt x="0" y="0"/>
                      <a:pt x="0" y="0"/>
                      <a:pt x="0" y="0"/>
                    </a:cubicBezTo>
                  </a:path>
                </a:pathLst>
              </a:custGeom>
              <a:solidFill>
                <a:srgbClr val="DD4C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9" name="ïṧ1iḍ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53096A0-4650-4481-8B65-39DD81760439}"/>
                  </a:ext>
                </a:extLst>
              </p:cNvPr>
              <p:cNvSpPr/>
              <p:nvPr/>
            </p:nvSpPr>
            <p:spPr bwMode="auto">
              <a:xfrm>
                <a:off x="2695" y="3672"/>
                <a:ext cx="877" cy="420"/>
              </a:xfrm>
              <a:custGeom>
                <a:avLst/>
                <a:gdLst>
                  <a:gd name="T0" fmla="*/ 3 w 557"/>
                  <a:gd name="T1" fmla="*/ 181 h 267"/>
                  <a:gd name="T2" fmla="*/ 3 w 557"/>
                  <a:gd name="T3" fmla="*/ 181 h 267"/>
                  <a:gd name="T4" fmla="*/ 0 w 557"/>
                  <a:gd name="T5" fmla="*/ 183 h 267"/>
                  <a:gd name="T6" fmla="*/ 30 w 557"/>
                  <a:gd name="T7" fmla="*/ 267 h 267"/>
                  <a:gd name="T8" fmla="*/ 33 w 557"/>
                  <a:gd name="T9" fmla="*/ 266 h 267"/>
                  <a:gd name="T10" fmla="*/ 33 w 557"/>
                  <a:gd name="T11" fmla="*/ 266 h 267"/>
                  <a:gd name="T12" fmla="*/ 33 w 557"/>
                  <a:gd name="T13" fmla="*/ 266 h 267"/>
                  <a:gd name="T14" fmla="*/ 3 w 557"/>
                  <a:gd name="T15" fmla="*/ 181 h 267"/>
                  <a:gd name="T16" fmla="*/ 70 w 557"/>
                  <a:gd name="T17" fmla="*/ 158 h 267"/>
                  <a:gd name="T18" fmla="*/ 26 w 557"/>
                  <a:gd name="T19" fmla="*/ 173 h 267"/>
                  <a:gd name="T20" fmla="*/ 17 w 557"/>
                  <a:gd name="T21" fmla="*/ 176 h 267"/>
                  <a:gd name="T22" fmla="*/ 42 w 557"/>
                  <a:gd name="T23" fmla="*/ 263 h 267"/>
                  <a:gd name="T24" fmla="*/ 42 w 557"/>
                  <a:gd name="T25" fmla="*/ 263 h 267"/>
                  <a:gd name="T26" fmla="*/ 54 w 557"/>
                  <a:gd name="T27" fmla="*/ 260 h 267"/>
                  <a:gd name="T28" fmla="*/ 80 w 557"/>
                  <a:gd name="T29" fmla="*/ 252 h 267"/>
                  <a:gd name="T30" fmla="*/ 103 w 557"/>
                  <a:gd name="T31" fmla="*/ 245 h 267"/>
                  <a:gd name="T32" fmla="*/ 70 w 557"/>
                  <a:gd name="T33" fmla="*/ 158 h 267"/>
                  <a:gd name="T34" fmla="*/ 526 w 557"/>
                  <a:gd name="T35" fmla="*/ 0 h 267"/>
                  <a:gd name="T36" fmla="*/ 456 w 557"/>
                  <a:gd name="T37" fmla="*/ 24 h 267"/>
                  <a:gd name="T38" fmla="*/ 485 w 557"/>
                  <a:gd name="T39" fmla="*/ 128 h 267"/>
                  <a:gd name="T40" fmla="*/ 557 w 557"/>
                  <a:gd name="T41" fmla="*/ 106 h 267"/>
                  <a:gd name="T42" fmla="*/ 557 w 557"/>
                  <a:gd name="T43" fmla="*/ 106 h 267"/>
                  <a:gd name="T44" fmla="*/ 557 w 557"/>
                  <a:gd name="T45" fmla="*/ 104 h 267"/>
                  <a:gd name="T46" fmla="*/ 557 w 557"/>
                  <a:gd name="T47" fmla="*/ 100 h 267"/>
                  <a:gd name="T48" fmla="*/ 556 w 557"/>
                  <a:gd name="T49" fmla="*/ 93 h 267"/>
                  <a:gd name="T50" fmla="*/ 528 w 557"/>
                  <a:gd name="T51" fmla="*/ 4 h 267"/>
                  <a:gd name="T52" fmla="*/ 528 w 557"/>
                  <a:gd name="T53" fmla="*/ 4 h 267"/>
                  <a:gd name="T54" fmla="*/ 526 w 557"/>
                  <a:gd name="T55" fmla="*/ 1 h 267"/>
                  <a:gd name="T56" fmla="*/ 526 w 557"/>
                  <a:gd name="T57" fmla="*/ 0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57" h="267">
                    <a:moveTo>
                      <a:pt x="3" y="181"/>
                    </a:moveTo>
                    <a:cubicBezTo>
                      <a:pt x="3" y="181"/>
                      <a:pt x="3" y="181"/>
                      <a:pt x="3" y="181"/>
                    </a:cubicBezTo>
                    <a:cubicBezTo>
                      <a:pt x="0" y="183"/>
                      <a:pt x="0" y="183"/>
                      <a:pt x="0" y="183"/>
                    </a:cubicBezTo>
                    <a:cubicBezTo>
                      <a:pt x="6" y="213"/>
                      <a:pt x="16" y="241"/>
                      <a:pt x="30" y="267"/>
                    </a:cubicBezTo>
                    <a:cubicBezTo>
                      <a:pt x="31" y="267"/>
                      <a:pt x="32" y="266"/>
                      <a:pt x="33" y="266"/>
                    </a:cubicBezTo>
                    <a:cubicBezTo>
                      <a:pt x="33" y="266"/>
                      <a:pt x="33" y="266"/>
                      <a:pt x="33" y="266"/>
                    </a:cubicBezTo>
                    <a:cubicBezTo>
                      <a:pt x="33" y="266"/>
                      <a:pt x="33" y="266"/>
                      <a:pt x="33" y="266"/>
                    </a:cubicBezTo>
                    <a:cubicBezTo>
                      <a:pt x="21" y="243"/>
                      <a:pt x="9" y="214"/>
                      <a:pt x="3" y="181"/>
                    </a:cubicBezTo>
                    <a:moveTo>
                      <a:pt x="70" y="158"/>
                    </a:moveTo>
                    <a:cubicBezTo>
                      <a:pt x="26" y="173"/>
                      <a:pt x="26" y="173"/>
                      <a:pt x="26" y="173"/>
                    </a:cubicBezTo>
                    <a:cubicBezTo>
                      <a:pt x="17" y="176"/>
                      <a:pt x="17" y="176"/>
                      <a:pt x="17" y="176"/>
                    </a:cubicBezTo>
                    <a:cubicBezTo>
                      <a:pt x="23" y="210"/>
                      <a:pt x="32" y="240"/>
                      <a:pt x="42" y="263"/>
                    </a:cubicBezTo>
                    <a:cubicBezTo>
                      <a:pt x="42" y="263"/>
                      <a:pt x="42" y="263"/>
                      <a:pt x="42" y="263"/>
                    </a:cubicBezTo>
                    <a:cubicBezTo>
                      <a:pt x="46" y="262"/>
                      <a:pt x="50" y="261"/>
                      <a:pt x="54" y="260"/>
                    </a:cubicBezTo>
                    <a:cubicBezTo>
                      <a:pt x="62" y="258"/>
                      <a:pt x="70" y="255"/>
                      <a:pt x="80" y="252"/>
                    </a:cubicBezTo>
                    <a:cubicBezTo>
                      <a:pt x="87" y="250"/>
                      <a:pt x="95" y="248"/>
                      <a:pt x="103" y="245"/>
                    </a:cubicBezTo>
                    <a:cubicBezTo>
                      <a:pt x="86" y="220"/>
                      <a:pt x="75" y="190"/>
                      <a:pt x="70" y="158"/>
                    </a:cubicBezTo>
                    <a:moveTo>
                      <a:pt x="526" y="0"/>
                    </a:moveTo>
                    <a:cubicBezTo>
                      <a:pt x="456" y="24"/>
                      <a:pt x="456" y="24"/>
                      <a:pt x="456" y="24"/>
                    </a:cubicBezTo>
                    <a:cubicBezTo>
                      <a:pt x="474" y="55"/>
                      <a:pt x="484" y="90"/>
                      <a:pt x="485" y="128"/>
                    </a:cubicBezTo>
                    <a:cubicBezTo>
                      <a:pt x="527" y="116"/>
                      <a:pt x="555" y="107"/>
                      <a:pt x="557" y="106"/>
                    </a:cubicBezTo>
                    <a:cubicBezTo>
                      <a:pt x="557" y="106"/>
                      <a:pt x="557" y="106"/>
                      <a:pt x="557" y="106"/>
                    </a:cubicBezTo>
                    <a:cubicBezTo>
                      <a:pt x="557" y="106"/>
                      <a:pt x="557" y="105"/>
                      <a:pt x="557" y="104"/>
                    </a:cubicBezTo>
                    <a:cubicBezTo>
                      <a:pt x="557" y="103"/>
                      <a:pt x="557" y="101"/>
                      <a:pt x="557" y="100"/>
                    </a:cubicBezTo>
                    <a:cubicBezTo>
                      <a:pt x="556" y="97"/>
                      <a:pt x="556" y="95"/>
                      <a:pt x="556" y="93"/>
                    </a:cubicBezTo>
                    <a:cubicBezTo>
                      <a:pt x="552" y="61"/>
                      <a:pt x="542" y="31"/>
                      <a:pt x="528" y="4"/>
                    </a:cubicBezTo>
                    <a:cubicBezTo>
                      <a:pt x="528" y="4"/>
                      <a:pt x="528" y="4"/>
                      <a:pt x="528" y="4"/>
                    </a:cubicBezTo>
                    <a:cubicBezTo>
                      <a:pt x="528" y="3"/>
                      <a:pt x="527" y="2"/>
                      <a:pt x="526" y="1"/>
                    </a:cubicBezTo>
                    <a:cubicBezTo>
                      <a:pt x="526" y="1"/>
                      <a:pt x="526" y="0"/>
                      <a:pt x="526" y="0"/>
                    </a:cubicBezTo>
                  </a:path>
                </a:pathLst>
              </a:custGeom>
              <a:solidFill>
                <a:srgbClr val="F594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0" name="îṣḷïḓ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BF7A056-8FB7-4489-BE96-52F0155BE28D}"/>
                  </a:ext>
                </a:extLst>
              </p:cNvPr>
              <p:cNvSpPr/>
              <p:nvPr/>
            </p:nvSpPr>
            <p:spPr bwMode="auto">
              <a:xfrm>
                <a:off x="3212" y="3438"/>
                <a:ext cx="162" cy="68"/>
              </a:xfrm>
              <a:custGeom>
                <a:avLst/>
                <a:gdLst>
                  <a:gd name="T0" fmla="*/ 2 w 103"/>
                  <a:gd name="T1" fmla="*/ 0 h 43"/>
                  <a:gd name="T2" fmla="*/ 0 w 103"/>
                  <a:gd name="T3" fmla="*/ 0 h 43"/>
                  <a:gd name="T4" fmla="*/ 0 w 103"/>
                  <a:gd name="T5" fmla="*/ 2 h 43"/>
                  <a:gd name="T6" fmla="*/ 0 w 103"/>
                  <a:gd name="T7" fmla="*/ 2 h 43"/>
                  <a:gd name="T8" fmla="*/ 102 w 103"/>
                  <a:gd name="T9" fmla="*/ 43 h 43"/>
                  <a:gd name="T10" fmla="*/ 103 w 103"/>
                  <a:gd name="T11" fmla="*/ 42 h 43"/>
                  <a:gd name="T12" fmla="*/ 103 w 103"/>
                  <a:gd name="T13" fmla="*/ 42 h 43"/>
                  <a:gd name="T14" fmla="*/ 2 w 103"/>
                  <a:gd name="T15" fmla="*/ 0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43">
                    <a:moveTo>
                      <a:pt x="2" y="0"/>
                    </a:moveTo>
                    <a:cubicBezTo>
                      <a:pt x="1" y="0"/>
                      <a:pt x="1" y="0"/>
                      <a:pt x="0" y="0"/>
                    </a:cubicBezTo>
                    <a:cubicBezTo>
                      <a:pt x="0" y="2"/>
                      <a:pt x="0" y="2"/>
                      <a:pt x="0" y="2"/>
                    </a:cubicBezTo>
                    <a:cubicBezTo>
                      <a:pt x="0" y="2"/>
                      <a:pt x="0" y="2"/>
                      <a:pt x="0" y="2"/>
                    </a:cubicBezTo>
                    <a:cubicBezTo>
                      <a:pt x="37" y="9"/>
                      <a:pt x="72" y="23"/>
                      <a:pt x="102" y="43"/>
                    </a:cubicBezTo>
                    <a:cubicBezTo>
                      <a:pt x="103" y="43"/>
                      <a:pt x="103" y="42"/>
                      <a:pt x="103" y="42"/>
                    </a:cubicBezTo>
                    <a:cubicBezTo>
                      <a:pt x="103" y="42"/>
                      <a:pt x="103" y="42"/>
                      <a:pt x="103" y="42"/>
                    </a:cubicBezTo>
                    <a:cubicBezTo>
                      <a:pt x="103" y="42"/>
                      <a:pt x="47" y="2"/>
                      <a:pt x="2" y="0"/>
                    </a:cubicBezTo>
                  </a:path>
                </a:pathLst>
              </a:custGeom>
              <a:solidFill>
                <a:srgbClr val="DD4C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1" name="iṡḷi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884B6E7-5316-460B-B724-DE66F652E1FA}"/>
                  </a:ext>
                </a:extLst>
              </p:cNvPr>
              <p:cNvSpPr/>
              <p:nvPr/>
            </p:nvSpPr>
            <p:spPr bwMode="auto">
              <a:xfrm>
                <a:off x="2914" y="3441"/>
                <a:ext cx="458" cy="871"/>
              </a:xfrm>
              <a:custGeom>
                <a:avLst/>
                <a:gdLst>
                  <a:gd name="T0" fmla="*/ 25 w 291"/>
                  <a:gd name="T1" fmla="*/ 453 h 554"/>
                  <a:gd name="T2" fmla="*/ 5 w 291"/>
                  <a:gd name="T3" fmla="*/ 509 h 554"/>
                  <a:gd name="T4" fmla="*/ 0 w 291"/>
                  <a:gd name="T5" fmla="*/ 523 h 554"/>
                  <a:gd name="T6" fmla="*/ 84 w 291"/>
                  <a:gd name="T7" fmla="*/ 554 h 554"/>
                  <a:gd name="T8" fmla="*/ 87 w 291"/>
                  <a:gd name="T9" fmla="*/ 548 h 554"/>
                  <a:gd name="T10" fmla="*/ 113 w 291"/>
                  <a:gd name="T11" fmla="*/ 484 h 554"/>
                  <a:gd name="T12" fmla="*/ 25 w 291"/>
                  <a:gd name="T13" fmla="*/ 453 h 554"/>
                  <a:gd name="T14" fmla="*/ 189 w 291"/>
                  <a:gd name="T15" fmla="*/ 0 h 554"/>
                  <a:gd name="T16" fmla="*/ 187 w 291"/>
                  <a:gd name="T17" fmla="*/ 4 h 554"/>
                  <a:gd name="T18" fmla="*/ 205 w 291"/>
                  <a:gd name="T19" fmla="*/ 8 h 554"/>
                  <a:gd name="T20" fmla="*/ 187 w 291"/>
                  <a:gd name="T21" fmla="*/ 5 h 554"/>
                  <a:gd name="T22" fmla="*/ 187 w 291"/>
                  <a:gd name="T23" fmla="*/ 5 h 554"/>
                  <a:gd name="T24" fmla="*/ 163 w 291"/>
                  <a:gd name="T25" fmla="*/ 71 h 554"/>
                  <a:gd name="T26" fmla="*/ 263 w 291"/>
                  <a:gd name="T27" fmla="*/ 111 h 554"/>
                  <a:gd name="T28" fmla="*/ 291 w 291"/>
                  <a:gd name="T29" fmla="*/ 41 h 554"/>
                  <a:gd name="T30" fmla="*/ 291 w 291"/>
                  <a:gd name="T31" fmla="*/ 41 h 554"/>
                  <a:gd name="T32" fmla="*/ 189 w 291"/>
                  <a:gd name="T33" fmla="*/ 0 h 554"/>
                  <a:gd name="T34" fmla="*/ 189 w 291"/>
                  <a:gd name="T35" fmla="*/ 0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1" h="554">
                    <a:moveTo>
                      <a:pt x="25" y="453"/>
                    </a:moveTo>
                    <a:cubicBezTo>
                      <a:pt x="5" y="509"/>
                      <a:pt x="5" y="509"/>
                      <a:pt x="5" y="509"/>
                    </a:cubicBezTo>
                    <a:cubicBezTo>
                      <a:pt x="0" y="523"/>
                      <a:pt x="0" y="523"/>
                      <a:pt x="0" y="523"/>
                    </a:cubicBezTo>
                    <a:cubicBezTo>
                      <a:pt x="84" y="554"/>
                      <a:pt x="84" y="554"/>
                      <a:pt x="84" y="554"/>
                    </a:cubicBezTo>
                    <a:cubicBezTo>
                      <a:pt x="85" y="552"/>
                      <a:pt x="86" y="550"/>
                      <a:pt x="87" y="548"/>
                    </a:cubicBezTo>
                    <a:cubicBezTo>
                      <a:pt x="92" y="534"/>
                      <a:pt x="102" y="512"/>
                      <a:pt x="113" y="484"/>
                    </a:cubicBezTo>
                    <a:cubicBezTo>
                      <a:pt x="81" y="480"/>
                      <a:pt x="51" y="469"/>
                      <a:pt x="25" y="453"/>
                    </a:cubicBezTo>
                    <a:moveTo>
                      <a:pt x="189" y="0"/>
                    </a:moveTo>
                    <a:cubicBezTo>
                      <a:pt x="187" y="4"/>
                      <a:pt x="187" y="4"/>
                      <a:pt x="187" y="4"/>
                    </a:cubicBezTo>
                    <a:cubicBezTo>
                      <a:pt x="197" y="6"/>
                      <a:pt x="203" y="8"/>
                      <a:pt x="205" y="8"/>
                    </a:cubicBezTo>
                    <a:cubicBezTo>
                      <a:pt x="203" y="8"/>
                      <a:pt x="196" y="6"/>
                      <a:pt x="187" y="5"/>
                    </a:cubicBezTo>
                    <a:cubicBezTo>
                      <a:pt x="187" y="5"/>
                      <a:pt x="187" y="5"/>
                      <a:pt x="187" y="5"/>
                    </a:cubicBezTo>
                    <a:cubicBezTo>
                      <a:pt x="163" y="71"/>
                      <a:pt x="163" y="71"/>
                      <a:pt x="163" y="71"/>
                    </a:cubicBezTo>
                    <a:cubicBezTo>
                      <a:pt x="200" y="75"/>
                      <a:pt x="235" y="90"/>
                      <a:pt x="263" y="111"/>
                    </a:cubicBezTo>
                    <a:cubicBezTo>
                      <a:pt x="278" y="74"/>
                      <a:pt x="289" y="48"/>
                      <a:pt x="291" y="41"/>
                    </a:cubicBezTo>
                    <a:cubicBezTo>
                      <a:pt x="291" y="41"/>
                      <a:pt x="291" y="41"/>
                      <a:pt x="291" y="41"/>
                    </a:cubicBezTo>
                    <a:cubicBezTo>
                      <a:pt x="261" y="21"/>
                      <a:pt x="226" y="7"/>
                      <a:pt x="189" y="0"/>
                    </a:cubicBezTo>
                    <a:cubicBezTo>
                      <a:pt x="189" y="0"/>
                      <a:pt x="189" y="0"/>
                      <a:pt x="189" y="0"/>
                    </a:cubicBezTo>
                  </a:path>
                </a:pathLst>
              </a:custGeom>
              <a:solidFill>
                <a:srgbClr val="F594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2" name="ïs1i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EC9C495-9923-49C2-9388-94B42095CBD6}"/>
                  </a:ext>
                </a:extLst>
              </p:cNvPr>
              <p:cNvSpPr/>
              <p:nvPr/>
            </p:nvSpPr>
            <p:spPr bwMode="auto">
              <a:xfrm>
                <a:off x="2802" y="3550"/>
                <a:ext cx="657" cy="654"/>
              </a:xfrm>
              <a:prstGeom prst="ellipse">
                <a:avLst/>
              </a:prstGeom>
              <a:solidFill>
                <a:srgbClr val="FFDF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3" name="îś1îḋ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266E76D-726A-40C9-8FEA-42F7AD7A479F}"/>
                  </a:ext>
                </a:extLst>
              </p:cNvPr>
              <p:cNvSpPr/>
              <p:nvPr/>
            </p:nvSpPr>
            <p:spPr bwMode="auto">
              <a:xfrm>
                <a:off x="2982" y="3613"/>
                <a:ext cx="294" cy="528"/>
              </a:xfrm>
              <a:custGeom>
                <a:avLst/>
                <a:gdLst>
                  <a:gd name="T0" fmla="*/ 185 w 187"/>
                  <a:gd name="T1" fmla="*/ 199 h 336"/>
                  <a:gd name="T2" fmla="*/ 162 w 187"/>
                  <a:gd name="T3" fmla="*/ 163 h 336"/>
                  <a:gd name="T4" fmla="*/ 157 w 187"/>
                  <a:gd name="T5" fmla="*/ 159 h 336"/>
                  <a:gd name="T6" fmla="*/ 125 w 187"/>
                  <a:gd name="T7" fmla="*/ 144 h 336"/>
                  <a:gd name="T8" fmla="*/ 103 w 187"/>
                  <a:gd name="T9" fmla="*/ 66 h 336"/>
                  <a:gd name="T10" fmla="*/ 140 w 187"/>
                  <a:gd name="T11" fmla="*/ 102 h 336"/>
                  <a:gd name="T12" fmla="*/ 152 w 187"/>
                  <a:gd name="T13" fmla="*/ 105 h 336"/>
                  <a:gd name="T14" fmla="*/ 162 w 187"/>
                  <a:gd name="T15" fmla="*/ 104 h 336"/>
                  <a:gd name="T16" fmla="*/ 177 w 187"/>
                  <a:gd name="T17" fmla="*/ 96 h 336"/>
                  <a:gd name="T18" fmla="*/ 177 w 187"/>
                  <a:gd name="T19" fmla="*/ 74 h 336"/>
                  <a:gd name="T20" fmla="*/ 103 w 187"/>
                  <a:gd name="T21" fmla="*/ 25 h 336"/>
                  <a:gd name="T22" fmla="*/ 103 w 187"/>
                  <a:gd name="T23" fmla="*/ 9 h 336"/>
                  <a:gd name="T24" fmla="*/ 94 w 187"/>
                  <a:gd name="T25" fmla="*/ 0 h 336"/>
                  <a:gd name="T26" fmla="*/ 85 w 187"/>
                  <a:gd name="T27" fmla="*/ 9 h 336"/>
                  <a:gd name="T28" fmla="*/ 83 w 187"/>
                  <a:gd name="T29" fmla="*/ 25 h 336"/>
                  <a:gd name="T30" fmla="*/ 78 w 187"/>
                  <a:gd name="T31" fmla="*/ 26 h 336"/>
                  <a:gd name="T32" fmla="*/ 57 w 187"/>
                  <a:gd name="T33" fmla="*/ 30 h 336"/>
                  <a:gd name="T34" fmla="*/ 12 w 187"/>
                  <a:gd name="T35" fmla="*/ 72 h 336"/>
                  <a:gd name="T36" fmla="*/ 6 w 187"/>
                  <a:gd name="T37" fmla="*/ 103 h 336"/>
                  <a:gd name="T38" fmla="*/ 7 w 187"/>
                  <a:gd name="T39" fmla="*/ 115 h 336"/>
                  <a:gd name="T40" fmla="*/ 11 w 187"/>
                  <a:gd name="T41" fmla="*/ 128 h 336"/>
                  <a:gd name="T42" fmla="*/ 19 w 187"/>
                  <a:gd name="T43" fmla="*/ 145 h 336"/>
                  <a:gd name="T44" fmla="*/ 23 w 187"/>
                  <a:gd name="T45" fmla="*/ 149 h 336"/>
                  <a:gd name="T46" fmla="*/ 53 w 187"/>
                  <a:gd name="T47" fmla="*/ 170 h 336"/>
                  <a:gd name="T48" fmla="*/ 82 w 187"/>
                  <a:gd name="T49" fmla="*/ 179 h 336"/>
                  <a:gd name="T50" fmla="*/ 85 w 187"/>
                  <a:gd name="T51" fmla="*/ 180 h 336"/>
                  <a:gd name="T52" fmla="*/ 83 w 187"/>
                  <a:gd name="T53" fmla="*/ 258 h 336"/>
                  <a:gd name="T54" fmla="*/ 59 w 187"/>
                  <a:gd name="T55" fmla="*/ 246 h 336"/>
                  <a:gd name="T56" fmla="*/ 57 w 187"/>
                  <a:gd name="T57" fmla="*/ 242 h 336"/>
                  <a:gd name="T58" fmla="*/ 52 w 187"/>
                  <a:gd name="T59" fmla="*/ 228 h 336"/>
                  <a:gd name="T60" fmla="*/ 51 w 187"/>
                  <a:gd name="T61" fmla="*/ 225 h 336"/>
                  <a:gd name="T62" fmla="*/ 40 w 187"/>
                  <a:gd name="T63" fmla="*/ 214 h 336"/>
                  <a:gd name="T64" fmla="*/ 27 w 187"/>
                  <a:gd name="T65" fmla="*/ 212 h 336"/>
                  <a:gd name="T66" fmla="*/ 4 w 187"/>
                  <a:gd name="T67" fmla="*/ 243 h 336"/>
                  <a:gd name="T68" fmla="*/ 12 w 187"/>
                  <a:gd name="T69" fmla="*/ 263 h 336"/>
                  <a:gd name="T70" fmla="*/ 81 w 187"/>
                  <a:gd name="T71" fmla="*/ 299 h 336"/>
                  <a:gd name="T72" fmla="*/ 85 w 187"/>
                  <a:gd name="T73" fmla="*/ 300 h 336"/>
                  <a:gd name="T74" fmla="*/ 87 w 187"/>
                  <a:gd name="T75" fmla="*/ 333 h 336"/>
                  <a:gd name="T76" fmla="*/ 95 w 187"/>
                  <a:gd name="T77" fmla="*/ 336 h 336"/>
                  <a:gd name="T78" fmla="*/ 103 w 187"/>
                  <a:gd name="T79" fmla="*/ 299 h 336"/>
                  <a:gd name="T80" fmla="*/ 136 w 187"/>
                  <a:gd name="T81" fmla="*/ 292 h 336"/>
                  <a:gd name="T82" fmla="*/ 162 w 187"/>
                  <a:gd name="T83" fmla="*/ 277 h 336"/>
                  <a:gd name="T84" fmla="*/ 167 w 187"/>
                  <a:gd name="T85" fmla="*/ 272 h 336"/>
                  <a:gd name="T86" fmla="*/ 171 w 187"/>
                  <a:gd name="T87" fmla="*/ 268 h 336"/>
                  <a:gd name="T88" fmla="*/ 177 w 187"/>
                  <a:gd name="T89" fmla="*/ 258 h 336"/>
                  <a:gd name="T90" fmla="*/ 185 w 187"/>
                  <a:gd name="T91" fmla="*/ 203 h 336"/>
                  <a:gd name="T92" fmla="*/ 63 w 187"/>
                  <a:gd name="T93" fmla="*/ 119 h 336"/>
                  <a:gd name="T94" fmla="*/ 54 w 187"/>
                  <a:gd name="T95" fmla="*/ 97 h 336"/>
                  <a:gd name="T96" fmla="*/ 81 w 187"/>
                  <a:gd name="T97" fmla="*/ 66 h 336"/>
                  <a:gd name="T98" fmla="*/ 85 w 187"/>
                  <a:gd name="T99" fmla="*/ 66 h 336"/>
                  <a:gd name="T100" fmla="*/ 81 w 187"/>
                  <a:gd name="T101" fmla="*/ 129 h 336"/>
                  <a:gd name="T102" fmla="*/ 65 w 187"/>
                  <a:gd name="T103" fmla="*/ 121 h 336"/>
                  <a:gd name="T104" fmla="*/ 125 w 187"/>
                  <a:gd name="T105" fmla="*/ 197 h 336"/>
                  <a:gd name="T106" fmla="*/ 135 w 187"/>
                  <a:gd name="T107" fmla="*/ 215 h 336"/>
                  <a:gd name="T108" fmla="*/ 136 w 187"/>
                  <a:gd name="T109" fmla="*/ 222 h 336"/>
                  <a:gd name="T110" fmla="*/ 121 w 187"/>
                  <a:gd name="T111" fmla="*/ 254 h 336"/>
                  <a:gd name="T112" fmla="*/ 103 w 187"/>
                  <a:gd name="T113" fmla="*/ 258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7" h="336">
                    <a:moveTo>
                      <a:pt x="185" y="203"/>
                    </a:moveTo>
                    <a:cubicBezTo>
                      <a:pt x="185" y="201"/>
                      <a:pt x="185" y="200"/>
                      <a:pt x="185" y="199"/>
                    </a:cubicBezTo>
                    <a:cubicBezTo>
                      <a:pt x="185" y="198"/>
                      <a:pt x="185" y="198"/>
                      <a:pt x="185" y="198"/>
                    </a:cubicBezTo>
                    <a:cubicBezTo>
                      <a:pt x="181" y="184"/>
                      <a:pt x="174" y="172"/>
                      <a:pt x="162" y="163"/>
                    </a:cubicBezTo>
                    <a:cubicBezTo>
                      <a:pt x="162" y="162"/>
                      <a:pt x="162" y="162"/>
                      <a:pt x="162" y="162"/>
                    </a:cubicBezTo>
                    <a:cubicBezTo>
                      <a:pt x="160" y="161"/>
                      <a:pt x="159" y="160"/>
                      <a:pt x="157" y="159"/>
                    </a:cubicBezTo>
                    <a:cubicBezTo>
                      <a:pt x="150" y="155"/>
                      <a:pt x="140" y="150"/>
                      <a:pt x="127" y="144"/>
                    </a:cubicBezTo>
                    <a:cubicBezTo>
                      <a:pt x="126" y="144"/>
                      <a:pt x="126" y="144"/>
                      <a:pt x="125" y="144"/>
                    </a:cubicBezTo>
                    <a:cubicBezTo>
                      <a:pt x="119" y="141"/>
                      <a:pt x="111" y="139"/>
                      <a:pt x="103" y="136"/>
                    </a:cubicBezTo>
                    <a:cubicBezTo>
                      <a:pt x="103" y="66"/>
                      <a:pt x="103" y="66"/>
                      <a:pt x="103" y="66"/>
                    </a:cubicBezTo>
                    <a:cubicBezTo>
                      <a:pt x="115" y="66"/>
                      <a:pt x="124" y="71"/>
                      <a:pt x="128" y="80"/>
                    </a:cubicBezTo>
                    <a:cubicBezTo>
                      <a:pt x="131" y="85"/>
                      <a:pt x="132" y="94"/>
                      <a:pt x="140" y="102"/>
                    </a:cubicBezTo>
                    <a:cubicBezTo>
                      <a:pt x="141" y="102"/>
                      <a:pt x="141" y="102"/>
                      <a:pt x="141" y="102"/>
                    </a:cubicBezTo>
                    <a:cubicBezTo>
                      <a:pt x="143" y="104"/>
                      <a:pt x="148" y="105"/>
                      <a:pt x="152" y="105"/>
                    </a:cubicBezTo>
                    <a:cubicBezTo>
                      <a:pt x="152" y="105"/>
                      <a:pt x="152" y="105"/>
                      <a:pt x="152" y="105"/>
                    </a:cubicBezTo>
                    <a:cubicBezTo>
                      <a:pt x="157" y="105"/>
                      <a:pt x="162" y="104"/>
                      <a:pt x="162" y="104"/>
                    </a:cubicBezTo>
                    <a:cubicBezTo>
                      <a:pt x="168" y="104"/>
                      <a:pt x="173" y="101"/>
                      <a:pt x="177" y="96"/>
                    </a:cubicBezTo>
                    <a:cubicBezTo>
                      <a:pt x="177" y="96"/>
                      <a:pt x="177" y="96"/>
                      <a:pt x="177" y="96"/>
                    </a:cubicBezTo>
                    <a:cubicBezTo>
                      <a:pt x="179" y="92"/>
                      <a:pt x="181" y="87"/>
                      <a:pt x="179" y="82"/>
                    </a:cubicBezTo>
                    <a:cubicBezTo>
                      <a:pt x="179" y="80"/>
                      <a:pt x="178" y="77"/>
                      <a:pt x="177" y="74"/>
                    </a:cubicBezTo>
                    <a:cubicBezTo>
                      <a:pt x="172" y="60"/>
                      <a:pt x="163" y="48"/>
                      <a:pt x="150" y="40"/>
                    </a:cubicBezTo>
                    <a:cubicBezTo>
                      <a:pt x="139" y="32"/>
                      <a:pt x="123" y="27"/>
                      <a:pt x="103" y="25"/>
                    </a:cubicBezTo>
                    <a:cubicBezTo>
                      <a:pt x="103" y="9"/>
                      <a:pt x="103" y="9"/>
                      <a:pt x="103" y="9"/>
                    </a:cubicBezTo>
                    <a:cubicBezTo>
                      <a:pt x="103" y="9"/>
                      <a:pt x="103" y="9"/>
                      <a:pt x="103" y="9"/>
                    </a:cubicBezTo>
                    <a:cubicBezTo>
                      <a:pt x="103" y="9"/>
                      <a:pt x="103" y="9"/>
                      <a:pt x="103" y="9"/>
                    </a:cubicBezTo>
                    <a:cubicBezTo>
                      <a:pt x="103" y="4"/>
                      <a:pt x="99" y="0"/>
                      <a:pt x="94" y="0"/>
                    </a:cubicBezTo>
                    <a:cubicBezTo>
                      <a:pt x="93" y="0"/>
                      <a:pt x="92" y="1"/>
                      <a:pt x="90" y="1"/>
                    </a:cubicBezTo>
                    <a:cubicBezTo>
                      <a:pt x="87" y="3"/>
                      <a:pt x="85" y="6"/>
                      <a:pt x="85" y="9"/>
                    </a:cubicBezTo>
                    <a:cubicBezTo>
                      <a:pt x="85" y="25"/>
                      <a:pt x="85" y="25"/>
                      <a:pt x="85" y="25"/>
                    </a:cubicBezTo>
                    <a:cubicBezTo>
                      <a:pt x="85" y="25"/>
                      <a:pt x="84" y="25"/>
                      <a:pt x="83" y="25"/>
                    </a:cubicBezTo>
                    <a:cubicBezTo>
                      <a:pt x="81" y="25"/>
                      <a:pt x="80" y="25"/>
                      <a:pt x="78" y="26"/>
                    </a:cubicBezTo>
                    <a:cubicBezTo>
                      <a:pt x="78" y="26"/>
                      <a:pt x="78" y="26"/>
                      <a:pt x="78" y="26"/>
                    </a:cubicBezTo>
                    <a:cubicBezTo>
                      <a:pt x="77" y="26"/>
                      <a:pt x="75" y="26"/>
                      <a:pt x="74" y="26"/>
                    </a:cubicBezTo>
                    <a:cubicBezTo>
                      <a:pt x="67" y="27"/>
                      <a:pt x="61" y="28"/>
                      <a:pt x="57" y="30"/>
                    </a:cubicBezTo>
                    <a:cubicBezTo>
                      <a:pt x="46" y="33"/>
                      <a:pt x="36" y="39"/>
                      <a:pt x="28" y="48"/>
                    </a:cubicBezTo>
                    <a:cubicBezTo>
                      <a:pt x="21" y="54"/>
                      <a:pt x="16" y="62"/>
                      <a:pt x="12" y="72"/>
                    </a:cubicBezTo>
                    <a:cubicBezTo>
                      <a:pt x="11" y="74"/>
                      <a:pt x="10" y="76"/>
                      <a:pt x="10" y="79"/>
                    </a:cubicBezTo>
                    <a:cubicBezTo>
                      <a:pt x="8" y="86"/>
                      <a:pt x="6" y="94"/>
                      <a:pt x="6" y="103"/>
                    </a:cubicBezTo>
                    <a:cubicBezTo>
                      <a:pt x="6" y="107"/>
                      <a:pt x="7" y="111"/>
                      <a:pt x="7" y="115"/>
                    </a:cubicBezTo>
                    <a:cubicBezTo>
                      <a:pt x="7" y="115"/>
                      <a:pt x="7" y="115"/>
                      <a:pt x="7" y="115"/>
                    </a:cubicBezTo>
                    <a:cubicBezTo>
                      <a:pt x="8" y="120"/>
                      <a:pt x="9" y="124"/>
                      <a:pt x="10" y="128"/>
                    </a:cubicBezTo>
                    <a:cubicBezTo>
                      <a:pt x="11" y="128"/>
                      <a:pt x="11" y="128"/>
                      <a:pt x="11" y="128"/>
                    </a:cubicBezTo>
                    <a:cubicBezTo>
                      <a:pt x="13" y="134"/>
                      <a:pt x="15" y="139"/>
                      <a:pt x="19" y="145"/>
                    </a:cubicBezTo>
                    <a:cubicBezTo>
                      <a:pt x="19" y="145"/>
                      <a:pt x="19" y="145"/>
                      <a:pt x="19" y="145"/>
                    </a:cubicBezTo>
                    <a:cubicBezTo>
                      <a:pt x="20" y="145"/>
                      <a:pt x="20" y="146"/>
                      <a:pt x="21" y="147"/>
                    </a:cubicBezTo>
                    <a:cubicBezTo>
                      <a:pt x="21" y="148"/>
                      <a:pt x="22" y="149"/>
                      <a:pt x="23" y="149"/>
                    </a:cubicBezTo>
                    <a:cubicBezTo>
                      <a:pt x="29" y="156"/>
                      <a:pt x="36" y="162"/>
                      <a:pt x="46" y="167"/>
                    </a:cubicBezTo>
                    <a:cubicBezTo>
                      <a:pt x="49" y="168"/>
                      <a:pt x="51" y="169"/>
                      <a:pt x="53" y="170"/>
                    </a:cubicBezTo>
                    <a:cubicBezTo>
                      <a:pt x="59" y="172"/>
                      <a:pt x="64" y="174"/>
                      <a:pt x="70" y="176"/>
                    </a:cubicBezTo>
                    <a:cubicBezTo>
                      <a:pt x="82" y="179"/>
                      <a:pt x="82" y="179"/>
                      <a:pt x="82" y="179"/>
                    </a:cubicBezTo>
                    <a:cubicBezTo>
                      <a:pt x="82" y="179"/>
                      <a:pt x="82" y="179"/>
                      <a:pt x="82" y="179"/>
                    </a:cubicBezTo>
                    <a:cubicBezTo>
                      <a:pt x="85" y="180"/>
                      <a:pt x="85" y="180"/>
                      <a:pt x="85" y="180"/>
                    </a:cubicBezTo>
                    <a:cubicBezTo>
                      <a:pt x="85" y="259"/>
                      <a:pt x="85" y="259"/>
                      <a:pt x="85" y="259"/>
                    </a:cubicBezTo>
                    <a:cubicBezTo>
                      <a:pt x="85" y="259"/>
                      <a:pt x="84" y="258"/>
                      <a:pt x="83" y="258"/>
                    </a:cubicBezTo>
                    <a:cubicBezTo>
                      <a:pt x="72" y="256"/>
                      <a:pt x="64" y="252"/>
                      <a:pt x="59" y="246"/>
                    </a:cubicBezTo>
                    <a:cubicBezTo>
                      <a:pt x="59" y="246"/>
                      <a:pt x="59" y="246"/>
                      <a:pt x="59" y="246"/>
                    </a:cubicBezTo>
                    <a:cubicBezTo>
                      <a:pt x="59" y="245"/>
                      <a:pt x="58" y="244"/>
                      <a:pt x="57" y="243"/>
                    </a:cubicBezTo>
                    <a:cubicBezTo>
                      <a:pt x="57" y="242"/>
                      <a:pt x="57" y="242"/>
                      <a:pt x="57" y="242"/>
                    </a:cubicBezTo>
                    <a:cubicBezTo>
                      <a:pt x="55" y="239"/>
                      <a:pt x="54" y="235"/>
                      <a:pt x="53" y="230"/>
                    </a:cubicBezTo>
                    <a:cubicBezTo>
                      <a:pt x="53" y="229"/>
                      <a:pt x="53" y="229"/>
                      <a:pt x="52" y="228"/>
                    </a:cubicBezTo>
                    <a:cubicBezTo>
                      <a:pt x="52" y="228"/>
                      <a:pt x="52" y="228"/>
                      <a:pt x="52" y="228"/>
                    </a:cubicBezTo>
                    <a:cubicBezTo>
                      <a:pt x="52" y="227"/>
                      <a:pt x="52" y="226"/>
                      <a:pt x="51" y="225"/>
                    </a:cubicBezTo>
                    <a:cubicBezTo>
                      <a:pt x="51" y="225"/>
                      <a:pt x="51" y="225"/>
                      <a:pt x="51" y="225"/>
                    </a:cubicBezTo>
                    <a:cubicBezTo>
                      <a:pt x="49" y="220"/>
                      <a:pt x="45" y="216"/>
                      <a:pt x="40" y="214"/>
                    </a:cubicBezTo>
                    <a:cubicBezTo>
                      <a:pt x="37" y="212"/>
                      <a:pt x="33" y="212"/>
                      <a:pt x="30" y="212"/>
                    </a:cubicBezTo>
                    <a:cubicBezTo>
                      <a:pt x="27" y="212"/>
                      <a:pt x="27" y="212"/>
                      <a:pt x="27" y="212"/>
                    </a:cubicBezTo>
                    <a:cubicBezTo>
                      <a:pt x="11" y="212"/>
                      <a:pt x="0" y="227"/>
                      <a:pt x="3" y="242"/>
                    </a:cubicBezTo>
                    <a:cubicBezTo>
                      <a:pt x="4" y="242"/>
                      <a:pt x="4" y="243"/>
                      <a:pt x="4" y="243"/>
                    </a:cubicBezTo>
                    <a:cubicBezTo>
                      <a:pt x="5" y="248"/>
                      <a:pt x="7" y="253"/>
                      <a:pt x="9" y="257"/>
                    </a:cubicBezTo>
                    <a:cubicBezTo>
                      <a:pt x="9" y="259"/>
                      <a:pt x="10" y="261"/>
                      <a:pt x="12" y="263"/>
                    </a:cubicBezTo>
                    <a:cubicBezTo>
                      <a:pt x="16" y="271"/>
                      <a:pt x="23" y="278"/>
                      <a:pt x="31" y="284"/>
                    </a:cubicBezTo>
                    <a:cubicBezTo>
                      <a:pt x="42" y="291"/>
                      <a:pt x="59" y="296"/>
                      <a:pt x="81" y="299"/>
                    </a:cubicBezTo>
                    <a:cubicBezTo>
                      <a:pt x="82" y="299"/>
                      <a:pt x="83" y="299"/>
                      <a:pt x="84" y="299"/>
                    </a:cubicBezTo>
                    <a:cubicBezTo>
                      <a:pt x="85" y="300"/>
                      <a:pt x="85" y="300"/>
                      <a:pt x="85" y="300"/>
                    </a:cubicBezTo>
                    <a:cubicBezTo>
                      <a:pt x="85" y="327"/>
                      <a:pt x="85" y="327"/>
                      <a:pt x="85" y="327"/>
                    </a:cubicBezTo>
                    <a:cubicBezTo>
                      <a:pt x="85" y="329"/>
                      <a:pt x="86" y="331"/>
                      <a:pt x="87" y="333"/>
                    </a:cubicBezTo>
                    <a:cubicBezTo>
                      <a:pt x="89" y="335"/>
                      <a:pt x="91" y="336"/>
                      <a:pt x="94" y="336"/>
                    </a:cubicBezTo>
                    <a:cubicBezTo>
                      <a:pt x="95" y="336"/>
                      <a:pt x="95" y="336"/>
                      <a:pt x="95" y="336"/>
                    </a:cubicBezTo>
                    <a:cubicBezTo>
                      <a:pt x="100" y="336"/>
                      <a:pt x="103" y="332"/>
                      <a:pt x="103" y="327"/>
                    </a:cubicBezTo>
                    <a:cubicBezTo>
                      <a:pt x="103" y="299"/>
                      <a:pt x="103" y="299"/>
                      <a:pt x="103" y="299"/>
                    </a:cubicBezTo>
                    <a:cubicBezTo>
                      <a:pt x="112" y="299"/>
                      <a:pt x="120" y="297"/>
                      <a:pt x="128" y="295"/>
                    </a:cubicBezTo>
                    <a:cubicBezTo>
                      <a:pt x="131" y="294"/>
                      <a:pt x="134" y="293"/>
                      <a:pt x="136" y="292"/>
                    </a:cubicBezTo>
                    <a:cubicBezTo>
                      <a:pt x="142" y="290"/>
                      <a:pt x="147" y="287"/>
                      <a:pt x="153" y="284"/>
                    </a:cubicBezTo>
                    <a:cubicBezTo>
                      <a:pt x="156" y="282"/>
                      <a:pt x="159" y="280"/>
                      <a:pt x="162" y="277"/>
                    </a:cubicBezTo>
                    <a:cubicBezTo>
                      <a:pt x="163" y="276"/>
                      <a:pt x="164" y="275"/>
                      <a:pt x="165" y="274"/>
                    </a:cubicBezTo>
                    <a:cubicBezTo>
                      <a:pt x="166" y="273"/>
                      <a:pt x="167" y="272"/>
                      <a:pt x="167" y="272"/>
                    </a:cubicBezTo>
                    <a:cubicBezTo>
                      <a:pt x="167" y="272"/>
                      <a:pt x="167" y="272"/>
                      <a:pt x="167" y="272"/>
                    </a:cubicBezTo>
                    <a:cubicBezTo>
                      <a:pt x="168" y="271"/>
                      <a:pt x="170" y="269"/>
                      <a:pt x="171" y="268"/>
                    </a:cubicBezTo>
                    <a:cubicBezTo>
                      <a:pt x="171" y="267"/>
                      <a:pt x="171" y="267"/>
                      <a:pt x="171" y="267"/>
                    </a:cubicBezTo>
                    <a:cubicBezTo>
                      <a:pt x="173" y="265"/>
                      <a:pt x="175" y="262"/>
                      <a:pt x="177" y="258"/>
                    </a:cubicBezTo>
                    <a:cubicBezTo>
                      <a:pt x="183" y="247"/>
                      <a:pt x="187" y="233"/>
                      <a:pt x="187" y="217"/>
                    </a:cubicBezTo>
                    <a:cubicBezTo>
                      <a:pt x="187" y="212"/>
                      <a:pt x="186" y="207"/>
                      <a:pt x="185" y="203"/>
                    </a:cubicBezTo>
                    <a:moveTo>
                      <a:pt x="65" y="121"/>
                    </a:moveTo>
                    <a:cubicBezTo>
                      <a:pt x="65" y="121"/>
                      <a:pt x="64" y="120"/>
                      <a:pt x="63" y="119"/>
                    </a:cubicBezTo>
                    <a:cubicBezTo>
                      <a:pt x="58" y="115"/>
                      <a:pt x="55" y="109"/>
                      <a:pt x="54" y="102"/>
                    </a:cubicBezTo>
                    <a:cubicBezTo>
                      <a:pt x="54" y="100"/>
                      <a:pt x="54" y="99"/>
                      <a:pt x="54" y="97"/>
                    </a:cubicBezTo>
                    <a:cubicBezTo>
                      <a:pt x="54" y="87"/>
                      <a:pt x="56" y="80"/>
                      <a:pt x="62" y="75"/>
                    </a:cubicBezTo>
                    <a:cubicBezTo>
                      <a:pt x="66" y="70"/>
                      <a:pt x="73" y="67"/>
                      <a:pt x="81" y="66"/>
                    </a:cubicBezTo>
                    <a:cubicBezTo>
                      <a:pt x="82" y="66"/>
                      <a:pt x="82" y="66"/>
                      <a:pt x="83" y="66"/>
                    </a:cubicBezTo>
                    <a:cubicBezTo>
                      <a:pt x="83" y="66"/>
                      <a:pt x="84" y="66"/>
                      <a:pt x="85" y="66"/>
                    </a:cubicBezTo>
                    <a:cubicBezTo>
                      <a:pt x="85" y="131"/>
                      <a:pt x="85" y="131"/>
                      <a:pt x="85" y="131"/>
                    </a:cubicBezTo>
                    <a:cubicBezTo>
                      <a:pt x="84" y="130"/>
                      <a:pt x="83" y="130"/>
                      <a:pt x="81" y="129"/>
                    </a:cubicBezTo>
                    <a:cubicBezTo>
                      <a:pt x="81" y="129"/>
                      <a:pt x="81" y="129"/>
                      <a:pt x="81" y="129"/>
                    </a:cubicBezTo>
                    <a:cubicBezTo>
                      <a:pt x="74" y="127"/>
                      <a:pt x="69" y="124"/>
                      <a:pt x="65" y="121"/>
                    </a:cubicBezTo>
                    <a:moveTo>
                      <a:pt x="103" y="186"/>
                    </a:moveTo>
                    <a:cubicBezTo>
                      <a:pt x="113" y="190"/>
                      <a:pt x="121" y="194"/>
                      <a:pt x="125" y="197"/>
                    </a:cubicBezTo>
                    <a:cubicBezTo>
                      <a:pt x="130" y="202"/>
                      <a:pt x="134" y="208"/>
                      <a:pt x="135" y="215"/>
                    </a:cubicBezTo>
                    <a:cubicBezTo>
                      <a:pt x="135" y="215"/>
                      <a:pt x="135" y="215"/>
                      <a:pt x="135" y="215"/>
                    </a:cubicBezTo>
                    <a:cubicBezTo>
                      <a:pt x="135" y="216"/>
                      <a:pt x="135" y="217"/>
                      <a:pt x="135" y="218"/>
                    </a:cubicBezTo>
                    <a:cubicBezTo>
                      <a:pt x="135" y="219"/>
                      <a:pt x="136" y="221"/>
                      <a:pt x="136" y="222"/>
                    </a:cubicBezTo>
                    <a:cubicBezTo>
                      <a:pt x="136" y="236"/>
                      <a:pt x="132" y="246"/>
                      <a:pt x="124" y="252"/>
                    </a:cubicBezTo>
                    <a:cubicBezTo>
                      <a:pt x="123" y="252"/>
                      <a:pt x="122" y="253"/>
                      <a:pt x="121" y="254"/>
                    </a:cubicBezTo>
                    <a:cubicBezTo>
                      <a:pt x="120" y="254"/>
                      <a:pt x="119" y="254"/>
                      <a:pt x="119" y="254"/>
                    </a:cubicBezTo>
                    <a:cubicBezTo>
                      <a:pt x="115" y="256"/>
                      <a:pt x="110" y="257"/>
                      <a:pt x="103" y="258"/>
                    </a:cubicBezTo>
                    <a:cubicBezTo>
                      <a:pt x="103" y="186"/>
                      <a:pt x="103" y="186"/>
                      <a:pt x="103" y="186"/>
                    </a:cubicBezTo>
                  </a:path>
                </a:pathLst>
              </a:custGeom>
              <a:solidFill>
                <a:srgbClr val="FF9F4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4" name="ïŝ1ïḍ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B3BE5BF-8D56-47C3-98C5-4387DF01E77F}"/>
                  </a:ext>
                </a:extLst>
              </p:cNvPr>
              <p:cNvSpPr/>
              <p:nvPr/>
            </p:nvSpPr>
            <p:spPr bwMode="auto">
              <a:xfrm>
                <a:off x="2983" y="3647"/>
                <a:ext cx="133" cy="167"/>
              </a:xfrm>
              <a:custGeom>
                <a:avLst/>
                <a:gdLst>
                  <a:gd name="T0" fmla="*/ 84 w 84"/>
                  <a:gd name="T1" fmla="*/ 0 h 106"/>
                  <a:gd name="T2" fmla="*/ 16 w 84"/>
                  <a:gd name="T3" fmla="*/ 38 h 106"/>
                  <a:gd name="T4" fmla="*/ 10 w 84"/>
                  <a:gd name="T5" fmla="*/ 106 h 106"/>
                  <a:gd name="T6" fmla="*/ 9 w 84"/>
                  <a:gd name="T7" fmla="*/ 106 h 106"/>
                  <a:gd name="T8" fmla="*/ 6 w 84"/>
                  <a:gd name="T9" fmla="*/ 93 h 106"/>
                  <a:gd name="T10" fmla="*/ 6 w 84"/>
                  <a:gd name="T11" fmla="*/ 93 h 106"/>
                  <a:gd name="T12" fmla="*/ 5 w 84"/>
                  <a:gd name="T13" fmla="*/ 81 h 106"/>
                  <a:gd name="T14" fmla="*/ 9 w 84"/>
                  <a:gd name="T15" fmla="*/ 57 h 106"/>
                  <a:gd name="T16" fmla="*/ 11 w 84"/>
                  <a:gd name="T17" fmla="*/ 50 h 106"/>
                  <a:gd name="T18" fmla="*/ 27 w 84"/>
                  <a:gd name="T19" fmla="*/ 26 h 106"/>
                  <a:gd name="T20" fmla="*/ 56 w 84"/>
                  <a:gd name="T21" fmla="*/ 8 h 106"/>
                  <a:gd name="T22" fmla="*/ 73 w 84"/>
                  <a:gd name="T23" fmla="*/ 4 h 106"/>
                  <a:gd name="T24" fmla="*/ 77 w 84"/>
                  <a:gd name="T25" fmla="*/ 4 h 106"/>
                  <a:gd name="T26" fmla="*/ 77 w 84"/>
                  <a:gd name="T27" fmla="*/ 4 h 106"/>
                  <a:gd name="T28" fmla="*/ 84 w 84"/>
                  <a:gd name="T29" fmla="*/ 1 h 106"/>
                  <a:gd name="T30" fmla="*/ 84 w 84"/>
                  <a:gd name="T31"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4" h="106">
                    <a:moveTo>
                      <a:pt x="84" y="0"/>
                    </a:moveTo>
                    <a:cubicBezTo>
                      <a:pt x="69" y="2"/>
                      <a:pt x="33" y="8"/>
                      <a:pt x="16" y="38"/>
                    </a:cubicBezTo>
                    <a:cubicBezTo>
                      <a:pt x="0" y="67"/>
                      <a:pt x="3" y="90"/>
                      <a:pt x="10" y="106"/>
                    </a:cubicBezTo>
                    <a:cubicBezTo>
                      <a:pt x="9" y="106"/>
                      <a:pt x="9" y="106"/>
                      <a:pt x="9" y="106"/>
                    </a:cubicBezTo>
                    <a:cubicBezTo>
                      <a:pt x="8" y="102"/>
                      <a:pt x="7" y="98"/>
                      <a:pt x="6" y="93"/>
                    </a:cubicBezTo>
                    <a:cubicBezTo>
                      <a:pt x="6" y="93"/>
                      <a:pt x="6" y="93"/>
                      <a:pt x="6" y="93"/>
                    </a:cubicBezTo>
                    <a:cubicBezTo>
                      <a:pt x="6" y="89"/>
                      <a:pt x="5" y="85"/>
                      <a:pt x="5" y="81"/>
                    </a:cubicBezTo>
                    <a:cubicBezTo>
                      <a:pt x="5" y="72"/>
                      <a:pt x="7" y="64"/>
                      <a:pt x="9" y="57"/>
                    </a:cubicBezTo>
                    <a:cubicBezTo>
                      <a:pt x="9" y="54"/>
                      <a:pt x="10" y="52"/>
                      <a:pt x="11" y="50"/>
                    </a:cubicBezTo>
                    <a:cubicBezTo>
                      <a:pt x="15" y="40"/>
                      <a:pt x="20" y="32"/>
                      <a:pt x="27" y="26"/>
                    </a:cubicBezTo>
                    <a:cubicBezTo>
                      <a:pt x="35" y="17"/>
                      <a:pt x="45" y="11"/>
                      <a:pt x="56" y="8"/>
                    </a:cubicBezTo>
                    <a:cubicBezTo>
                      <a:pt x="60" y="6"/>
                      <a:pt x="66" y="5"/>
                      <a:pt x="73" y="4"/>
                    </a:cubicBezTo>
                    <a:cubicBezTo>
                      <a:pt x="74" y="4"/>
                      <a:pt x="76" y="4"/>
                      <a:pt x="77" y="4"/>
                    </a:cubicBezTo>
                    <a:cubicBezTo>
                      <a:pt x="77" y="4"/>
                      <a:pt x="77" y="4"/>
                      <a:pt x="77" y="4"/>
                    </a:cubicBezTo>
                    <a:cubicBezTo>
                      <a:pt x="80" y="3"/>
                      <a:pt x="82" y="2"/>
                      <a:pt x="84" y="1"/>
                    </a:cubicBezTo>
                    <a:cubicBezTo>
                      <a:pt x="84" y="0"/>
                      <a:pt x="84" y="0"/>
                      <a:pt x="84" y="0"/>
                    </a:cubicBezTo>
                  </a:path>
                </a:pathLst>
              </a:custGeom>
              <a:solidFill>
                <a:srgbClr val="F4B13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5" name="ïs1íḍ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AE13509-E6DF-4048-AE43-D83994EE9368}"/>
                  </a:ext>
                </a:extLst>
              </p:cNvPr>
              <p:cNvSpPr/>
              <p:nvPr/>
            </p:nvSpPr>
            <p:spPr bwMode="auto">
              <a:xfrm>
                <a:off x="2991" y="3647"/>
                <a:ext cx="137" cy="189"/>
              </a:xfrm>
              <a:custGeom>
                <a:avLst/>
                <a:gdLst>
                  <a:gd name="T0" fmla="*/ 72 w 87"/>
                  <a:gd name="T1" fmla="*/ 4 h 120"/>
                  <a:gd name="T2" fmla="*/ 72 w 87"/>
                  <a:gd name="T3" fmla="*/ 4 h 120"/>
                  <a:gd name="T4" fmla="*/ 68 w 87"/>
                  <a:gd name="T5" fmla="*/ 4 h 120"/>
                  <a:gd name="T6" fmla="*/ 51 w 87"/>
                  <a:gd name="T7" fmla="*/ 8 h 120"/>
                  <a:gd name="T8" fmla="*/ 22 w 87"/>
                  <a:gd name="T9" fmla="*/ 26 h 120"/>
                  <a:gd name="T10" fmla="*/ 6 w 87"/>
                  <a:gd name="T11" fmla="*/ 50 h 120"/>
                  <a:gd name="T12" fmla="*/ 4 w 87"/>
                  <a:gd name="T13" fmla="*/ 57 h 120"/>
                  <a:gd name="T14" fmla="*/ 0 w 87"/>
                  <a:gd name="T15" fmla="*/ 81 h 120"/>
                  <a:gd name="T16" fmla="*/ 1 w 87"/>
                  <a:gd name="T17" fmla="*/ 93 h 120"/>
                  <a:gd name="T18" fmla="*/ 1 w 87"/>
                  <a:gd name="T19" fmla="*/ 93 h 120"/>
                  <a:gd name="T20" fmla="*/ 4 w 87"/>
                  <a:gd name="T21" fmla="*/ 106 h 120"/>
                  <a:gd name="T22" fmla="*/ 5 w 87"/>
                  <a:gd name="T23" fmla="*/ 106 h 120"/>
                  <a:gd name="T24" fmla="*/ 13 w 87"/>
                  <a:gd name="T25" fmla="*/ 120 h 120"/>
                  <a:gd name="T26" fmla="*/ 28 w 87"/>
                  <a:gd name="T27" fmla="*/ 40 h 120"/>
                  <a:gd name="T28" fmla="*/ 72 w 87"/>
                  <a:gd name="T29" fmla="*/ 4 h 120"/>
                  <a:gd name="T30" fmla="*/ 86 w 87"/>
                  <a:gd name="T31" fmla="*/ 0 h 120"/>
                  <a:gd name="T32" fmla="*/ 79 w 87"/>
                  <a:gd name="T33" fmla="*/ 0 h 120"/>
                  <a:gd name="T34" fmla="*/ 79 w 87"/>
                  <a:gd name="T35" fmla="*/ 1 h 120"/>
                  <a:gd name="T36" fmla="*/ 87 w 87"/>
                  <a:gd name="T37" fmla="*/ 0 h 120"/>
                  <a:gd name="T38" fmla="*/ 86 w 87"/>
                  <a:gd name="T3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7" h="120">
                    <a:moveTo>
                      <a:pt x="72" y="4"/>
                    </a:moveTo>
                    <a:cubicBezTo>
                      <a:pt x="72" y="4"/>
                      <a:pt x="72" y="4"/>
                      <a:pt x="72" y="4"/>
                    </a:cubicBezTo>
                    <a:cubicBezTo>
                      <a:pt x="71" y="4"/>
                      <a:pt x="69" y="4"/>
                      <a:pt x="68" y="4"/>
                    </a:cubicBezTo>
                    <a:cubicBezTo>
                      <a:pt x="61" y="5"/>
                      <a:pt x="55" y="6"/>
                      <a:pt x="51" y="8"/>
                    </a:cubicBezTo>
                    <a:cubicBezTo>
                      <a:pt x="40" y="11"/>
                      <a:pt x="30" y="17"/>
                      <a:pt x="22" y="26"/>
                    </a:cubicBezTo>
                    <a:cubicBezTo>
                      <a:pt x="15" y="32"/>
                      <a:pt x="10" y="40"/>
                      <a:pt x="6" y="50"/>
                    </a:cubicBezTo>
                    <a:cubicBezTo>
                      <a:pt x="5" y="52"/>
                      <a:pt x="4" y="54"/>
                      <a:pt x="4" y="57"/>
                    </a:cubicBezTo>
                    <a:cubicBezTo>
                      <a:pt x="2" y="64"/>
                      <a:pt x="0" y="72"/>
                      <a:pt x="0" y="81"/>
                    </a:cubicBezTo>
                    <a:cubicBezTo>
                      <a:pt x="0" y="85"/>
                      <a:pt x="1" y="89"/>
                      <a:pt x="1" y="93"/>
                    </a:cubicBezTo>
                    <a:cubicBezTo>
                      <a:pt x="1" y="93"/>
                      <a:pt x="1" y="93"/>
                      <a:pt x="1" y="93"/>
                    </a:cubicBezTo>
                    <a:cubicBezTo>
                      <a:pt x="2" y="98"/>
                      <a:pt x="3" y="102"/>
                      <a:pt x="4" y="106"/>
                    </a:cubicBezTo>
                    <a:cubicBezTo>
                      <a:pt x="5" y="106"/>
                      <a:pt x="5" y="106"/>
                      <a:pt x="5" y="106"/>
                    </a:cubicBezTo>
                    <a:cubicBezTo>
                      <a:pt x="7" y="112"/>
                      <a:pt x="10" y="117"/>
                      <a:pt x="13" y="120"/>
                    </a:cubicBezTo>
                    <a:cubicBezTo>
                      <a:pt x="13" y="120"/>
                      <a:pt x="2" y="79"/>
                      <a:pt x="28" y="40"/>
                    </a:cubicBezTo>
                    <a:cubicBezTo>
                      <a:pt x="43" y="18"/>
                      <a:pt x="60" y="8"/>
                      <a:pt x="72" y="4"/>
                    </a:cubicBezTo>
                    <a:moveTo>
                      <a:pt x="86" y="0"/>
                    </a:moveTo>
                    <a:cubicBezTo>
                      <a:pt x="86" y="0"/>
                      <a:pt x="83" y="0"/>
                      <a:pt x="79" y="0"/>
                    </a:cubicBezTo>
                    <a:cubicBezTo>
                      <a:pt x="79" y="1"/>
                      <a:pt x="79" y="1"/>
                      <a:pt x="79" y="1"/>
                    </a:cubicBezTo>
                    <a:cubicBezTo>
                      <a:pt x="84" y="0"/>
                      <a:pt x="87" y="0"/>
                      <a:pt x="87" y="0"/>
                    </a:cubicBezTo>
                    <a:cubicBezTo>
                      <a:pt x="87" y="0"/>
                      <a:pt x="87" y="0"/>
                      <a:pt x="86" y="0"/>
                    </a:cubicBezTo>
                  </a:path>
                </a:pathLst>
              </a:custGeom>
              <a:solidFill>
                <a:srgbClr val="F4854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6" name="ïşḷï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A66742F-D1FD-4239-A3E5-C900B617DF44}"/>
                  </a:ext>
                </a:extLst>
              </p:cNvPr>
              <p:cNvSpPr/>
              <p:nvPr/>
            </p:nvSpPr>
            <p:spPr bwMode="auto">
              <a:xfrm>
                <a:off x="3144" y="3869"/>
                <a:ext cx="138" cy="214"/>
              </a:xfrm>
              <a:custGeom>
                <a:avLst/>
                <a:gdLst>
                  <a:gd name="T0" fmla="*/ 25 w 88"/>
                  <a:gd name="T1" fmla="*/ 132 h 136"/>
                  <a:gd name="T2" fmla="*/ 25 w 88"/>
                  <a:gd name="T3" fmla="*/ 132 h 136"/>
                  <a:gd name="T4" fmla="*/ 0 w 88"/>
                  <a:gd name="T5" fmla="*/ 136 h 136"/>
                  <a:gd name="T6" fmla="*/ 0 w 88"/>
                  <a:gd name="T7" fmla="*/ 136 h 136"/>
                  <a:gd name="T8" fmla="*/ 25 w 88"/>
                  <a:gd name="T9" fmla="*/ 132 h 136"/>
                  <a:gd name="T10" fmla="*/ 66 w 88"/>
                  <a:gd name="T11" fmla="*/ 107 h 136"/>
                  <a:gd name="T12" fmla="*/ 64 w 88"/>
                  <a:gd name="T13" fmla="*/ 109 h 136"/>
                  <a:gd name="T14" fmla="*/ 64 w 88"/>
                  <a:gd name="T15" fmla="*/ 109 h 136"/>
                  <a:gd name="T16" fmla="*/ 66 w 88"/>
                  <a:gd name="T17" fmla="*/ 107 h 136"/>
                  <a:gd name="T18" fmla="*/ 81 w 88"/>
                  <a:gd name="T19" fmla="*/ 35 h 136"/>
                  <a:gd name="T20" fmla="*/ 82 w 88"/>
                  <a:gd name="T21" fmla="*/ 35 h 136"/>
                  <a:gd name="T22" fmla="*/ 82 w 88"/>
                  <a:gd name="T23" fmla="*/ 36 h 136"/>
                  <a:gd name="T24" fmla="*/ 82 w 88"/>
                  <a:gd name="T25" fmla="*/ 40 h 136"/>
                  <a:gd name="T26" fmla="*/ 84 w 88"/>
                  <a:gd name="T27" fmla="*/ 54 h 136"/>
                  <a:gd name="T28" fmla="*/ 74 w 88"/>
                  <a:gd name="T29" fmla="*/ 95 h 136"/>
                  <a:gd name="T30" fmla="*/ 68 w 88"/>
                  <a:gd name="T31" fmla="*/ 104 h 136"/>
                  <a:gd name="T32" fmla="*/ 68 w 88"/>
                  <a:gd name="T33" fmla="*/ 105 h 136"/>
                  <a:gd name="T34" fmla="*/ 67 w 88"/>
                  <a:gd name="T35" fmla="*/ 106 h 136"/>
                  <a:gd name="T36" fmla="*/ 76 w 88"/>
                  <a:gd name="T37" fmla="*/ 94 h 136"/>
                  <a:gd name="T38" fmla="*/ 81 w 88"/>
                  <a:gd name="T39" fmla="*/ 35 h 136"/>
                  <a:gd name="T40" fmla="*/ 59 w 88"/>
                  <a:gd name="T41" fmla="*/ 0 h 136"/>
                  <a:gd name="T42" fmla="*/ 59 w 88"/>
                  <a:gd name="T43" fmla="*/ 0 h 136"/>
                  <a:gd name="T44" fmla="*/ 59 w 88"/>
                  <a:gd name="T45" fmla="*/ 0 h 136"/>
                  <a:gd name="T46" fmla="*/ 59 w 88"/>
                  <a:gd name="T47"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8" h="136">
                    <a:moveTo>
                      <a:pt x="25" y="132"/>
                    </a:moveTo>
                    <a:cubicBezTo>
                      <a:pt x="25" y="132"/>
                      <a:pt x="25" y="132"/>
                      <a:pt x="25" y="132"/>
                    </a:cubicBezTo>
                    <a:cubicBezTo>
                      <a:pt x="17" y="134"/>
                      <a:pt x="9" y="136"/>
                      <a:pt x="0" y="136"/>
                    </a:cubicBezTo>
                    <a:cubicBezTo>
                      <a:pt x="0" y="136"/>
                      <a:pt x="0" y="136"/>
                      <a:pt x="0" y="136"/>
                    </a:cubicBezTo>
                    <a:cubicBezTo>
                      <a:pt x="10" y="136"/>
                      <a:pt x="18" y="134"/>
                      <a:pt x="25" y="132"/>
                    </a:cubicBezTo>
                    <a:moveTo>
                      <a:pt x="66" y="107"/>
                    </a:moveTo>
                    <a:cubicBezTo>
                      <a:pt x="66" y="107"/>
                      <a:pt x="65" y="108"/>
                      <a:pt x="64" y="109"/>
                    </a:cubicBezTo>
                    <a:cubicBezTo>
                      <a:pt x="64" y="109"/>
                      <a:pt x="64" y="109"/>
                      <a:pt x="64" y="109"/>
                    </a:cubicBezTo>
                    <a:cubicBezTo>
                      <a:pt x="65" y="108"/>
                      <a:pt x="66" y="107"/>
                      <a:pt x="66" y="107"/>
                    </a:cubicBezTo>
                    <a:moveTo>
                      <a:pt x="81" y="35"/>
                    </a:moveTo>
                    <a:cubicBezTo>
                      <a:pt x="81" y="35"/>
                      <a:pt x="82" y="35"/>
                      <a:pt x="82" y="35"/>
                    </a:cubicBezTo>
                    <a:cubicBezTo>
                      <a:pt x="82" y="36"/>
                      <a:pt x="82" y="36"/>
                      <a:pt x="82" y="36"/>
                    </a:cubicBezTo>
                    <a:cubicBezTo>
                      <a:pt x="82" y="37"/>
                      <a:pt x="82" y="38"/>
                      <a:pt x="82" y="40"/>
                    </a:cubicBezTo>
                    <a:cubicBezTo>
                      <a:pt x="83" y="44"/>
                      <a:pt x="84" y="49"/>
                      <a:pt x="84" y="54"/>
                    </a:cubicBezTo>
                    <a:cubicBezTo>
                      <a:pt x="84" y="70"/>
                      <a:pt x="80" y="84"/>
                      <a:pt x="74" y="95"/>
                    </a:cubicBezTo>
                    <a:cubicBezTo>
                      <a:pt x="72" y="99"/>
                      <a:pt x="70" y="102"/>
                      <a:pt x="68" y="104"/>
                    </a:cubicBezTo>
                    <a:cubicBezTo>
                      <a:pt x="68" y="105"/>
                      <a:pt x="68" y="105"/>
                      <a:pt x="68" y="105"/>
                    </a:cubicBezTo>
                    <a:cubicBezTo>
                      <a:pt x="67" y="105"/>
                      <a:pt x="67" y="106"/>
                      <a:pt x="67" y="106"/>
                    </a:cubicBezTo>
                    <a:cubicBezTo>
                      <a:pt x="73" y="99"/>
                      <a:pt x="76" y="94"/>
                      <a:pt x="76" y="94"/>
                    </a:cubicBezTo>
                    <a:cubicBezTo>
                      <a:pt x="88" y="71"/>
                      <a:pt x="87" y="51"/>
                      <a:pt x="81" y="35"/>
                    </a:cubicBezTo>
                    <a:moveTo>
                      <a:pt x="59" y="0"/>
                    </a:moveTo>
                    <a:cubicBezTo>
                      <a:pt x="59" y="0"/>
                      <a:pt x="59" y="0"/>
                      <a:pt x="59" y="0"/>
                    </a:cubicBezTo>
                    <a:cubicBezTo>
                      <a:pt x="59" y="0"/>
                      <a:pt x="59" y="0"/>
                      <a:pt x="59" y="0"/>
                    </a:cubicBezTo>
                    <a:cubicBezTo>
                      <a:pt x="59" y="0"/>
                      <a:pt x="59" y="0"/>
                      <a:pt x="59" y="0"/>
                    </a:cubicBezTo>
                  </a:path>
                </a:pathLst>
              </a:custGeom>
              <a:solidFill>
                <a:srgbClr val="F4B13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7" name="ïṣļï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A1C8F42-12EB-49A7-89D9-E3740C1898A8}"/>
                  </a:ext>
                </a:extLst>
              </p:cNvPr>
              <p:cNvSpPr/>
              <p:nvPr/>
            </p:nvSpPr>
            <p:spPr bwMode="auto">
              <a:xfrm>
                <a:off x="3136" y="3867"/>
                <a:ext cx="140" cy="217"/>
              </a:xfrm>
              <a:custGeom>
                <a:avLst/>
                <a:gdLst>
                  <a:gd name="T0" fmla="*/ 64 w 89"/>
                  <a:gd name="T1" fmla="*/ 0 h 138"/>
                  <a:gd name="T2" fmla="*/ 60 w 89"/>
                  <a:gd name="T3" fmla="*/ 97 h 138"/>
                  <a:gd name="T4" fmla="*/ 0 w 89"/>
                  <a:gd name="T5" fmla="*/ 138 h 138"/>
                  <a:gd name="T6" fmla="*/ 5 w 89"/>
                  <a:gd name="T7" fmla="*/ 137 h 138"/>
                  <a:gd name="T8" fmla="*/ 5 w 89"/>
                  <a:gd name="T9" fmla="*/ 137 h 138"/>
                  <a:gd name="T10" fmla="*/ 30 w 89"/>
                  <a:gd name="T11" fmla="*/ 133 h 138"/>
                  <a:gd name="T12" fmla="*/ 30 w 89"/>
                  <a:gd name="T13" fmla="*/ 133 h 138"/>
                  <a:gd name="T14" fmla="*/ 69 w 89"/>
                  <a:gd name="T15" fmla="*/ 110 h 138"/>
                  <a:gd name="T16" fmla="*/ 69 w 89"/>
                  <a:gd name="T17" fmla="*/ 110 h 138"/>
                  <a:gd name="T18" fmla="*/ 71 w 89"/>
                  <a:gd name="T19" fmla="*/ 108 h 138"/>
                  <a:gd name="T20" fmla="*/ 72 w 89"/>
                  <a:gd name="T21" fmla="*/ 107 h 138"/>
                  <a:gd name="T22" fmla="*/ 73 w 89"/>
                  <a:gd name="T23" fmla="*/ 106 h 138"/>
                  <a:gd name="T24" fmla="*/ 73 w 89"/>
                  <a:gd name="T25" fmla="*/ 105 h 138"/>
                  <a:gd name="T26" fmla="*/ 79 w 89"/>
                  <a:gd name="T27" fmla="*/ 96 h 138"/>
                  <a:gd name="T28" fmla="*/ 89 w 89"/>
                  <a:gd name="T29" fmla="*/ 55 h 138"/>
                  <a:gd name="T30" fmla="*/ 87 w 89"/>
                  <a:gd name="T31" fmla="*/ 41 h 138"/>
                  <a:gd name="T32" fmla="*/ 87 w 89"/>
                  <a:gd name="T33" fmla="*/ 37 h 138"/>
                  <a:gd name="T34" fmla="*/ 87 w 89"/>
                  <a:gd name="T35" fmla="*/ 36 h 138"/>
                  <a:gd name="T36" fmla="*/ 86 w 89"/>
                  <a:gd name="T37" fmla="*/ 36 h 138"/>
                  <a:gd name="T38" fmla="*/ 64 w 89"/>
                  <a:gd name="T39" fmla="*/ 1 h 138"/>
                  <a:gd name="T40" fmla="*/ 64 w 89"/>
                  <a:gd name="T41" fmla="*/ 1 h 138"/>
                  <a:gd name="T42" fmla="*/ 64 w 89"/>
                  <a:gd name="T43" fmla="*/ 1 h 138"/>
                  <a:gd name="T44" fmla="*/ 64 w 89"/>
                  <a:gd name="T4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9" h="138">
                    <a:moveTo>
                      <a:pt x="64" y="0"/>
                    </a:moveTo>
                    <a:cubicBezTo>
                      <a:pt x="78" y="13"/>
                      <a:pt x="82" y="60"/>
                      <a:pt x="60" y="97"/>
                    </a:cubicBezTo>
                    <a:cubicBezTo>
                      <a:pt x="38" y="135"/>
                      <a:pt x="0" y="138"/>
                      <a:pt x="0" y="138"/>
                    </a:cubicBezTo>
                    <a:cubicBezTo>
                      <a:pt x="2" y="138"/>
                      <a:pt x="4" y="137"/>
                      <a:pt x="5" y="137"/>
                    </a:cubicBezTo>
                    <a:cubicBezTo>
                      <a:pt x="5" y="137"/>
                      <a:pt x="5" y="137"/>
                      <a:pt x="5" y="137"/>
                    </a:cubicBezTo>
                    <a:cubicBezTo>
                      <a:pt x="14" y="137"/>
                      <a:pt x="22" y="135"/>
                      <a:pt x="30" y="133"/>
                    </a:cubicBezTo>
                    <a:cubicBezTo>
                      <a:pt x="30" y="133"/>
                      <a:pt x="30" y="133"/>
                      <a:pt x="30" y="133"/>
                    </a:cubicBezTo>
                    <a:cubicBezTo>
                      <a:pt x="49" y="127"/>
                      <a:pt x="61" y="118"/>
                      <a:pt x="69" y="110"/>
                    </a:cubicBezTo>
                    <a:cubicBezTo>
                      <a:pt x="69" y="110"/>
                      <a:pt x="69" y="110"/>
                      <a:pt x="69" y="110"/>
                    </a:cubicBezTo>
                    <a:cubicBezTo>
                      <a:pt x="70" y="109"/>
                      <a:pt x="71" y="108"/>
                      <a:pt x="71" y="108"/>
                    </a:cubicBezTo>
                    <a:cubicBezTo>
                      <a:pt x="72" y="107"/>
                      <a:pt x="72" y="107"/>
                      <a:pt x="72" y="107"/>
                    </a:cubicBezTo>
                    <a:cubicBezTo>
                      <a:pt x="72" y="107"/>
                      <a:pt x="72" y="106"/>
                      <a:pt x="73" y="106"/>
                    </a:cubicBezTo>
                    <a:cubicBezTo>
                      <a:pt x="73" y="105"/>
                      <a:pt x="73" y="105"/>
                      <a:pt x="73" y="105"/>
                    </a:cubicBezTo>
                    <a:cubicBezTo>
                      <a:pt x="75" y="103"/>
                      <a:pt x="77" y="100"/>
                      <a:pt x="79" y="96"/>
                    </a:cubicBezTo>
                    <a:cubicBezTo>
                      <a:pt x="85" y="85"/>
                      <a:pt x="89" y="71"/>
                      <a:pt x="89" y="55"/>
                    </a:cubicBezTo>
                    <a:cubicBezTo>
                      <a:pt x="89" y="50"/>
                      <a:pt x="88" y="45"/>
                      <a:pt x="87" y="41"/>
                    </a:cubicBezTo>
                    <a:cubicBezTo>
                      <a:pt x="87" y="39"/>
                      <a:pt x="87" y="38"/>
                      <a:pt x="87" y="37"/>
                    </a:cubicBezTo>
                    <a:cubicBezTo>
                      <a:pt x="87" y="36"/>
                      <a:pt x="87" y="36"/>
                      <a:pt x="87" y="36"/>
                    </a:cubicBezTo>
                    <a:cubicBezTo>
                      <a:pt x="87" y="36"/>
                      <a:pt x="86" y="36"/>
                      <a:pt x="86" y="36"/>
                    </a:cubicBezTo>
                    <a:cubicBezTo>
                      <a:pt x="80" y="16"/>
                      <a:pt x="66" y="3"/>
                      <a:pt x="64" y="1"/>
                    </a:cubicBezTo>
                    <a:cubicBezTo>
                      <a:pt x="64" y="1"/>
                      <a:pt x="64" y="1"/>
                      <a:pt x="64" y="1"/>
                    </a:cubicBezTo>
                    <a:cubicBezTo>
                      <a:pt x="64" y="1"/>
                      <a:pt x="64" y="1"/>
                      <a:pt x="64" y="1"/>
                    </a:cubicBezTo>
                    <a:cubicBezTo>
                      <a:pt x="64" y="0"/>
                      <a:pt x="64" y="0"/>
                      <a:pt x="64" y="0"/>
                    </a:cubicBezTo>
                  </a:path>
                </a:pathLst>
              </a:custGeom>
              <a:solidFill>
                <a:srgbClr val="F4854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8" name="išḷï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54ED5A3-757A-427F-B59E-0A89F7964885}"/>
                  </a:ext>
                </a:extLst>
              </p:cNvPr>
              <p:cNvSpPr/>
              <p:nvPr/>
            </p:nvSpPr>
            <p:spPr bwMode="auto">
              <a:xfrm>
                <a:off x="2823" y="3437"/>
                <a:ext cx="266" cy="122"/>
              </a:xfrm>
              <a:custGeom>
                <a:avLst/>
                <a:gdLst>
                  <a:gd name="T0" fmla="*/ 169 w 169"/>
                  <a:gd name="T1" fmla="*/ 0 h 78"/>
                  <a:gd name="T2" fmla="*/ 169 w 169"/>
                  <a:gd name="T3" fmla="*/ 0 h 78"/>
                  <a:gd name="T4" fmla="*/ 1 w 169"/>
                  <a:gd name="T5" fmla="*/ 77 h 78"/>
                  <a:gd name="T6" fmla="*/ 0 w 169"/>
                  <a:gd name="T7" fmla="*/ 78 h 78"/>
                  <a:gd name="T8" fmla="*/ 0 w 169"/>
                  <a:gd name="T9" fmla="*/ 78 h 78"/>
                  <a:gd name="T10" fmla="*/ 0 w 169"/>
                  <a:gd name="T11" fmla="*/ 78 h 78"/>
                  <a:gd name="T12" fmla="*/ 1 w 169"/>
                  <a:gd name="T13" fmla="*/ 77 h 78"/>
                  <a:gd name="T14" fmla="*/ 38 w 169"/>
                  <a:gd name="T15" fmla="*/ 47 h 78"/>
                  <a:gd name="T16" fmla="*/ 38 w 169"/>
                  <a:gd name="T17" fmla="*/ 47 h 78"/>
                  <a:gd name="T18" fmla="*/ 38 w 169"/>
                  <a:gd name="T19" fmla="*/ 47 h 78"/>
                  <a:gd name="T20" fmla="*/ 118 w 169"/>
                  <a:gd name="T21" fmla="*/ 9 h 78"/>
                  <a:gd name="T22" fmla="*/ 119 w 169"/>
                  <a:gd name="T23" fmla="*/ 9 h 78"/>
                  <a:gd name="T24" fmla="*/ 169 w 169"/>
                  <a:gd name="T25" fmla="*/ 0 h 78"/>
                  <a:gd name="T26" fmla="*/ 169 w 169"/>
                  <a:gd name="T2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9" h="78">
                    <a:moveTo>
                      <a:pt x="169" y="0"/>
                    </a:moveTo>
                    <a:cubicBezTo>
                      <a:pt x="169" y="0"/>
                      <a:pt x="169" y="0"/>
                      <a:pt x="169" y="0"/>
                    </a:cubicBezTo>
                    <a:cubicBezTo>
                      <a:pt x="118" y="3"/>
                      <a:pt x="56" y="20"/>
                      <a:pt x="1" y="77"/>
                    </a:cubicBezTo>
                    <a:cubicBezTo>
                      <a:pt x="0" y="78"/>
                      <a:pt x="0" y="78"/>
                      <a:pt x="0" y="78"/>
                    </a:cubicBezTo>
                    <a:cubicBezTo>
                      <a:pt x="0" y="78"/>
                      <a:pt x="0" y="78"/>
                      <a:pt x="0" y="78"/>
                    </a:cubicBezTo>
                    <a:cubicBezTo>
                      <a:pt x="0" y="78"/>
                      <a:pt x="0" y="78"/>
                      <a:pt x="0" y="78"/>
                    </a:cubicBezTo>
                    <a:cubicBezTo>
                      <a:pt x="1" y="77"/>
                      <a:pt x="1" y="77"/>
                      <a:pt x="1" y="77"/>
                    </a:cubicBezTo>
                    <a:cubicBezTo>
                      <a:pt x="12" y="66"/>
                      <a:pt x="25" y="56"/>
                      <a:pt x="38" y="47"/>
                    </a:cubicBezTo>
                    <a:cubicBezTo>
                      <a:pt x="38" y="47"/>
                      <a:pt x="38" y="47"/>
                      <a:pt x="38" y="47"/>
                    </a:cubicBezTo>
                    <a:cubicBezTo>
                      <a:pt x="38" y="47"/>
                      <a:pt x="38" y="47"/>
                      <a:pt x="38" y="47"/>
                    </a:cubicBezTo>
                    <a:cubicBezTo>
                      <a:pt x="62" y="31"/>
                      <a:pt x="89" y="18"/>
                      <a:pt x="118" y="9"/>
                    </a:cubicBezTo>
                    <a:cubicBezTo>
                      <a:pt x="119" y="9"/>
                      <a:pt x="119" y="9"/>
                      <a:pt x="119" y="9"/>
                    </a:cubicBezTo>
                    <a:cubicBezTo>
                      <a:pt x="135" y="5"/>
                      <a:pt x="151" y="2"/>
                      <a:pt x="169" y="0"/>
                    </a:cubicBezTo>
                    <a:cubicBezTo>
                      <a:pt x="169" y="0"/>
                      <a:pt x="169" y="0"/>
                      <a:pt x="16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9" name="îşľi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74C60BB-B47E-4962-BF25-37263CCEC3C4}"/>
                  </a:ext>
                </a:extLst>
              </p:cNvPr>
              <p:cNvSpPr/>
              <p:nvPr/>
            </p:nvSpPr>
            <p:spPr bwMode="auto">
              <a:xfrm>
                <a:off x="2686" y="3437"/>
                <a:ext cx="522" cy="520"/>
              </a:xfrm>
              <a:custGeom>
                <a:avLst/>
                <a:gdLst>
                  <a:gd name="T0" fmla="*/ 16 w 332"/>
                  <a:gd name="T1" fmla="*/ 197 h 331"/>
                  <a:gd name="T2" fmla="*/ 16 w 332"/>
                  <a:gd name="T3" fmla="*/ 197 h 331"/>
                  <a:gd name="T4" fmla="*/ 9 w 332"/>
                  <a:gd name="T5" fmla="*/ 331 h 331"/>
                  <a:gd name="T6" fmla="*/ 9 w 332"/>
                  <a:gd name="T7" fmla="*/ 331 h 331"/>
                  <a:gd name="T8" fmla="*/ 23 w 332"/>
                  <a:gd name="T9" fmla="*/ 326 h 331"/>
                  <a:gd name="T10" fmla="*/ 23 w 332"/>
                  <a:gd name="T11" fmla="*/ 326 h 331"/>
                  <a:gd name="T12" fmla="*/ 30 w 332"/>
                  <a:gd name="T13" fmla="*/ 205 h 331"/>
                  <a:gd name="T14" fmla="*/ 30 w 332"/>
                  <a:gd name="T15" fmla="*/ 205 h 331"/>
                  <a:gd name="T16" fmla="*/ 16 w 332"/>
                  <a:gd name="T17" fmla="*/ 197 h 331"/>
                  <a:gd name="T18" fmla="*/ 48 w 332"/>
                  <a:gd name="T19" fmla="*/ 127 h 331"/>
                  <a:gd name="T20" fmla="*/ 48 w 332"/>
                  <a:gd name="T21" fmla="*/ 127 h 331"/>
                  <a:gd name="T22" fmla="*/ 20 w 332"/>
                  <a:gd name="T23" fmla="*/ 183 h 331"/>
                  <a:gd name="T24" fmla="*/ 20 w 332"/>
                  <a:gd name="T25" fmla="*/ 184 h 331"/>
                  <a:gd name="T26" fmla="*/ 48 w 332"/>
                  <a:gd name="T27" fmla="*/ 127 h 331"/>
                  <a:gd name="T28" fmla="*/ 125 w 332"/>
                  <a:gd name="T29" fmla="*/ 47 h 331"/>
                  <a:gd name="T30" fmla="*/ 125 w 332"/>
                  <a:gd name="T31" fmla="*/ 47 h 331"/>
                  <a:gd name="T32" fmla="*/ 88 w 332"/>
                  <a:gd name="T33" fmla="*/ 77 h 331"/>
                  <a:gd name="T34" fmla="*/ 87 w 332"/>
                  <a:gd name="T35" fmla="*/ 78 h 331"/>
                  <a:gd name="T36" fmla="*/ 87 w 332"/>
                  <a:gd name="T37" fmla="*/ 78 h 331"/>
                  <a:gd name="T38" fmla="*/ 62 w 332"/>
                  <a:gd name="T39" fmla="*/ 107 h 331"/>
                  <a:gd name="T40" fmla="*/ 56 w 332"/>
                  <a:gd name="T41" fmla="*/ 116 h 331"/>
                  <a:gd name="T42" fmla="*/ 56 w 332"/>
                  <a:gd name="T43" fmla="*/ 116 h 331"/>
                  <a:gd name="T44" fmla="*/ 72 w 332"/>
                  <a:gd name="T45" fmla="*/ 125 h 331"/>
                  <a:gd name="T46" fmla="*/ 72 w 332"/>
                  <a:gd name="T47" fmla="*/ 125 h 331"/>
                  <a:gd name="T48" fmla="*/ 72 w 332"/>
                  <a:gd name="T49" fmla="*/ 124 h 331"/>
                  <a:gd name="T50" fmla="*/ 102 w 332"/>
                  <a:gd name="T51" fmla="*/ 91 h 331"/>
                  <a:gd name="T52" fmla="*/ 103 w 332"/>
                  <a:gd name="T53" fmla="*/ 90 h 331"/>
                  <a:gd name="T54" fmla="*/ 131 w 332"/>
                  <a:gd name="T55" fmla="*/ 65 h 331"/>
                  <a:gd name="T56" fmla="*/ 125 w 332"/>
                  <a:gd name="T57" fmla="*/ 47 h 331"/>
                  <a:gd name="T58" fmla="*/ 270 w 332"/>
                  <a:gd name="T59" fmla="*/ 0 h 331"/>
                  <a:gd name="T60" fmla="*/ 256 w 332"/>
                  <a:gd name="T61" fmla="*/ 0 h 331"/>
                  <a:gd name="T62" fmla="*/ 256 w 332"/>
                  <a:gd name="T63" fmla="*/ 0 h 331"/>
                  <a:gd name="T64" fmla="*/ 206 w 332"/>
                  <a:gd name="T65" fmla="*/ 9 h 331"/>
                  <a:gd name="T66" fmla="*/ 211 w 332"/>
                  <a:gd name="T67" fmla="*/ 21 h 331"/>
                  <a:gd name="T68" fmla="*/ 211 w 332"/>
                  <a:gd name="T69" fmla="*/ 21 h 331"/>
                  <a:gd name="T70" fmla="*/ 299 w 332"/>
                  <a:gd name="T71" fmla="*/ 6 h 331"/>
                  <a:gd name="T72" fmla="*/ 332 w 332"/>
                  <a:gd name="T73" fmla="*/ 8 h 331"/>
                  <a:gd name="T74" fmla="*/ 332 w 332"/>
                  <a:gd name="T75" fmla="*/ 7 h 331"/>
                  <a:gd name="T76" fmla="*/ 332 w 332"/>
                  <a:gd name="T77" fmla="*/ 7 h 331"/>
                  <a:gd name="T78" fmla="*/ 284 w 332"/>
                  <a:gd name="T79" fmla="*/ 0 h 331"/>
                  <a:gd name="T80" fmla="*/ 270 w 332"/>
                  <a:gd name="T81" fmla="*/ 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2" h="331">
                    <a:moveTo>
                      <a:pt x="16" y="197"/>
                    </a:moveTo>
                    <a:cubicBezTo>
                      <a:pt x="16" y="197"/>
                      <a:pt x="16" y="197"/>
                      <a:pt x="16" y="197"/>
                    </a:cubicBezTo>
                    <a:cubicBezTo>
                      <a:pt x="0" y="245"/>
                      <a:pt x="1" y="291"/>
                      <a:pt x="9" y="331"/>
                    </a:cubicBezTo>
                    <a:cubicBezTo>
                      <a:pt x="9" y="331"/>
                      <a:pt x="9" y="331"/>
                      <a:pt x="9" y="331"/>
                    </a:cubicBezTo>
                    <a:cubicBezTo>
                      <a:pt x="23" y="326"/>
                      <a:pt x="23" y="326"/>
                      <a:pt x="23" y="326"/>
                    </a:cubicBezTo>
                    <a:cubicBezTo>
                      <a:pt x="23" y="326"/>
                      <a:pt x="23" y="326"/>
                      <a:pt x="23" y="326"/>
                    </a:cubicBezTo>
                    <a:cubicBezTo>
                      <a:pt x="18" y="289"/>
                      <a:pt x="17" y="247"/>
                      <a:pt x="30" y="205"/>
                    </a:cubicBezTo>
                    <a:cubicBezTo>
                      <a:pt x="30" y="205"/>
                      <a:pt x="30" y="205"/>
                      <a:pt x="30" y="205"/>
                    </a:cubicBezTo>
                    <a:cubicBezTo>
                      <a:pt x="24" y="202"/>
                      <a:pt x="19" y="199"/>
                      <a:pt x="16" y="197"/>
                    </a:cubicBezTo>
                    <a:moveTo>
                      <a:pt x="48" y="127"/>
                    </a:moveTo>
                    <a:cubicBezTo>
                      <a:pt x="48" y="127"/>
                      <a:pt x="48" y="127"/>
                      <a:pt x="48" y="127"/>
                    </a:cubicBezTo>
                    <a:cubicBezTo>
                      <a:pt x="36" y="146"/>
                      <a:pt x="27" y="165"/>
                      <a:pt x="20" y="183"/>
                    </a:cubicBezTo>
                    <a:cubicBezTo>
                      <a:pt x="20" y="184"/>
                      <a:pt x="20" y="184"/>
                      <a:pt x="20" y="184"/>
                    </a:cubicBezTo>
                    <a:cubicBezTo>
                      <a:pt x="48" y="127"/>
                      <a:pt x="48" y="127"/>
                      <a:pt x="48" y="127"/>
                    </a:cubicBezTo>
                    <a:moveTo>
                      <a:pt x="125" y="47"/>
                    </a:moveTo>
                    <a:cubicBezTo>
                      <a:pt x="125" y="47"/>
                      <a:pt x="125" y="47"/>
                      <a:pt x="125" y="47"/>
                    </a:cubicBezTo>
                    <a:cubicBezTo>
                      <a:pt x="112" y="56"/>
                      <a:pt x="99" y="66"/>
                      <a:pt x="88" y="77"/>
                    </a:cubicBezTo>
                    <a:cubicBezTo>
                      <a:pt x="87" y="78"/>
                      <a:pt x="87" y="78"/>
                      <a:pt x="87" y="78"/>
                    </a:cubicBezTo>
                    <a:cubicBezTo>
                      <a:pt x="87" y="78"/>
                      <a:pt x="87" y="78"/>
                      <a:pt x="87" y="78"/>
                    </a:cubicBezTo>
                    <a:cubicBezTo>
                      <a:pt x="78" y="87"/>
                      <a:pt x="70" y="97"/>
                      <a:pt x="62" y="107"/>
                    </a:cubicBezTo>
                    <a:cubicBezTo>
                      <a:pt x="60" y="110"/>
                      <a:pt x="58" y="113"/>
                      <a:pt x="56" y="116"/>
                    </a:cubicBezTo>
                    <a:cubicBezTo>
                      <a:pt x="56" y="116"/>
                      <a:pt x="56" y="116"/>
                      <a:pt x="56" y="116"/>
                    </a:cubicBezTo>
                    <a:cubicBezTo>
                      <a:pt x="72" y="125"/>
                      <a:pt x="72" y="125"/>
                      <a:pt x="72" y="125"/>
                    </a:cubicBezTo>
                    <a:cubicBezTo>
                      <a:pt x="72" y="125"/>
                      <a:pt x="72" y="125"/>
                      <a:pt x="72" y="125"/>
                    </a:cubicBezTo>
                    <a:cubicBezTo>
                      <a:pt x="72" y="124"/>
                      <a:pt x="72" y="124"/>
                      <a:pt x="72" y="124"/>
                    </a:cubicBezTo>
                    <a:cubicBezTo>
                      <a:pt x="82" y="112"/>
                      <a:pt x="92" y="101"/>
                      <a:pt x="102" y="91"/>
                    </a:cubicBezTo>
                    <a:cubicBezTo>
                      <a:pt x="102" y="91"/>
                      <a:pt x="102" y="90"/>
                      <a:pt x="103" y="90"/>
                    </a:cubicBezTo>
                    <a:cubicBezTo>
                      <a:pt x="112" y="80"/>
                      <a:pt x="122" y="72"/>
                      <a:pt x="131" y="65"/>
                    </a:cubicBezTo>
                    <a:cubicBezTo>
                      <a:pt x="129" y="57"/>
                      <a:pt x="126" y="51"/>
                      <a:pt x="125" y="47"/>
                    </a:cubicBezTo>
                    <a:moveTo>
                      <a:pt x="270" y="0"/>
                    </a:moveTo>
                    <a:cubicBezTo>
                      <a:pt x="265" y="0"/>
                      <a:pt x="261" y="0"/>
                      <a:pt x="256" y="0"/>
                    </a:cubicBezTo>
                    <a:cubicBezTo>
                      <a:pt x="256" y="0"/>
                      <a:pt x="256" y="0"/>
                      <a:pt x="256" y="0"/>
                    </a:cubicBezTo>
                    <a:cubicBezTo>
                      <a:pt x="238" y="2"/>
                      <a:pt x="222" y="5"/>
                      <a:pt x="206" y="9"/>
                    </a:cubicBezTo>
                    <a:cubicBezTo>
                      <a:pt x="211" y="21"/>
                      <a:pt x="211" y="21"/>
                      <a:pt x="211" y="21"/>
                    </a:cubicBezTo>
                    <a:cubicBezTo>
                      <a:pt x="211" y="21"/>
                      <a:pt x="211" y="21"/>
                      <a:pt x="211" y="21"/>
                    </a:cubicBezTo>
                    <a:cubicBezTo>
                      <a:pt x="244" y="9"/>
                      <a:pt x="275" y="6"/>
                      <a:pt x="299" y="6"/>
                    </a:cubicBezTo>
                    <a:cubicBezTo>
                      <a:pt x="312" y="6"/>
                      <a:pt x="323" y="7"/>
                      <a:pt x="332" y="8"/>
                    </a:cubicBezTo>
                    <a:cubicBezTo>
                      <a:pt x="332" y="7"/>
                      <a:pt x="332" y="7"/>
                      <a:pt x="332" y="7"/>
                    </a:cubicBezTo>
                    <a:cubicBezTo>
                      <a:pt x="332" y="7"/>
                      <a:pt x="332" y="7"/>
                      <a:pt x="332" y="7"/>
                    </a:cubicBezTo>
                    <a:cubicBezTo>
                      <a:pt x="321" y="4"/>
                      <a:pt x="304" y="1"/>
                      <a:pt x="284" y="0"/>
                    </a:cubicBezTo>
                    <a:cubicBezTo>
                      <a:pt x="280" y="0"/>
                      <a:pt x="275" y="0"/>
                      <a:pt x="270" y="0"/>
                    </a:cubicBezTo>
                  </a:path>
                </a:pathLst>
              </a:custGeom>
              <a:solidFill>
                <a:srgbClr val="FFB7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0" name="î$ḻiḋ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171288A-97A2-4562-AF90-60D906432B47}"/>
                  </a:ext>
                </a:extLst>
              </p:cNvPr>
              <p:cNvSpPr/>
              <p:nvPr/>
            </p:nvSpPr>
            <p:spPr bwMode="auto">
              <a:xfrm>
                <a:off x="2882" y="3451"/>
                <a:ext cx="136" cy="88"/>
              </a:xfrm>
              <a:custGeom>
                <a:avLst/>
                <a:gdLst>
                  <a:gd name="T0" fmla="*/ 81 w 86"/>
                  <a:gd name="T1" fmla="*/ 0 h 56"/>
                  <a:gd name="T2" fmla="*/ 81 w 86"/>
                  <a:gd name="T3" fmla="*/ 0 h 56"/>
                  <a:gd name="T4" fmla="*/ 80 w 86"/>
                  <a:gd name="T5" fmla="*/ 0 h 56"/>
                  <a:gd name="T6" fmla="*/ 0 w 86"/>
                  <a:gd name="T7" fmla="*/ 38 h 56"/>
                  <a:gd name="T8" fmla="*/ 6 w 86"/>
                  <a:gd name="T9" fmla="*/ 56 h 56"/>
                  <a:gd name="T10" fmla="*/ 7 w 86"/>
                  <a:gd name="T11" fmla="*/ 56 h 56"/>
                  <a:gd name="T12" fmla="*/ 86 w 86"/>
                  <a:gd name="T13" fmla="*/ 12 h 56"/>
                  <a:gd name="T14" fmla="*/ 81 w 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56">
                    <a:moveTo>
                      <a:pt x="81" y="0"/>
                    </a:moveTo>
                    <a:cubicBezTo>
                      <a:pt x="81" y="0"/>
                      <a:pt x="81" y="0"/>
                      <a:pt x="81" y="0"/>
                    </a:cubicBezTo>
                    <a:cubicBezTo>
                      <a:pt x="80" y="0"/>
                      <a:pt x="80" y="0"/>
                      <a:pt x="80" y="0"/>
                    </a:cubicBezTo>
                    <a:cubicBezTo>
                      <a:pt x="51" y="9"/>
                      <a:pt x="24" y="22"/>
                      <a:pt x="0" y="38"/>
                    </a:cubicBezTo>
                    <a:cubicBezTo>
                      <a:pt x="1" y="42"/>
                      <a:pt x="4" y="48"/>
                      <a:pt x="6" y="56"/>
                    </a:cubicBezTo>
                    <a:cubicBezTo>
                      <a:pt x="7" y="56"/>
                      <a:pt x="7" y="56"/>
                      <a:pt x="7" y="56"/>
                    </a:cubicBezTo>
                    <a:cubicBezTo>
                      <a:pt x="33" y="35"/>
                      <a:pt x="60" y="21"/>
                      <a:pt x="86" y="12"/>
                    </a:cubicBezTo>
                    <a:cubicBezTo>
                      <a:pt x="81" y="0"/>
                      <a:pt x="81" y="0"/>
                      <a:pt x="81" y="0"/>
                    </a:cubicBezTo>
                  </a:path>
                </a:pathLst>
              </a:custGeom>
              <a:solidFill>
                <a:srgbClr val="F69C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1" name="ïŝļiḋ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F4BFCD6-D360-4106-B8E8-2F159A251B90}"/>
                  </a:ext>
                </a:extLst>
              </p:cNvPr>
              <p:cNvSpPr/>
              <p:nvPr/>
            </p:nvSpPr>
            <p:spPr bwMode="auto">
              <a:xfrm>
                <a:off x="2711" y="3619"/>
                <a:ext cx="88" cy="140"/>
              </a:xfrm>
              <a:custGeom>
                <a:avLst/>
                <a:gdLst>
                  <a:gd name="T0" fmla="*/ 40 w 56"/>
                  <a:gd name="T1" fmla="*/ 0 h 89"/>
                  <a:gd name="T2" fmla="*/ 32 w 56"/>
                  <a:gd name="T3" fmla="*/ 11 h 89"/>
                  <a:gd name="T4" fmla="*/ 4 w 56"/>
                  <a:gd name="T5" fmla="*/ 68 h 89"/>
                  <a:gd name="T6" fmla="*/ 4 w 56"/>
                  <a:gd name="T7" fmla="*/ 68 h 89"/>
                  <a:gd name="T8" fmla="*/ 0 w 56"/>
                  <a:gd name="T9" fmla="*/ 81 h 89"/>
                  <a:gd name="T10" fmla="*/ 14 w 56"/>
                  <a:gd name="T11" fmla="*/ 89 h 89"/>
                  <a:gd name="T12" fmla="*/ 56 w 56"/>
                  <a:gd name="T13" fmla="*/ 9 h 89"/>
                  <a:gd name="T14" fmla="*/ 40 w 56"/>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89">
                    <a:moveTo>
                      <a:pt x="40" y="0"/>
                    </a:moveTo>
                    <a:cubicBezTo>
                      <a:pt x="37" y="4"/>
                      <a:pt x="35" y="8"/>
                      <a:pt x="32" y="11"/>
                    </a:cubicBezTo>
                    <a:cubicBezTo>
                      <a:pt x="4" y="68"/>
                      <a:pt x="4" y="68"/>
                      <a:pt x="4" y="68"/>
                    </a:cubicBezTo>
                    <a:cubicBezTo>
                      <a:pt x="4" y="68"/>
                      <a:pt x="4" y="68"/>
                      <a:pt x="4" y="68"/>
                    </a:cubicBezTo>
                    <a:cubicBezTo>
                      <a:pt x="2" y="72"/>
                      <a:pt x="1" y="76"/>
                      <a:pt x="0" y="81"/>
                    </a:cubicBezTo>
                    <a:cubicBezTo>
                      <a:pt x="3" y="83"/>
                      <a:pt x="8" y="86"/>
                      <a:pt x="14" y="89"/>
                    </a:cubicBezTo>
                    <a:cubicBezTo>
                      <a:pt x="22" y="62"/>
                      <a:pt x="35" y="35"/>
                      <a:pt x="56" y="9"/>
                    </a:cubicBezTo>
                    <a:cubicBezTo>
                      <a:pt x="40" y="0"/>
                      <a:pt x="40" y="0"/>
                      <a:pt x="40" y="0"/>
                    </a:cubicBezTo>
                  </a:path>
                </a:pathLst>
              </a:custGeom>
              <a:solidFill>
                <a:srgbClr val="F69C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2" name="íṣľî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5D57773-365E-474C-B6C4-41311AE3A37A}"/>
                  </a:ext>
                </a:extLst>
              </p:cNvPr>
              <p:cNvSpPr/>
              <p:nvPr/>
            </p:nvSpPr>
            <p:spPr bwMode="auto">
              <a:xfrm>
                <a:off x="2747" y="4086"/>
                <a:ext cx="58" cy="89"/>
              </a:xfrm>
              <a:custGeom>
                <a:avLst/>
                <a:gdLst>
                  <a:gd name="T0" fmla="*/ 9 w 37"/>
                  <a:gd name="T1" fmla="*/ 0 h 57"/>
                  <a:gd name="T2" fmla="*/ 9 w 37"/>
                  <a:gd name="T3" fmla="*/ 0 h 57"/>
                  <a:gd name="T4" fmla="*/ 0 w 37"/>
                  <a:gd name="T5" fmla="*/ 3 h 57"/>
                  <a:gd name="T6" fmla="*/ 9 w 37"/>
                  <a:gd name="T7" fmla="*/ 18 h 57"/>
                  <a:gd name="T8" fmla="*/ 37 w 37"/>
                  <a:gd name="T9" fmla="*/ 57 h 57"/>
                  <a:gd name="T10" fmla="*/ 15 w 37"/>
                  <a:gd name="T11" fmla="*/ 14 h 57"/>
                  <a:gd name="T12" fmla="*/ 9 w 37"/>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37" h="57">
                    <a:moveTo>
                      <a:pt x="9" y="0"/>
                    </a:moveTo>
                    <a:cubicBezTo>
                      <a:pt x="9" y="0"/>
                      <a:pt x="9" y="0"/>
                      <a:pt x="9" y="0"/>
                    </a:cubicBezTo>
                    <a:cubicBezTo>
                      <a:pt x="6" y="1"/>
                      <a:pt x="3" y="2"/>
                      <a:pt x="0" y="3"/>
                    </a:cubicBezTo>
                    <a:cubicBezTo>
                      <a:pt x="3" y="8"/>
                      <a:pt x="6" y="14"/>
                      <a:pt x="9" y="18"/>
                    </a:cubicBezTo>
                    <a:cubicBezTo>
                      <a:pt x="19" y="35"/>
                      <a:pt x="29" y="49"/>
                      <a:pt x="37" y="57"/>
                    </a:cubicBezTo>
                    <a:cubicBezTo>
                      <a:pt x="36" y="55"/>
                      <a:pt x="26" y="39"/>
                      <a:pt x="15" y="14"/>
                    </a:cubicBezTo>
                    <a:cubicBezTo>
                      <a:pt x="13" y="10"/>
                      <a:pt x="11" y="5"/>
                      <a:pt x="9" y="0"/>
                    </a:cubicBezTo>
                  </a:path>
                </a:pathLst>
              </a:custGeom>
              <a:solidFill>
                <a:srgbClr val="FFB7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3" name="isḷïḓ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36FCF33-F4E5-4E9E-A345-772EB7AEB030}"/>
                  </a:ext>
                </a:extLst>
              </p:cNvPr>
              <p:cNvSpPr/>
              <p:nvPr/>
            </p:nvSpPr>
            <p:spPr bwMode="auto">
              <a:xfrm>
                <a:off x="2700" y="3949"/>
                <a:ext cx="61" cy="142"/>
              </a:xfrm>
              <a:custGeom>
                <a:avLst/>
                <a:gdLst>
                  <a:gd name="T0" fmla="*/ 14 w 39"/>
                  <a:gd name="T1" fmla="*/ 0 h 90"/>
                  <a:gd name="T2" fmla="*/ 14 w 39"/>
                  <a:gd name="T3" fmla="*/ 0 h 90"/>
                  <a:gd name="T4" fmla="*/ 0 w 39"/>
                  <a:gd name="T5" fmla="*/ 5 h 90"/>
                  <a:gd name="T6" fmla="*/ 30 w 39"/>
                  <a:gd name="T7" fmla="*/ 90 h 90"/>
                  <a:gd name="T8" fmla="*/ 30 w 39"/>
                  <a:gd name="T9" fmla="*/ 90 h 90"/>
                  <a:gd name="T10" fmla="*/ 39 w 39"/>
                  <a:gd name="T11" fmla="*/ 87 h 90"/>
                  <a:gd name="T12" fmla="*/ 39 w 39"/>
                  <a:gd name="T13" fmla="*/ 87 h 90"/>
                  <a:gd name="T14" fmla="*/ 39 w 39"/>
                  <a:gd name="T15" fmla="*/ 87 h 90"/>
                  <a:gd name="T16" fmla="*/ 14 w 39"/>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90">
                    <a:moveTo>
                      <a:pt x="14" y="0"/>
                    </a:moveTo>
                    <a:cubicBezTo>
                      <a:pt x="14" y="0"/>
                      <a:pt x="14" y="0"/>
                      <a:pt x="14" y="0"/>
                    </a:cubicBezTo>
                    <a:cubicBezTo>
                      <a:pt x="0" y="5"/>
                      <a:pt x="0" y="5"/>
                      <a:pt x="0" y="5"/>
                    </a:cubicBezTo>
                    <a:cubicBezTo>
                      <a:pt x="6" y="38"/>
                      <a:pt x="18" y="67"/>
                      <a:pt x="30" y="90"/>
                    </a:cubicBezTo>
                    <a:cubicBezTo>
                      <a:pt x="30" y="90"/>
                      <a:pt x="30" y="90"/>
                      <a:pt x="30" y="90"/>
                    </a:cubicBezTo>
                    <a:cubicBezTo>
                      <a:pt x="33" y="89"/>
                      <a:pt x="36" y="88"/>
                      <a:pt x="39" y="87"/>
                    </a:cubicBezTo>
                    <a:cubicBezTo>
                      <a:pt x="39" y="87"/>
                      <a:pt x="39" y="87"/>
                      <a:pt x="39" y="87"/>
                    </a:cubicBezTo>
                    <a:cubicBezTo>
                      <a:pt x="39" y="87"/>
                      <a:pt x="39" y="87"/>
                      <a:pt x="39" y="87"/>
                    </a:cubicBezTo>
                    <a:cubicBezTo>
                      <a:pt x="29" y="64"/>
                      <a:pt x="20" y="34"/>
                      <a:pt x="14" y="0"/>
                    </a:cubicBezTo>
                  </a:path>
                </a:pathLst>
              </a:custGeom>
              <a:solidFill>
                <a:srgbClr val="F69C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4" name="ïşľïḑ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11FFA6D-F8CB-4264-9898-4F2E56AE95B2}"/>
                  </a:ext>
                </a:extLst>
              </p:cNvPr>
              <p:cNvSpPr/>
              <p:nvPr/>
            </p:nvSpPr>
            <p:spPr bwMode="auto">
              <a:xfrm>
                <a:off x="3208" y="3448"/>
                <a:ext cx="29" cy="6"/>
              </a:xfrm>
              <a:custGeom>
                <a:avLst/>
                <a:gdLst>
                  <a:gd name="T0" fmla="*/ 0 w 18"/>
                  <a:gd name="T1" fmla="*/ 0 h 4"/>
                  <a:gd name="T2" fmla="*/ 0 w 18"/>
                  <a:gd name="T3" fmla="*/ 1 h 4"/>
                  <a:gd name="T4" fmla="*/ 0 w 18"/>
                  <a:gd name="T5" fmla="*/ 1 h 4"/>
                  <a:gd name="T6" fmla="*/ 18 w 18"/>
                  <a:gd name="T7" fmla="*/ 4 h 4"/>
                  <a:gd name="T8" fmla="*/ 0 w 18"/>
                  <a:gd name="T9" fmla="*/ 0 h 4"/>
                </a:gdLst>
                <a:ahLst/>
                <a:cxnLst>
                  <a:cxn ang="0">
                    <a:pos x="T0" y="T1"/>
                  </a:cxn>
                  <a:cxn ang="0">
                    <a:pos x="T2" y="T3"/>
                  </a:cxn>
                  <a:cxn ang="0">
                    <a:pos x="T4" y="T5"/>
                  </a:cxn>
                  <a:cxn ang="0">
                    <a:pos x="T6" y="T7"/>
                  </a:cxn>
                  <a:cxn ang="0">
                    <a:pos x="T8" y="T9"/>
                  </a:cxn>
                </a:cxnLst>
                <a:rect l="0" t="0" r="r" b="b"/>
                <a:pathLst>
                  <a:path w="18" h="4">
                    <a:moveTo>
                      <a:pt x="0" y="0"/>
                    </a:moveTo>
                    <a:cubicBezTo>
                      <a:pt x="0" y="1"/>
                      <a:pt x="0" y="1"/>
                      <a:pt x="0" y="1"/>
                    </a:cubicBezTo>
                    <a:cubicBezTo>
                      <a:pt x="0" y="1"/>
                      <a:pt x="0" y="1"/>
                      <a:pt x="0" y="1"/>
                    </a:cubicBezTo>
                    <a:cubicBezTo>
                      <a:pt x="9" y="2"/>
                      <a:pt x="16" y="4"/>
                      <a:pt x="18" y="4"/>
                    </a:cubicBezTo>
                    <a:cubicBezTo>
                      <a:pt x="16" y="4"/>
                      <a:pt x="10" y="2"/>
                      <a:pt x="0" y="0"/>
                    </a:cubicBezTo>
                  </a:path>
                </a:pathLst>
              </a:custGeom>
              <a:solidFill>
                <a:srgbClr val="F69C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5" name="îŝḻîḍ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4E9767B-5817-4A85-B252-D9D4B325715D}"/>
                  </a:ext>
                </a:extLst>
              </p:cNvPr>
              <p:cNvSpPr/>
              <p:nvPr/>
            </p:nvSpPr>
            <p:spPr bwMode="auto">
              <a:xfrm>
                <a:off x="4530" y="4007"/>
                <a:ext cx="877" cy="212"/>
              </a:xfrm>
              <a:prstGeom prst="rect">
                <a:avLst/>
              </a:prstGeom>
              <a:solidFill>
                <a:srgbClr val="FFC04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56" name="îṧľi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27F4202-F189-4771-971C-2593360029F4}"/>
                  </a:ext>
                </a:extLst>
              </p:cNvPr>
              <p:cNvSpPr/>
              <p:nvPr/>
            </p:nvSpPr>
            <p:spPr bwMode="auto">
              <a:xfrm>
                <a:off x="4530" y="4007"/>
                <a:ext cx="877"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57" name="îSḷîḍ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6F79178-D9F1-4FAD-B8D6-F463AB373C05}"/>
                  </a:ext>
                </a:extLst>
              </p:cNvPr>
              <p:cNvSpPr/>
              <p:nvPr/>
            </p:nvSpPr>
            <p:spPr bwMode="auto">
              <a:xfrm>
                <a:off x="4530" y="4183"/>
                <a:ext cx="877" cy="36"/>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58" name="ïslîd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52F0308-8792-4A76-8B3D-DDBBB0184632}"/>
                  </a:ext>
                </a:extLst>
              </p:cNvPr>
              <p:cNvSpPr/>
              <p:nvPr/>
            </p:nvSpPr>
            <p:spPr bwMode="auto">
              <a:xfrm>
                <a:off x="4530" y="4183"/>
                <a:ext cx="877" cy="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59" name="íŝľíḋ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CF362A9-3D27-4633-9507-BE3EEAC609D0}"/>
                  </a:ext>
                </a:extLst>
              </p:cNvPr>
              <p:cNvSpPr/>
              <p:nvPr/>
            </p:nvSpPr>
            <p:spPr bwMode="auto">
              <a:xfrm>
                <a:off x="4720" y="4219"/>
                <a:ext cx="260" cy="1"/>
              </a:xfrm>
              <a:prstGeom prst="rect">
                <a:avLst/>
              </a:prstGeom>
              <a:solidFill>
                <a:srgbClr val="FFFF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60" name="ïS1iḍ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945EBE4-1487-4240-886F-111AF3418727}"/>
                  </a:ext>
                </a:extLst>
              </p:cNvPr>
              <p:cNvSpPr/>
              <p:nvPr/>
            </p:nvSpPr>
            <p:spPr bwMode="auto">
              <a:xfrm>
                <a:off x="4720" y="4219"/>
                <a:ext cx="260"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61" name="iṧlïd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C787C2D-20B0-48BD-890A-520AE753DD91}"/>
                  </a:ext>
                </a:extLst>
              </p:cNvPr>
              <p:cNvSpPr/>
              <p:nvPr/>
            </p:nvSpPr>
            <p:spPr bwMode="auto">
              <a:xfrm>
                <a:off x="4720" y="4007"/>
                <a:ext cx="260" cy="176"/>
              </a:xfrm>
              <a:custGeom>
                <a:avLst/>
                <a:gdLst>
                  <a:gd name="T0" fmla="*/ 260 w 260"/>
                  <a:gd name="T1" fmla="*/ 0 h 176"/>
                  <a:gd name="T2" fmla="*/ 24 w 260"/>
                  <a:gd name="T3" fmla="*/ 0 h 176"/>
                  <a:gd name="T4" fmla="*/ 24 w 260"/>
                  <a:gd name="T5" fmla="*/ 2 h 176"/>
                  <a:gd name="T6" fmla="*/ 0 w 260"/>
                  <a:gd name="T7" fmla="*/ 2 h 176"/>
                  <a:gd name="T8" fmla="*/ 0 w 260"/>
                  <a:gd name="T9" fmla="*/ 176 h 176"/>
                  <a:gd name="T10" fmla="*/ 260 w 260"/>
                  <a:gd name="T11" fmla="*/ 176 h 176"/>
                  <a:gd name="T12" fmla="*/ 260 w 260"/>
                  <a:gd name="T13" fmla="*/ 0 h 176"/>
                </a:gdLst>
                <a:ahLst/>
                <a:cxnLst>
                  <a:cxn ang="0">
                    <a:pos x="T0" y="T1"/>
                  </a:cxn>
                  <a:cxn ang="0">
                    <a:pos x="T2" y="T3"/>
                  </a:cxn>
                  <a:cxn ang="0">
                    <a:pos x="T4" y="T5"/>
                  </a:cxn>
                  <a:cxn ang="0">
                    <a:pos x="T6" y="T7"/>
                  </a:cxn>
                  <a:cxn ang="0">
                    <a:pos x="T8" y="T9"/>
                  </a:cxn>
                  <a:cxn ang="0">
                    <a:pos x="T10" y="T11"/>
                  </a:cxn>
                  <a:cxn ang="0">
                    <a:pos x="T12" y="T13"/>
                  </a:cxn>
                </a:cxnLst>
                <a:rect l="0" t="0" r="r" b="b"/>
                <a:pathLst>
                  <a:path w="260" h="176">
                    <a:moveTo>
                      <a:pt x="260" y="0"/>
                    </a:moveTo>
                    <a:lnTo>
                      <a:pt x="24" y="0"/>
                    </a:lnTo>
                    <a:lnTo>
                      <a:pt x="24" y="2"/>
                    </a:lnTo>
                    <a:lnTo>
                      <a:pt x="0" y="2"/>
                    </a:lnTo>
                    <a:lnTo>
                      <a:pt x="0" y="176"/>
                    </a:lnTo>
                    <a:lnTo>
                      <a:pt x="260" y="176"/>
                    </a:lnTo>
                    <a:lnTo>
                      <a:pt x="260" y="0"/>
                    </a:lnTo>
                    <a:close/>
                  </a:path>
                </a:pathLst>
              </a:custGeom>
              <a:solidFill>
                <a:srgbClr val="FFCF6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2" name="íşlîḍ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15CAFEC-34E8-4741-8EC7-ED74E4C19831}"/>
                  </a:ext>
                </a:extLst>
              </p:cNvPr>
              <p:cNvSpPr/>
              <p:nvPr/>
            </p:nvSpPr>
            <p:spPr bwMode="auto">
              <a:xfrm>
                <a:off x="4720" y="4007"/>
                <a:ext cx="260" cy="176"/>
              </a:xfrm>
              <a:custGeom>
                <a:avLst/>
                <a:gdLst>
                  <a:gd name="T0" fmla="*/ 260 w 260"/>
                  <a:gd name="T1" fmla="*/ 0 h 176"/>
                  <a:gd name="T2" fmla="*/ 24 w 260"/>
                  <a:gd name="T3" fmla="*/ 0 h 176"/>
                  <a:gd name="T4" fmla="*/ 24 w 260"/>
                  <a:gd name="T5" fmla="*/ 2 h 176"/>
                  <a:gd name="T6" fmla="*/ 0 w 260"/>
                  <a:gd name="T7" fmla="*/ 2 h 176"/>
                  <a:gd name="T8" fmla="*/ 0 w 260"/>
                  <a:gd name="T9" fmla="*/ 176 h 176"/>
                  <a:gd name="T10" fmla="*/ 260 w 260"/>
                  <a:gd name="T11" fmla="*/ 176 h 176"/>
                  <a:gd name="T12" fmla="*/ 260 w 260"/>
                  <a:gd name="T13" fmla="*/ 0 h 176"/>
                </a:gdLst>
                <a:ahLst/>
                <a:cxnLst>
                  <a:cxn ang="0">
                    <a:pos x="T0" y="T1"/>
                  </a:cxn>
                  <a:cxn ang="0">
                    <a:pos x="T2" y="T3"/>
                  </a:cxn>
                  <a:cxn ang="0">
                    <a:pos x="T4" y="T5"/>
                  </a:cxn>
                  <a:cxn ang="0">
                    <a:pos x="T6" y="T7"/>
                  </a:cxn>
                  <a:cxn ang="0">
                    <a:pos x="T8" y="T9"/>
                  </a:cxn>
                  <a:cxn ang="0">
                    <a:pos x="T10" y="T11"/>
                  </a:cxn>
                  <a:cxn ang="0">
                    <a:pos x="T12" y="T13"/>
                  </a:cxn>
                </a:cxnLst>
                <a:rect l="0" t="0" r="r" b="b"/>
                <a:pathLst>
                  <a:path w="260" h="176">
                    <a:moveTo>
                      <a:pt x="260" y="0"/>
                    </a:moveTo>
                    <a:lnTo>
                      <a:pt x="24" y="0"/>
                    </a:lnTo>
                    <a:lnTo>
                      <a:pt x="24" y="2"/>
                    </a:lnTo>
                    <a:lnTo>
                      <a:pt x="0" y="2"/>
                    </a:lnTo>
                    <a:lnTo>
                      <a:pt x="0" y="176"/>
                    </a:lnTo>
                    <a:lnTo>
                      <a:pt x="260" y="176"/>
                    </a:lnTo>
                    <a:lnTo>
                      <a:pt x="26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3" name="ïsļí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CD75FDF-57E2-4FEE-990E-8E81101499D8}"/>
                  </a:ext>
                </a:extLst>
              </p:cNvPr>
              <p:cNvSpPr/>
              <p:nvPr/>
            </p:nvSpPr>
            <p:spPr bwMode="auto">
              <a:xfrm>
                <a:off x="4720" y="4183"/>
                <a:ext cx="260" cy="36"/>
              </a:xfrm>
              <a:prstGeom prst="rect">
                <a:avLst/>
              </a:prstGeom>
              <a:solidFill>
                <a:srgbClr val="E5775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64" name="işļiḍ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9B12236-B7F5-4C4F-B28C-EC7962021B7E}"/>
                  </a:ext>
                </a:extLst>
              </p:cNvPr>
              <p:cNvSpPr/>
              <p:nvPr/>
            </p:nvSpPr>
            <p:spPr bwMode="auto">
              <a:xfrm>
                <a:off x="4720" y="4183"/>
                <a:ext cx="260" cy="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65" name="iśļiḋ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09A2CEF-D91D-4D9A-8211-1594E1D2F312}"/>
                  </a:ext>
                </a:extLst>
              </p:cNvPr>
              <p:cNvSpPr/>
              <p:nvPr/>
            </p:nvSpPr>
            <p:spPr bwMode="auto">
              <a:xfrm>
                <a:off x="4530" y="4219"/>
                <a:ext cx="80" cy="2"/>
              </a:xfrm>
              <a:prstGeom prst="rect">
                <a:avLst/>
              </a:prstGeom>
              <a:solidFill>
                <a:srgbClr val="F7D4C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66" name="iṡļíḓ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8D82A34-AEBD-49B9-A640-96419B99D255}"/>
                  </a:ext>
                </a:extLst>
              </p:cNvPr>
              <p:cNvSpPr/>
              <p:nvPr/>
            </p:nvSpPr>
            <p:spPr bwMode="auto">
              <a:xfrm>
                <a:off x="4530" y="4219"/>
                <a:ext cx="80"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67" name="îS1íḍ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4EFD470-3B8D-4EA6-A2A7-6619E9C96D25}"/>
                  </a:ext>
                </a:extLst>
              </p:cNvPr>
              <p:cNvSpPr/>
              <p:nvPr/>
            </p:nvSpPr>
            <p:spPr bwMode="auto">
              <a:xfrm>
                <a:off x="4530" y="4007"/>
                <a:ext cx="80" cy="176"/>
              </a:xfrm>
              <a:prstGeom prst="rect">
                <a:avLst/>
              </a:prstGeom>
              <a:solidFill>
                <a:srgbClr val="F7A4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68" name="îṣľîḍ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209EBB2-B907-4305-BBB7-03A6B212719C}"/>
                  </a:ext>
                </a:extLst>
              </p:cNvPr>
              <p:cNvSpPr/>
              <p:nvPr/>
            </p:nvSpPr>
            <p:spPr bwMode="auto">
              <a:xfrm>
                <a:off x="4530" y="4007"/>
                <a:ext cx="80"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69" name="îṩḻî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712D018-05BC-4165-98D7-1864856AFD50}"/>
                  </a:ext>
                </a:extLst>
              </p:cNvPr>
              <p:cNvSpPr/>
              <p:nvPr/>
            </p:nvSpPr>
            <p:spPr bwMode="auto">
              <a:xfrm>
                <a:off x="4530" y="4183"/>
                <a:ext cx="80" cy="36"/>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70" name="ïṧľî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8B5093D-A7BE-4BF3-9EE6-47BDD89A6D20}"/>
                  </a:ext>
                </a:extLst>
              </p:cNvPr>
              <p:cNvSpPr/>
              <p:nvPr/>
            </p:nvSpPr>
            <p:spPr bwMode="auto">
              <a:xfrm>
                <a:off x="4530" y="4183"/>
                <a:ext cx="80" cy="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71" name="í$ḷí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9797322-D155-478D-920C-853F13B94308}"/>
                  </a:ext>
                </a:extLst>
              </p:cNvPr>
              <p:cNvSpPr/>
              <p:nvPr/>
            </p:nvSpPr>
            <p:spPr bwMode="auto">
              <a:xfrm>
                <a:off x="5102" y="4006"/>
                <a:ext cx="299" cy="1"/>
              </a:xfrm>
              <a:custGeom>
                <a:avLst/>
                <a:gdLst>
                  <a:gd name="T0" fmla="*/ 299 w 299"/>
                  <a:gd name="T1" fmla="*/ 0 h 1"/>
                  <a:gd name="T2" fmla="*/ 12 w 299"/>
                  <a:gd name="T3" fmla="*/ 0 h 1"/>
                  <a:gd name="T4" fmla="*/ 12 w 299"/>
                  <a:gd name="T5" fmla="*/ 1 h 1"/>
                  <a:gd name="T6" fmla="*/ 0 w 299"/>
                  <a:gd name="T7" fmla="*/ 1 h 1"/>
                  <a:gd name="T8" fmla="*/ 0 w 299"/>
                  <a:gd name="T9" fmla="*/ 1 h 1"/>
                  <a:gd name="T10" fmla="*/ 299 w 299"/>
                  <a:gd name="T11" fmla="*/ 1 h 1"/>
                  <a:gd name="T12" fmla="*/ 299 w 299"/>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299" h="1">
                    <a:moveTo>
                      <a:pt x="299" y="0"/>
                    </a:moveTo>
                    <a:lnTo>
                      <a:pt x="12" y="0"/>
                    </a:lnTo>
                    <a:lnTo>
                      <a:pt x="12" y="1"/>
                    </a:lnTo>
                    <a:lnTo>
                      <a:pt x="0" y="1"/>
                    </a:lnTo>
                    <a:lnTo>
                      <a:pt x="0" y="1"/>
                    </a:lnTo>
                    <a:lnTo>
                      <a:pt x="299" y="1"/>
                    </a:lnTo>
                    <a:lnTo>
                      <a:pt x="299" y="0"/>
                    </a:lnTo>
                    <a:close/>
                  </a:path>
                </a:pathLst>
              </a:custGeom>
              <a:solidFill>
                <a:srgbClr val="F7D4C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2" name="iṣľiḓ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8241BE0-613B-466F-BF7F-B3C987834C39}"/>
                  </a:ext>
                </a:extLst>
              </p:cNvPr>
              <p:cNvSpPr/>
              <p:nvPr/>
            </p:nvSpPr>
            <p:spPr bwMode="auto">
              <a:xfrm>
                <a:off x="5102" y="4006"/>
                <a:ext cx="299" cy="1"/>
              </a:xfrm>
              <a:custGeom>
                <a:avLst/>
                <a:gdLst>
                  <a:gd name="T0" fmla="*/ 299 w 299"/>
                  <a:gd name="T1" fmla="*/ 0 h 1"/>
                  <a:gd name="T2" fmla="*/ 12 w 299"/>
                  <a:gd name="T3" fmla="*/ 0 h 1"/>
                  <a:gd name="T4" fmla="*/ 12 w 299"/>
                  <a:gd name="T5" fmla="*/ 1 h 1"/>
                  <a:gd name="T6" fmla="*/ 0 w 299"/>
                  <a:gd name="T7" fmla="*/ 1 h 1"/>
                  <a:gd name="T8" fmla="*/ 0 w 299"/>
                  <a:gd name="T9" fmla="*/ 1 h 1"/>
                  <a:gd name="T10" fmla="*/ 299 w 299"/>
                  <a:gd name="T11" fmla="*/ 1 h 1"/>
                  <a:gd name="T12" fmla="*/ 299 w 299"/>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299" h="1">
                    <a:moveTo>
                      <a:pt x="299" y="0"/>
                    </a:moveTo>
                    <a:lnTo>
                      <a:pt x="12" y="0"/>
                    </a:lnTo>
                    <a:lnTo>
                      <a:pt x="12" y="1"/>
                    </a:lnTo>
                    <a:lnTo>
                      <a:pt x="0" y="1"/>
                    </a:lnTo>
                    <a:lnTo>
                      <a:pt x="0" y="1"/>
                    </a:lnTo>
                    <a:lnTo>
                      <a:pt x="299" y="1"/>
                    </a:lnTo>
                    <a:lnTo>
                      <a:pt x="2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3" name="íṧļíḓ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BAE23D5-1AB5-42DB-85A2-66DE5A5A1542}"/>
                  </a:ext>
                </a:extLst>
              </p:cNvPr>
              <p:cNvSpPr/>
              <p:nvPr/>
            </p:nvSpPr>
            <p:spPr bwMode="auto">
              <a:xfrm>
                <a:off x="5102" y="4007"/>
                <a:ext cx="299" cy="176"/>
              </a:xfrm>
              <a:prstGeom prst="rect">
                <a:avLst/>
              </a:prstGeom>
              <a:solidFill>
                <a:srgbClr val="F7A4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74" name="íṣḻíḍ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B7E1F38-D58D-40D4-96F2-5C12E6FBE44F}"/>
                  </a:ext>
                </a:extLst>
              </p:cNvPr>
              <p:cNvSpPr/>
              <p:nvPr/>
            </p:nvSpPr>
            <p:spPr bwMode="auto">
              <a:xfrm>
                <a:off x="5102" y="4007"/>
                <a:ext cx="299"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75" name="ïṡľiḍ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09CC49D-BE7B-4DE7-8090-08F6E16F7B4E}"/>
                  </a:ext>
                </a:extLst>
              </p:cNvPr>
              <p:cNvSpPr/>
              <p:nvPr/>
            </p:nvSpPr>
            <p:spPr bwMode="auto">
              <a:xfrm>
                <a:off x="5102" y="4183"/>
                <a:ext cx="299" cy="32"/>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76" name="iSļíd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EC5BE9C-F29F-40B1-9472-64773000AEA2}"/>
                  </a:ext>
                </a:extLst>
              </p:cNvPr>
              <p:cNvSpPr/>
              <p:nvPr/>
            </p:nvSpPr>
            <p:spPr bwMode="auto">
              <a:xfrm>
                <a:off x="5102" y="4183"/>
                <a:ext cx="299" cy="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77" name="îs1í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E47831B-2B02-4D18-8108-D8B7B20244CF}"/>
                  </a:ext>
                </a:extLst>
              </p:cNvPr>
              <p:cNvSpPr/>
              <p:nvPr/>
            </p:nvSpPr>
            <p:spPr bwMode="auto">
              <a:xfrm>
                <a:off x="4664" y="3793"/>
                <a:ext cx="877" cy="213"/>
              </a:xfrm>
              <a:prstGeom prst="rect">
                <a:avLst/>
              </a:prstGeom>
              <a:solidFill>
                <a:srgbClr val="FFC04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78" name="îṣḷïḋ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9F9D7A6-98E9-4D02-B5A7-F1D6133FDF41}"/>
                  </a:ext>
                </a:extLst>
              </p:cNvPr>
              <p:cNvSpPr/>
              <p:nvPr/>
            </p:nvSpPr>
            <p:spPr bwMode="auto">
              <a:xfrm>
                <a:off x="4664" y="3793"/>
                <a:ext cx="877"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79" name="ïṩ1îḍ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241F80B-DAB5-4463-A895-B38B39913CD9}"/>
                  </a:ext>
                </a:extLst>
              </p:cNvPr>
              <p:cNvSpPr/>
              <p:nvPr/>
            </p:nvSpPr>
            <p:spPr bwMode="auto">
              <a:xfrm>
                <a:off x="4664" y="3971"/>
                <a:ext cx="877" cy="35"/>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80" name="ïšḷïḍ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FDEBAEC-F5F0-489C-AEF1-A4E0235D56E3}"/>
                  </a:ext>
                </a:extLst>
              </p:cNvPr>
              <p:cNvSpPr/>
              <p:nvPr/>
            </p:nvSpPr>
            <p:spPr bwMode="auto">
              <a:xfrm>
                <a:off x="4664" y="3971"/>
                <a:ext cx="877" cy="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81" name="îš1î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0D6E457-DDE7-4476-B658-97BB2229916D}"/>
                  </a:ext>
                </a:extLst>
              </p:cNvPr>
              <p:cNvSpPr/>
              <p:nvPr/>
            </p:nvSpPr>
            <p:spPr bwMode="auto">
              <a:xfrm>
                <a:off x="4854" y="3797"/>
                <a:ext cx="260" cy="174"/>
              </a:xfrm>
              <a:custGeom>
                <a:avLst/>
                <a:gdLst>
                  <a:gd name="T0" fmla="*/ 260 w 260"/>
                  <a:gd name="T1" fmla="*/ 0 h 174"/>
                  <a:gd name="T2" fmla="*/ 188 w 260"/>
                  <a:gd name="T3" fmla="*/ 0 h 174"/>
                  <a:gd name="T4" fmla="*/ 188 w 260"/>
                  <a:gd name="T5" fmla="*/ 0 h 174"/>
                  <a:gd name="T6" fmla="*/ 0 w 260"/>
                  <a:gd name="T7" fmla="*/ 0 h 174"/>
                  <a:gd name="T8" fmla="*/ 0 w 260"/>
                  <a:gd name="T9" fmla="*/ 174 h 174"/>
                  <a:gd name="T10" fmla="*/ 260 w 260"/>
                  <a:gd name="T11" fmla="*/ 174 h 174"/>
                  <a:gd name="T12" fmla="*/ 260 w 260"/>
                  <a:gd name="T13" fmla="*/ 0 h 174"/>
                </a:gdLst>
                <a:ahLst/>
                <a:cxnLst>
                  <a:cxn ang="0">
                    <a:pos x="T0" y="T1"/>
                  </a:cxn>
                  <a:cxn ang="0">
                    <a:pos x="T2" y="T3"/>
                  </a:cxn>
                  <a:cxn ang="0">
                    <a:pos x="T4" y="T5"/>
                  </a:cxn>
                  <a:cxn ang="0">
                    <a:pos x="T6" y="T7"/>
                  </a:cxn>
                  <a:cxn ang="0">
                    <a:pos x="T8" y="T9"/>
                  </a:cxn>
                  <a:cxn ang="0">
                    <a:pos x="T10" y="T11"/>
                  </a:cxn>
                  <a:cxn ang="0">
                    <a:pos x="T12" y="T13"/>
                  </a:cxn>
                </a:cxnLst>
                <a:rect l="0" t="0" r="r" b="b"/>
                <a:pathLst>
                  <a:path w="260" h="174">
                    <a:moveTo>
                      <a:pt x="260" y="0"/>
                    </a:moveTo>
                    <a:lnTo>
                      <a:pt x="188" y="0"/>
                    </a:lnTo>
                    <a:lnTo>
                      <a:pt x="188" y="0"/>
                    </a:lnTo>
                    <a:lnTo>
                      <a:pt x="0" y="0"/>
                    </a:lnTo>
                    <a:lnTo>
                      <a:pt x="0" y="174"/>
                    </a:lnTo>
                    <a:lnTo>
                      <a:pt x="260" y="174"/>
                    </a:lnTo>
                    <a:lnTo>
                      <a:pt x="260" y="0"/>
                    </a:lnTo>
                    <a:close/>
                  </a:path>
                </a:pathLst>
              </a:custGeom>
              <a:solidFill>
                <a:srgbClr val="FFCF6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2" name="îSļí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136B457-6C69-4007-A39E-56829E415678}"/>
                  </a:ext>
                </a:extLst>
              </p:cNvPr>
              <p:cNvSpPr/>
              <p:nvPr/>
            </p:nvSpPr>
            <p:spPr bwMode="auto">
              <a:xfrm>
                <a:off x="4854" y="3797"/>
                <a:ext cx="260" cy="174"/>
              </a:xfrm>
              <a:custGeom>
                <a:avLst/>
                <a:gdLst>
                  <a:gd name="T0" fmla="*/ 260 w 260"/>
                  <a:gd name="T1" fmla="*/ 0 h 174"/>
                  <a:gd name="T2" fmla="*/ 188 w 260"/>
                  <a:gd name="T3" fmla="*/ 0 h 174"/>
                  <a:gd name="T4" fmla="*/ 188 w 260"/>
                  <a:gd name="T5" fmla="*/ 0 h 174"/>
                  <a:gd name="T6" fmla="*/ 0 w 260"/>
                  <a:gd name="T7" fmla="*/ 0 h 174"/>
                  <a:gd name="T8" fmla="*/ 0 w 260"/>
                  <a:gd name="T9" fmla="*/ 174 h 174"/>
                  <a:gd name="T10" fmla="*/ 260 w 260"/>
                  <a:gd name="T11" fmla="*/ 174 h 174"/>
                  <a:gd name="T12" fmla="*/ 260 w 260"/>
                  <a:gd name="T13" fmla="*/ 0 h 174"/>
                </a:gdLst>
                <a:ahLst/>
                <a:cxnLst>
                  <a:cxn ang="0">
                    <a:pos x="T0" y="T1"/>
                  </a:cxn>
                  <a:cxn ang="0">
                    <a:pos x="T2" y="T3"/>
                  </a:cxn>
                  <a:cxn ang="0">
                    <a:pos x="T4" y="T5"/>
                  </a:cxn>
                  <a:cxn ang="0">
                    <a:pos x="T6" y="T7"/>
                  </a:cxn>
                  <a:cxn ang="0">
                    <a:pos x="T8" y="T9"/>
                  </a:cxn>
                  <a:cxn ang="0">
                    <a:pos x="T10" y="T11"/>
                  </a:cxn>
                  <a:cxn ang="0">
                    <a:pos x="T12" y="T13"/>
                  </a:cxn>
                </a:cxnLst>
                <a:rect l="0" t="0" r="r" b="b"/>
                <a:pathLst>
                  <a:path w="260" h="174">
                    <a:moveTo>
                      <a:pt x="260" y="0"/>
                    </a:moveTo>
                    <a:lnTo>
                      <a:pt x="188" y="0"/>
                    </a:lnTo>
                    <a:lnTo>
                      <a:pt x="188" y="0"/>
                    </a:lnTo>
                    <a:lnTo>
                      <a:pt x="0" y="0"/>
                    </a:lnTo>
                    <a:lnTo>
                      <a:pt x="0" y="174"/>
                    </a:lnTo>
                    <a:lnTo>
                      <a:pt x="260" y="174"/>
                    </a:lnTo>
                    <a:lnTo>
                      <a:pt x="26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3" name="îš1i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AACBB2B-CCCA-4B94-96A8-E401D63F12D6}"/>
                  </a:ext>
                </a:extLst>
              </p:cNvPr>
              <p:cNvSpPr/>
              <p:nvPr/>
            </p:nvSpPr>
            <p:spPr bwMode="auto">
              <a:xfrm>
                <a:off x="4854" y="4006"/>
                <a:ext cx="248" cy="1"/>
              </a:xfrm>
              <a:prstGeom prst="rect">
                <a:avLst/>
              </a:prstGeom>
              <a:solidFill>
                <a:srgbClr val="FFFF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84" name="is1iḋ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76FB64E-ADAB-4AFF-8DA5-D52CFC5DAF06}"/>
                  </a:ext>
                </a:extLst>
              </p:cNvPr>
              <p:cNvSpPr/>
              <p:nvPr/>
            </p:nvSpPr>
            <p:spPr bwMode="auto">
              <a:xfrm>
                <a:off x="4854" y="4006"/>
                <a:ext cx="248"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85" name="îṡļîḍ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4054A3B-B029-4356-9F80-FDEC29C6C44C}"/>
                  </a:ext>
                </a:extLst>
              </p:cNvPr>
              <p:cNvSpPr/>
              <p:nvPr/>
            </p:nvSpPr>
            <p:spPr bwMode="auto">
              <a:xfrm>
                <a:off x="5102" y="4006"/>
                <a:ext cx="12" cy="1"/>
              </a:xfrm>
              <a:prstGeom prst="rect">
                <a:avLst/>
              </a:prstGeom>
              <a:solidFill>
                <a:srgbClr val="F9DFC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86" name="íṣļîḓ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4C9B58B-553D-49A8-828C-8D02B5995402}"/>
                  </a:ext>
                </a:extLst>
              </p:cNvPr>
              <p:cNvSpPr/>
              <p:nvPr/>
            </p:nvSpPr>
            <p:spPr bwMode="auto">
              <a:xfrm>
                <a:off x="5102" y="4006"/>
                <a:ext cx="12"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87" name="îsḷïḋ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54E5018-5183-4582-A56F-7385DF97FCAD}"/>
                  </a:ext>
                </a:extLst>
              </p:cNvPr>
              <p:cNvSpPr/>
              <p:nvPr/>
            </p:nvSpPr>
            <p:spPr bwMode="auto">
              <a:xfrm>
                <a:off x="4854" y="3971"/>
                <a:ext cx="260" cy="35"/>
              </a:xfrm>
              <a:prstGeom prst="rect">
                <a:avLst/>
              </a:prstGeom>
              <a:solidFill>
                <a:srgbClr val="E5775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88" name="îṥļî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AE51EA9-9992-48C2-838D-53FC26C029E7}"/>
                  </a:ext>
                </a:extLst>
              </p:cNvPr>
              <p:cNvSpPr/>
              <p:nvPr/>
            </p:nvSpPr>
            <p:spPr bwMode="auto">
              <a:xfrm>
                <a:off x="4854" y="3971"/>
                <a:ext cx="260" cy="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89" name="ïš1ï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0B4F53A-0913-44C2-A960-78C6389375BB}"/>
                  </a:ext>
                </a:extLst>
              </p:cNvPr>
              <p:cNvSpPr/>
              <p:nvPr/>
            </p:nvSpPr>
            <p:spPr bwMode="auto">
              <a:xfrm>
                <a:off x="4664" y="4006"/>
                <a:ext cx="80" cy="1"/>
              </a:xfrm>
              <a:custGeom>
                <a:avLst/>
                <a:gdLst>
                  <a:gd name="T0" fmla="*/ 80 w 80"/>
                  <a:gd name="T1" fmla="*/ 0 h 1"/>
                  <a:gd name="T2" fmla="*/ 0 w 80"/>
                  <a:gd name="T3" fmla="*/ 0 h 1"/>
                  <a:gd name="T4" fmla="*/ 0 w 80"/>
                  <a:gd name="T5" fmla="*/ 1 h 1"/>
                  <a:gd name="T6" fmla="*/ 56 w 80"/>
                  <a:gd name="T7" fmla="*/ 1 h 1"/>
                  <a:gd name="T8" fmla="*/ 80 w 80"/>
                  <a:gd name="T9" fmla="*/ 1 h 1"/>
                  <a:gd name="T10" fmla="*/ 80 w 80"/>
                  <a:gd name="T11" fmla="*/ 0 h 1"/>
                </a:gdLst>
                <a:ahLst/>
                <a:cxnLst>
                  <a:cxn ang="0">
                    <a:pos x="T0" y="T1"/>
                  </a:cxn>
                  <a:cxn ang="0">
                    <a:pos x="T2" y="T3"/>
                  </a:cxn>
                  <a:cxn ang="0">
                    <a:pos x="T4" y="T5"/>
                  </a:cxn>
                  <a:cxn ang="0">
                    <a:pos x="T6" y="T7"/>
                  </a:cxn>
                  <a:cxn ang="0">
                    <a:pos x="T8" y="T9"/>
                  </a:cxn>
                  <a:cxn ang="0">
                    <a:pos x="T10" y="T11"/>
                  </a:cxn>
                </a:cxnLst>
                <a:rect l="0" t="0" r="r" b="b"/>
                <a:pathLst>
                  <a:path w="80" h="1">
                    <a:moveTo>
                      <a:pt x="80" y="0"/>
                    </a:moveTo>
                    <a:lnTo>
                      <a:pt x="0" y="0"/>
                    </a:lnTo>
                    <a:lnTo>
                      <a:pt x="0" y="1"/>
                    </a:lnTo>
                    <a:lnTo>
                      <a:pt x="56" y="1"/>
                    </a:lnTo>
                    <a:lnTo>
                      <a:pt x="80" y="1"/>
                    </a:lnTo>
                    <a:lnTo>
                      <a:pt x="80" y="0"/>
                    </a:lnTo>
                    <a:close/>
                  </a:path>
                </a:pathLst>
              </a:custGeom>
              <a:solidFill>
                <a:srgbClr val="F7D4C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0" name="iṥļiḓ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0AE310F-7E98-493F-81FE-25A6A35A232A}"/>
                  </a:ext>
                </a:extLst>
              </p:cNvPr>
              <p:cNvSpPr/>
              <p:nvPr/>
            </p:nvSpPr>
            <p:spPr bwMode="auto">
              <a:xfrm>
                <a:off x="4664" y="4006"/>
                <a:ext cx="80" cy="1"/>
              </a:xfrm>
              <a:custGeom>
                <a:avLst/>
                <a:gdLst>
                  <a:gd name="T0" fmla="*/ 80 w 80"/>
                  <a:gd name="T1" fmla="*/ 0 h 1"/>
                  <a:gd name="T2" fmla="*/ 0 w 80"/>
                  <a:gd name="T3" fmla="*/ 0 h 1"/>
                  <a:gd name="T4" fmla="*/ 0 w 80"/>
                  <a:gd name="T5" fmla="*/ 1 h 1"/>
                  <a:gd name="T6" fmla="*/ 56 w 80"/>
                  <a:gd name="T7" fmla="*/ 1 h 1"/>
                  <a:gd name="T8" fmla="*/ 80 w 80"/>
                  <a:gd name="T9" fmla="*/ 1 h 1"/>
                  <a:gd name="T10" fmla="*/ 80 w 80"/>
                  <a:gd name="T11" fmla="*/ 0 h 1"/>
                </a:gdLst>
                <a:ahLst/>
                <a:cxnLst>
                  <a:cxn ang="0">
                    <a:pos x="T0" y="T1"/>
                  </a:cxn>
                  <a:cxn ang="0">
                    <a:pos x="T2" y="T3"/>
                  </a:cxn>
                  <a:cxn ang="0">
                    <a:pos x="T4" y="T5"/>
                  </a:cxn>
                  <a:cxn ang="0">
                    <a:pos x="T6" y="T7"/>
                  </a:cxn>
                  <a:cxn ang="0">
                    <a:pos x="T8" y="T9"/>
                  </a:cxn>
                  <a:cxn ang="0">
                    <a:pos x="T10" y="T11"/>
                  </a:cxn>
                </a:cxnLst>
                <a:rect l="0" t="0" r="r" b="b"/>
                <a:pathLst>
                  <a:path w="80" h="1">
                    <a:moveTo>
                      <a:pt x="80" y="0"/>
                    </a:moveTo>
                    <a:lnTo>
                      <a:pt x="0" y="0"/>
                    </a:lnTo>
                    <a:lnTo>
                      <a:pt x="0" y="1"/>
                    </a:lnTo>
                    <a:lnTo>
                      <a:pt x="56" y="1"/>
                    </a:lnTo>
                    <a:lnTo>
                      <a:pt x="80" y="1"/>
                    </a:lnTo>
                    <a:lnTo>
                      <a:pt x="8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1" name="işļíď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43A7B58-2280-43D3-8B04-2B2771A32247}"/>
                  </a:ext>
                </a:extLst>
              </p:cNvPr>
              <p:cNvSpPr/>
              <p:nvPr/>
            </p:nvSpPr>
            <p:spPr bwMode="auto">
              <a:xfrm>
                <a:off x="4664" y="4007"/>
                <a:ext cx="56" cy="2"/>
              </a:xfrm>
              <a:prstGeom prst="rect">
                <a:avLst/>
              </a:prstGeom>
              <a:solidFill>
                <a:srgbClr val="F7A4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92" name="ïS1íḍ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4187482-7A32-4423-BB72-17393FB13DC2}"/>
                  </a:ext>
                </a:extLst>
              </p:cNvPr>
              <p:cNvSpPr/>
              <p:nvPr/>
            </p:nvSpPr>
            <p:spPr bwMode="auto">
              <a:xfrm>
                <a:off x="4664" y="4007"/>
                <a:ext cx="56"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93" name="isḻï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370EE82-589F-4549-8FE2-C78462845700}"/>
                  </a:ext>
                </a:extLst>
              </p:cNvPr>
              <p:cNvSpPr/>
              <p:nvPr/>
            </p:nvSpPr>
            <p:spPr bwMode="auto">
              <a:xfrm>
                <a:off x="4720" y="4007"/>
                <a:ext cx="24" cy="2"/>
              </a:xfrm>
              <a:prstGeom prst="rect">
                <a:avLst/>
              </a:prstGeom>
              <a:solidFill>
                <a:srgbClr val="F7B05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94" name="ísľi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292792D-CCA8-411B-8573-314FE2A8C82C}"/>
                  </a:ext>
                </a:extLst>
              </p:cNvPr>
              <p:cNvSpPr/>
              <p:nvPr/>
            </p:nvSpPr>
            <p:spPr bwMode="auto">
              <a:xfrm>
                <a:off x="4720" y="4007"/>
                <a:ext cx="24"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95" name="iṥḻíḍ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E137048-8FAF-4F77-A138-2406B1BC57BC}"/>
                  </a:ext>
                </a:extLst>
              </p:cNvPr>
              <p:cNvSpPr/>
              <p:nvPr/>
            </p:nvSpPr>
            <p:spPr bwMode="auto">
              <a:xfrm>
                <a:off x="4664" y="3797"/>
                <a:ext cx="80" cy="174"/>
              </a:xfrm>
              <a:custGeom>
                <a:avLst/>
                <a:gdLst>
                  <a:gd name="T0" fmla="*/ 80 w 80"/>
                  <a:gd name="T1" fmla="*/ 0 h 174"/>
                  <a:gd name="T2" fmla="*/ 8 w 80"/>
                  <a:gd name="T3" fmla="*/ 0 h 174"/>
                  <a:gd name="T4" fmla="*/ 8 w 80"/>
                  <a:gd name="T5" fmla="*/ 1 h 174"/>
                  <a:gd name="T6" fmla="*/ 0 w 80"/>
                  <a:gd name="T7" fmla="*/ 1 h 174"/>
                  <a:gd name="T8" fmla="*/ 0 w 80"/>
                  <a:gd name="T9" fmla="*/ 174 h 174"/>
                  <a:gd name="T10" fmla="*/ 80 w 80"/>
                  <a:gd name="T11" fmla="*/ 174 h 174"/>
                  <a:gd name="T12" fmla="*/ 80 w 80"/>
                  <a:gd name="T13" fmla="*/ 0 h 174"/>
                </a:gdLst>
                <a:ahLst/>
                <a:cxnLst>
                  <a:cxn ang="0">
                    <a:pos x="T0" y="T1"/>
                  </a:cxn>
                  <a:cxn ang="0">
                    <a:pos x="T2" y="T3"/>
                  </a:cxn>
                  <a:cxn ang="0">
                    <a:pos x="T4" y="T5"/>
                  </a:cxn>
                  <a:cxn ang="0">
                    <a:pos x="T6" y="T7"/>
                  </a:cxn>
                  <a:cxn ang="0">
                    <a:pos x="T8" y="T9"/>
                  </a:cxn>
                  <a:cxn ang="0">
                    <a:pos x="T10" y="T11"/>
                  </a:cxn>
                  <a:cxn ang="0">
                    <a:pos x="T12" y="T13"/>
                  </a:cxn>
                </a:cxnLst>
                <a:rect l="0" t="0" r="r" b="b"/>
                <a:pathLst>
                  <a:path w="80" h="174">
                    <a:moveTo>
                      <a:pt x="80" y="0"/>
                    </a:moveTo>
                    <a:lnTo>
                      <a:pt x="8" y="0"/>
                    </a:lnTo>
                    <a:lnTo>
                      <a:pt x="8" y="1"/>
                    </a:lnTo>
                    <a:lnTo>
                      <a:pt x="0" y="1"/>
                    </a:lnTo>
                    <a:lnTo>
                      <a:pt x="0" y="174"/>
                    </a:lnTo>
                    <a:lnTo>
                      <a:pt x="80" y="174"/>
                    </a:lnTo>
                    <a:lnTo>
                      <a:pt x="80" y="0"/>
                    </a:lnTo>
                    <a:close/>
                  </a:path>
                </a:pathLst>
              </a:custGeom>
              <a:solidFill>
                <a:srgbClr val="F7A4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6" name="iṥliď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B91E038-E6D4-4C0F-A294-EBFD36E705B8}"/>
                  </a:ext>
                </a:extLst>
              </p:cNvPr>
              <p:cNvSpPr/>
              <p:nvPr/>
            </p:nvSpPr>
            <p:spPr bwMode="auto">
              <a:xfrm>
                <a:off x="4664" y="3797"/>
                <a:ext cx="80" cy="174"/>
              </a:xfrm>
              <a:custGeom>
                <a:avLst/>
                <a:gdLst>
                  <a:gd name="T0" fmla="*/ 80 w 80"/>
                  <a:gd name="T1" fmla="*/ 0 h 174"/>
                  <a:gd name="T2" fmla="*/ 8 w 80"/>
                  <a:gd name="T3" fmla="*/ 0 h 174"/>
                  <a:gd name="T4" fmla="*/ 8 w 80"/>
                  <a:gd name="T5" fmla="*/ 1 h 174"/>
                  <a:gd name="T6" fmla="*/ 0 w 80"/>
                  <a:gd name="T7" fmla="*/ 1 h 174"/>
                  <a:gd name="T8" fmla="*/ 0 w 80"/>
                  <a:gd name="T9" fmla="*/ 174 h 174"/>
                  <a:gd name="T10" fmla="*/ 80 w 80"/>
                  <a:gd name="T11" fmla="*/ 174 h 174"/>
                  <a:gd name="T12" fmla="*/ 80 w 80"/>
                  <a:gd name="T13" fmla="*/ 0 h 174"/>
                </a:gdLst>
                <a:ahLst/>
                <a:cxnLst>
                  <a:cxn ang="0">
                    <a:pos x="T0" y="T1"/>
                  </a:cxn>
                  <a:cxn ang="0">
                    <a:pos x="T2" y="T3"/>
                  </a:cxn>
                  <a:cxn ang="0">
                    <a:pos x="T4" y="T5"/>
                  </a:cxn>
                  <a:cxn ang="0">
                    <a:pos x="T6" y="T7"/>
                  </a:cxn>
                  <a:cxn ang="0">
                    <a:pos x="T8" y="T9"/>
                  </a:cxn>
                  <a:cxn ang="0">
                    <a:pos x="T10" y="T11"/>
                  </a:cxn>
                  <a:cxn ang="0">
                    <a:pos x="T12" y="T13"/>
                  </a:cxn>
                </a:cxnLst>
                <a:rect l="0" t="0" r="r" b="b"/>
                <a:pathLst>
                  <a:path w="80" h="174">
                    <a:moveTo>
                      <a:pt x="80" y="0"/>
                    </a:moveTo>
                    <a:lnTo>
                      <a:pt x="8" y="0"/>
                    </a:lnTo>
                    <a:lnTo>
                      <a:pt x="8" y="1"/>
                    </a:lnTo>
                    <a:lnTo>
                      <a:pt x="0" y="1"/>
                    </a:lnTo>
                    <a:lnTo>
                      <a:pt x="0" y="174"/>
                    </a:lnTo>
                    <a:lnTo>
                      <a:pt x="80" y="174"/>
                    </a:lnTo>
                    <a:lnTo>
                      <a:pt x="8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7" name="îsļí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E0212B7-9A00-48F7-BCBC-145195AE5B82}"/>
                  </a:ext>
                </a:extLst>
              </p:cNvPr>
              <p:cNvSpPr/>
              <p:nvPr/>
            </p:nvSpPr>
            <p:spPr bwMode="auto">
              <a:xfrm>
                <a:off x="4664" y="3971"/>
                <a:ext cx="80" cy="35"/>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98" name="íṥļíḓ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51DC058-20CC-4CC5-BCAE-30432621F1D5}"/>
                  </a:ext>
                </a:extLst>
              </p:cNvPr>
              <p:cNvSpPr/>
              <p:nvPr/>
            </p:nvSpPr>
            <p:spPr bwMode="auto">
              <a:xfrm>
                <a:off x="4664" y="3971"/>
                <a:ext cx="80" cy="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99" name="íṩḻïḓ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2141186-9CBD-4ED9-8654-89C7366B8DEF}"/>
                  </a:ext>
                </a:extLst>
              </p:cNvPr>
              <p:cNvSpPr/>
              <p:nvPr/>
            </p:nvSpPr>
            <p:spPr bwMode="auto">
              <a:xfrm>
                <a:off x="5469" y="3789"/>
                <a:ext cx="66" cy="4"/>
              </a:xfrm>
              <a:prstGeom prst="rect">
                <a:avLst/>
              </a:prstGeom>
              <a:solidFill>
                <a:srgbClr val="F7D4C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00" name="işlïḋ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EC5274A-04CB-46A2-AC26-E182D9FCACCD}"/>
                  </a:ext>
                </a:extLst>
              </p:cNvPr>
              <p:cNvSpPr/>
              <p:nvPr/>
            </p:nvSpPr>
            <p:spPr bwMode="auto">
              <a:xfrm>
                <a:off x="5469" y="3789"/>
                <a:ext cx="66" cy="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01" name="íṥļïḋ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F2AA699-7BF5-4B44-AE4F-FEBD3A4625FE}"/>
                  </a:ext>
                </a:extLst>
              </p:cNvPr>
              <p:cNvSpPr/>
              <p:nvPr/>
            </p:nvSpPr>
            <p:spPr bwMode="auto">
              <a:xfrm>
                <a:off x="5235" y="3793"/>
                <a:ext cx="300" cy="178"/>
              </a:xfrm>
              <a:custGeom>
                <a:avLst/>
                <a:gdLst>
                  <a:gd name="T0" fmla="*/ 300 w 300"/>
                  <a:gd name="T1" fmla="*/ 0 h 178"/>
                  <a:gd name="T2" fmla="*/ 234 w 300"/>
                  <a:gd name="T3" fmla="*/ 0 h 178"/>
                  <a:gd name="T4" fmla="*/ 234 w 300"/>
                  <a:gd name="T5" fmla="*/ 4 h 178"/>
                  <a:gd name="T6" fmla="*/ 0 w 300"/>
                  <a:gd name="T7" fmla="*/ 4 h 178"/>
                  <a:gd name="T8" fmla="*/ 0 w 300"/>
                  <a:gd name="T9" fmla="*/ 178 h 178"/>
                  <a:gd name="T10" fmla="*/ 300 w 300"/>
                  <a:gd name="T11" fmla="*/ 178 h 178"/>
                  <a:gd name="T12" fmla="*/ 300 w 300"/>
                  <a:gd name="T13" fmla="*/ 0 h 178"/>
                </a:gdLst>
                <a:ahLst/>
                <a:cxnLst>
                  <a:cxn ang="0">
                    <a:pos x="T0" y="T1"/>
                  </a:cxn>
                  <a:cxn ang="0">
                    <a:pos x="T2" y="T3"/>
                  </a:cxn>
                  <a:cxn ang="0">
                    <a:pos x="T4" y="T5"/>
                  </a:cxn>
                  <a:cxn ang="0">
                    <a:pos x="T6" y="T7"/>
                  </a:cxn>
                  <a:cxn ang="0">
                    <a:pos x="T8" y="T9"/>
                  </a:cxn>
                  <a:cxn ang="0">
                    <a:pos x="T10" y="T11"/>
                  </a:cxn>
                  <a:cxn ang="0">
                    <a:pos x="T12" y="T13"/>
                  </a:cxn>
                </a:cxnLst>
                <a:rect l="0" t="0" r="r" b="b"/>
                <a:pathLst>
                  <a:path w="300" h="178">
                    <a:moveTo>
                      <a:pt x="300" y="0"/>
                    </a:moveTo>
                    <a:lnTo>
                      <a:pt x="234" y="0"/>
                    </a:lnTo>
                    <a:lnTo>
                      <a:pt x="234" y="4"/>
                    </a:lnTo>
                    <a:lnTo>
                      <a:pt x="0" y="4"/>
                    </a:lnTo>
                    <a:lnTo>
                      <a:pt x="0" y="178"/>
                    </a:lnTo>
                    <a:lnTo>
                      <a:pt x="300" y="178"/>
                    </a:lnTo>
                    <a:lnTo>
                      <a:pt x="300" y="0"/>
                    </a:lnTo>
                    <a:close/>
                  </a:path>
                </a:pathLst>
              </a:custGeom>
              <a:solidFill>
                <a:srgbClr val="F7A4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2" name="íşlî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FEAEFF0-4CF0-4B2A-A4DC-AF901A227C97}"/>
                  </a:ext>
                </a:extLst>
              </p:cNvPr>
              <p:cNvSpPr/>
              <p:nvPr/>
            </p:nvSpPr>
            <p:spPr bwMode="auto">
              <a:xfrm>
                <a:off x="5235" y="3793"/>
                <a:ext cx="300" cy="178"/>
              </a:xfrm>
              <a:custGeom>
                <a:avLst/>
                <a:gdLst>
                  <a:gd name="T0" fmla="*/ 300 w 300"/>
                  <a:gd name="T1" fmla="*/ 0 h 178"/>
                  <a:gd name="T2" fmla="*/ 234 w 300"/>
                  <a:gd name="T3" fmla="*/ 0 h 178"/>
                  <a:gd name="T4" fmla="*/ 234 w 300"/>
                  <a:gd name="T5" fmla="*/ 4 h 178"/>
                  <a:gd name="T6" fmla="*/ 0 w 300"/>
                  <a:gd name="T7" fmla="*/ 4 h 178"/>
                  <a:gd name="T8" fmla="*/ 0 w 300"/>
                  <a:gd name="T9" fmla="*/ 178 h 178"/>
                  <a:gd name="T10" fmla="*/ 300 w 300"/>
                  <a:gd name="T11" fmla="*/ 178 h 178"/>
                  <a:gd name="T12" fmla="*/ 300 w 300"/>
                  <a:gd name="T13" fmla="*/ 0 h 178"/>
                </a:gdLst>
                <a:ahLst/>
                <a:cxnLst>
                  <a:cxn ang="0">
                    <a:pos x="T0" y="T1"/>
                  </a:cxn>
                  <a:cxn ang="0">
                    <a:pos x="T2" y="T3"/>
                  </a:cxn>
                  <a:cxn ang="0">
                    <a:pos x="T4" y="T5"/>
                  </a:cxn>
                  <a:cxn ang="0">
                    <a:pos x="T6" y="T7"/>
                  </a:cxn>
                  <a:cxn ang="0">
                    <a:pos x="T8" y="T9"/>
                  </a:cxn>
                  <a:cxn ang="0">
                    <a:pos x="T10" y="T11"/>
                  </a:cxn>
                  <a:cxn ang="0">
                    <a:pos x="T12" y="T13"/>
                  </a:cxn>
                </a:cxnLst>
                <a:rect l="0" t="0" r="r" b="b"/>
                <a:pathLst>
                  <a:path w="300" h="178">
                    <a:moveTo>
                      <a:pt x="300" y="0"/>
                    </a:moveTo>
                    <a:lnTo>
                      <a:pt x="234" y="0"/>
                    </a:lnTo>
                    <a:lnTo>
                      <a:pt x="234" y="4"/>
                    </a:lnTo>
                    <a:lnTo>
                      <a:pt x="0" y="4"/>
                    </a:lnTo>
                    <a:lnTo>
                      <a:pt x="0" y="178"/>
                    </a:lnTo>
                    <a:lnTo>
                      <a:pt x="300" y="178"/>
                    </a:lnTo>
                    <a:lnTo>
                      <a:pt x="3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3" name="i$ľíḓ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80FDE1F-0DAD-4FA4-8DB8-14544BF3B8FF}"/>
                  </a:ext>
                </a:extLst>
              </p:cNvPr>
              <p:cNvSpPr/>
              <p:nvPr/>
            </p:nvSpPr>
            <p:spPr bwMode="auto">
              <a:xfrm>
                <a:off x="5235" y="3971"/>
                <a:ext cx="300" cy="31"/>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04" name="išḷi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FD9DD33-D60D-4F74-9CED-6C5BD3B58290}"/>
                  </a:ext>
                </a:extLst>
              </p:cNvPr>
              <p:cNvSpPr/>
              <p:nvPr/>
            </p:nvSpPr>
            <p:spPr bwMode="auto">
              <a:xfrm>
                <a:off x="5235" y="3971"/>
                <a:ext cx="300" cy="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05" name="íśḻîd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CC7D98A-F417-44A8-BF87-CF707B3510E9}"/>
                  </a:ext>
                </a:extLst>
              </p:cNvPr>
              <p:cNvSpPr/>
              <p:nvPr/>
            </p:nvSpPr>
            <p:spPr bwMode="auto">
              <a:xfrm>
                <a:off x="4591" y="3584"/>
                <a:ext cx="878" cy="213"/>
              </a:xfrm>
              <a:prstGeom prst="rect">
                <a:avLst/>
              </a:prstGeom>
              <a:solidFill>
                <a:srgbClr val="FFC04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06" name="ïŝḻi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2441BC1-93AC-4099-B5BC-FE8C4ADCE558}"/>
                  </a:ext>
                </a:extLst>
              </p:cNvPr>
              <p:cNvSpPr/>
              <p:nvPr/>
            </p:nvSpPr>
            <p:spPr bwMode="auto">
              <a:xfrm>
                <a:off x="4591" y="3584"/>
                <a:ext cx="87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07" name="íṥlî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08A29FB-CB31-4B15-84C1-409B6BA2130D}"/>
                  </a:ext>
                </a:extLst>
              </p:cNvPr>
              <p:cNvSpPr/>
              <p:nvPr/>
            </p:nvSpPr>
            <p:spPr bwMode="auto">
              <a:xfrm>
                <a:off x="4591" y="3760"/>
                <a:ext cx="878" cy="37"/>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08" name="íšlî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5546D4F-8E57-4727-85F6-FDB064919443}"/>
                  </a:ext>
                </a:extLst>
              </p:cNvPr>
              <p:cNvSpPr/>
              <p:nvPr/>
            </p:nvSpPr>
            <p:spPr bwMode="auto">
              <a:xfrm>
                <a:off x="4591" y="3760"/>
                <a:ext cx="878" cy="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09" name="iŝliď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7D81DF8-6E1A-472D-A81C-566E5DF0987D}"/>
                  </a:ext>
                </a:extLst>
              </p:cNvPr>
              <p:cNvSpPr/>
              <p:nvPr/>
            </p:nvSpPr>
            <p:spPr bwMode="auto">
              <a:xfrm>
                <a:off x="4782" y="3797"/>
                <a:ext cx="72" cy="1"/>
              </a:xfrm>
              <a:prstGeom prst="rect">
                <a:avLst/>
              </a:prstGeom>
              <a:solidFill>
                <a:srgbClr val="FFCF6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10" name="î$ļî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8436719-97D4-49F6-8A78-E3F7E9A1B4EE}"/>
                  </a:ext>
                </a:extLst>
              </p:cNvPr>
              <p:cNvSpPr/>
              <p:nvPr/>
            </p:nvSpPr>
            <p:spPr bwMode="auto">
              <a:xfrm>
                <a:off x="4782" y="3797"/>
                <a:ext cx="72"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11" name="ïṧḻiḑ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7DFA37F-38A5-4A81-A700-085619D003F9}"/>
                  </a:ext>
                </a:extLst>
              </p:cNvPr>
              <p:cNvSpPr/>
              <p:nvPr/>
            </p:nvSpPr>
            <p:spPr bwMode="auto">
              <a:xfrm>
                <a:off x="4854" y="3797"/>
                <a:ext cx="188" cy="1"/>
              </a:xfrm>
              <a:prstGeom prst="rect">
                <a:avLst/>
              </a:prstGeom>
              <a:solidFill>
                <a:srgbClr val="FFDA7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12" name="íSlí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32D70BA-4769-4586-83D9-7303A31AA7A5}"/>
                  </a:ext>
                </a:extLst>
              </p:cNvPr>
              <p:cNvSpPr/>
              <p:nvPr/>
            </p:nvSpPr>
            <p:spPr bwMode="auto">
              <a:xfrm>
                <a:off x="4854" y="3797"/>
                <a:ext cx="188"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13" name="ïṩḻï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526EF41-2110-43E7-B819-D69FD62032C7}"/>
                  </a:ext>
                </a:extLst>
              </p:cNvPr>
              <p:cNvSpPr/>
              <p:nvPr/>
            </p:nvSpPr>
            <p:spPr bwMode="auto">
              <a:xfrm>
                <a:off x="4782" y="3586"/>
                <a:ext cx="260" cy="174"/>
              </a:xfrm>
              <a:custGeom>
                <a:avLst/>
                <a:gdLst>
                  <a:gd name="T0" fmla="*/ 260 w 260"/>
                  <a:gd name="T1" fmla="*/ 0 h 174"/>
                  <a:gd name="T2" fmla="*/ 176 w 260"/>
                  <a:gd name="T3" fmla="*/ 0 h 174"/>
                  <a:gd name="T4" fmla="*/ 176 w 260"/>
                  <a:gd name="T5" fmla="*/ 0 h 174"/>
                  <a:gd name="T6" fmla="*/ 0 w 260"/>
                  <a:gd name="T7" fmla="*/ 0 h 174"/>
                  <a:gd name="T8" fmla="*/ 0 w 260"/>
                  <a:gd name="T9" fmla="*/ 174 h 174"/>
                  <a:gd name="T10" fmla="*/ 260 w 260"/>
                  <a:gd name="T11" fmla="*/ 174 h 174"/>
                  <a:gd name="T12" fmla="*/ 260 w 260"/>
                  <a:gd name="T13" fmla="*/ 0 h 174"/>
                </a:gdLst>
                <a:ahLst/>
                <a:cxnLst>
                  <a:cxn ang="0">
                    <a:pos x="T0" y="T1"/>
                  </a:cxn>
                  <a:cxn ang="0">
                    <a:pos x="T2" y="T3"/>
                  </a:cxn>
                  <a:cxn ang="0">
                    <a:pos x="T4" y="T5"/>
                  </a:cxn>
                  <a:cxn ang="0">
                    <a:pos x="T6" y="T7"/>
                  </a:cxn>
                  <a:cxn ang="0">
                    <a:pos x="T8" y="T9"/>
                  </a:cxn>
                  <a:cxn ang="0">
                    <a:pos x="T10" y="T11"/>
                  </a:cxn>
                  <a:cxn ang="0">
                    <a:pos x="T12" y="T13"/>
                  </a:cxn>
                </a:cxnLst>
                <a:rect l="0" t="0" r="r" b="b"/>
                <a:pathLst>
                  <a:path w="260" h="174">
                    <a:moveTo>
                      <a:pt x="260" y="0"/>
                    </a:moveTo>
                    <a:lnTo>
                      <a:pt x="176" y="0"/>
                    </a:lnTo>
                    <a:lnTo>
                      <a:pt x="176" y="0"/>
                    </a:lnTo>
                    <a:lnTo>
                      <a:pt x="0" y="0"/>
                    </a:lnTo>
                    <a:lnTo>
                      <a:pt x="0" y="174"/>
                    </a:lnTo>
                    <a:lnTo>
                      <a:pt x="260" y="174"/>
                    </a:lnTo>
                    <a:lnTo>
                      <a:pt x="260" y="0"/>
                    </a:lnTo>
                    <a:close/>
                  </a:path>
                </a:pathLst>
              </a:custGeom>
              <a:solidFill>
                <a:srgbClr val="FFCF6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14" name="ïŝḷíḍ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70DDABA-8867-459F-8299-C75C1458E179}"/>
                  </a:ext>
                </a:extLst>
              </p:cNvPr>
              <p:cNvSpPr/>
              <p:nvPr/>
            </p:nvSpPr>
            <p:spPr bwMode="auto">
              <a:xfrm>
                <a:off x="4782" y="3586"/>
                <a:ext cx="260" cy="174"/>
              </a:xfrm>
              <a:custGeom>
                <a:avLst/>
                <a:gdLst>
                  <a:gd name="T0" fmla="*/ 260 w 260"/>
                  <a:gd name="T1" fmla="*/ 0 h 174"/>
                  <a:gd name="T2" fmla="*/ 176 w 260"/>
                  <a:gd name="T3" fmla="*/ 0 h 174"/>
                  <a:gd name="T4" fmla="*/ 176 w 260"/>
                  <a:gd name="T5" fmla="*/ 0 h 174"/>
                  <a:gd name="T6" fmla="*/ 0 w 260"/>
                  <a:gd name="T7" fmla="*/ 0 h 174"/>
                  <a:gd name="T8" fmla="*/ 0 w 260"/>
                  <a:gd name="T9" fmla="*/ 174 h 174"/>
                  <a:gd name="T10" fmla="*/ 260 w 260"/>
                  <a:gd name="T11" fmla="*/ 174 h 174"/>
                  <a:gd name="T12" fmla="*/ 260 w 260"/>
                  <a:gd name="T13" fmla="*/ 0 h 174"/>
                </a:gdLst>
                <a:ahLst/>
                <a:cxnLst>
                  <a:cxn ang="0">
                    <a:pos x="T0" y="T1"/>
                  </a:cxn>
                  <a:cxn ang="0">
                    <a:pos x="T2" y="T3"/>
                  </a:cxn>
                  <a:cxn ang="0">
                    <a:pos x="T4" y="T5"/>
                  </a:cxn>
                  <a:cxn ang="0">
                    <a:pos x="T6" y="T7"/>
                  </a:cxn>
                  <a:cxn ang="0">
                    <a:pos x="T8" y="T9"/>
                  </a:cxn>
                  <a:cxn ang="0">
                    <a:pos x="T10" y="T11"/>
                  </a:cxn>
                  <a:cxn ang="0">
                    <a:pos x="T12" y="T13"/>
                  </a:cxn>
                </a:cxnLst>
                <a:rect l="0" t="0" r="r" b="b"/>
                <a:pathLst>
                  <a:path w="260" h="174">
                    <a:moveTo>
                      <a:pt x="260" y="0"/>
                    </a:moveTo>
                    <a:lnTo>
                      <a:pt x="176" y="0"/>
                    </a:lnTo>
                    <a:lnTo>
                      <a:pt x="176" y="0"/>
                    </a:lnTo>
                    <a:lnTo>
                      <a:pt x="0" y="0"/>
                    </a:lnTo>
                    <a:lnTo>
                      <a:pt x="0" y="174"/>
                    </a:lnTo>
                    <a:lnTo>
                      <a:pt x="260" y="174"/>
                    </a:lnTo>
                    <a:lnTo>
                      <a:pt x="26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15" name="îŝḻîḍ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823FFCF-E08B-447C-833C-26BFC02EEBC1}"/>
                  </a:ext>
                </a:extLst>
              </p:cNvPr>
              <p:cNvSpPr/>
              <p:nvPr/>
            </p:nvSpPr>
            <p:spPr bwMode="auto">
              <a:xfrm>
                <a:off x="4782" y="3760"/>
                <a:ext cx="260" cy="37"/>
              </a:xfrm>
              <a:prstGeom prst="rect">
                <a:avLst/>
              </a:prstGeom>
              <a:solidFill>
                <a:srgbClr val="E5775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16" name="îşḻíḓ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A572901-0973-4FBC-BB47-29CB61E92EBF}"/>
                  </a:ext>
                </a:extLst>
              </p:cNvPr>
              <p:cNvSpPr/>
              <p:nvPr/>
            </p:nvSpPr>
            <p:spPr bwMode="auto">
              <a:xfrm>
                <a:off x="4782" y="3760"/>
                <a:ext cx="260" cy="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17" name="ï$lïd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F38FF41-C408-41F2-BCC5-29446139A1B8}"/>
                  </a:ext>
                </a:extLst>
              </p:cNvPr>
              <p:cNvSpPr/>
              <p:nvPr/>
            </p:nvSpPr>
            <p:spPr bwMode="auto">
              <a:xfrm>
                <a:off x="4591" y="3797"/>
                <a:ext cx="73" cy="1"/>
              </a:xfrm>
              <a:prstGeom prst="rect">
                <a:avLst/>
              </a:prstGeom>
              <a:solidFill>
                <a:srgbClr val="F7D4C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18" name="išḷiḍ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F83EC0D-8FF6-4AAA-850F-DA968C0628FD}"/>
                  </a:ext>
                </a:extLst>
              </p:cNvPr>
              <p:cNvSpPr/>
              <p:nvPr/>
            </p:nvSpPr>
            <p:spPr bwMode="auto">
              <a:xfrm>
                <a:off x="4591" y="3797"/>
                <a:ext cx="73"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19" name="íşlî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5CD6F5A-51F8-40B5-84B6-136E065B4951}"/>
                  </a:ext>
                </a:extLst>
              </p:cNvPr>
              <p:cNvSpPr/>
              <p:nvPr/>
            </p:nvSpPr>
            <p:spPr bwMode="auto">
              <a:xfrm>
                <a:off x="4664" y="3797"/>
                <a:ext cx="1" cy="1"/>
              </a:xfrm>
              <a:prstGeom prst="rect">
                <a:avLst/>
              </a:prstGeom>
              <a:solidFill>
                <a:srgbClr val="F7A4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20" name="íṥlîḍ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BA01781-28EF-4AB3-8C58-77ECEEF9A8AE}"/>
                  </a:ext>
                </a:extLst>
              </p:cNvPr>
              <p:cNvSpPr/>
              <p:nvPr/>
            </p:nvSpPr>
            <p:spPr bwMode="auto">
              <a:xfrm>
                <a:off x="4664" y="3797"/>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21" name="îṧļî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2D9467F-236B-4944-B345-4865E7F27EA9}"/>
                  </a:ext>
                </a:extLst>
              </p:cNvPr>
              <p:cNvSpPr/>
              <p:nvPr/>
            </p:nvSpPr>
            <p:spPr bwMode="auto">
              <a:xfrm>
                <a:off x="4664" y="3797"/>
                <a:ext cx="8" cy="1"/>
              </a:xfrm>
              <a:prstGeom prst="rect">
                <a:avLst/>
              </a:prstGeom>
              <a:solidFill>
                <a:srgbClr val="F18F4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22" name="iṥļî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92730FC-94C4-4BEC-866F-3952F8213569}"/>
                  </a:ext>
                </a:extLst>
              </p:cNvPr>
              <p:cNvSpPr/>
              <p:nvPr/>
            </p:nvSpPr>
            <p:spPr bwMode="auto">
              <a:xfrm>
                <a:off x="4664" y="3797"/>
                <a:ext cx="8"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23" name="ïşļid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3F364B0-462F-407F-99BC-FCBA1F510982}"/>
                  </a:ext>
                </a:extLst>
              </p:cNvPr>
              <p:cNvSpPr/>
              <p:nvPr/>
            </p:nvSpPr>
            <p:spPr bwMode="auto">
              <a:xfrm>
                <a:off x="4591" y="3586"/>
                <a:ext cx="81" cy="174"/>
              </a:xfrm>
              <a:prstGeom prst="rect">
                <a:avLst/>
              </a:prstGeom>
              <a:solidFill>
                <a:srgbClr val="F7A4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24" name="îṥlíḋ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8A9ECF1-5BB7-48A5-AD61-1F515CC64B69}"/>
                  </a:ext>
                </a:extLst>
              </p:cNvPr>
              <p:cNvSpPr/>
              <p:nvPr/>
            </p:nvSpPr>
            <p:spPr bwMode="auto">
              <a:xfrm>
                <a:off x="4591" y="3586"/>
                <a:ext cx="81"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25" name="íşli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3B30147-E654-4199-B126-34FE828EFC47}"/>
                  </a:ext>
                </a:extLst>
              </p:cNvPr>
              <p:cNvSpPr/>
              <p:nvPr/>
            </p:nvSpPr>
            <p:spPr bwMode="auto">
              <a:xfrm>
                <a:off x="4591" y="3760"/>
                <a:ext cx="81" cy="37"/>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26" name="ïṡḷíḋ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29220BC-10A9-4107-B588-2507CEC451F5}"/>
                  </a:ext>
                </a:extLst>
              </p:cNvPr>
              <p:cNvSpPr/>
              <p:nvPr/>
            </p:nvSpPr>
            <p:spPr bwMode="auto">
              <a:xfrm>
                <a:off x="4591" y="3760"/>
                <a:ext cx="81" cy="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27" name="ïṣ1îd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003DFF1-0BED-4FCC-992F-531FD67D5C72}"/>
                  </a:ext>
                </a:extLst>
              </p:cNvPr>
              <p:cNvSpPr/>
              <p:nvPr/>
            </p:nvSpPr>
            <p:spPr bwMode="auto">
              <a:xfrm>
                <a:off x="5385" y="3580"/>
                <a:ext cx="79" cy="4"/>
              </a:xfrm>
              <a:prstGeom prst="rect">
                <a:avLst/>
              </a:prstGeom>
              <a:solidFill>
                <a:srgbClr val="F7D4C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28" name="ïŝ1î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28F454B-FAF8-43CD-A181-F52ED4163570}"/>
                  </a:ext>
                </a:extLst>
              </p:cNvPr>
              <p:cNvSpPr/>
              <p:nvPr/>
            </p:nvSpPr>
            <p:spPr bwMode="auto">
              <a:xfrm>
                <a:off x="5385" y="3580"/>
                <a:ext cx="79" cy="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29" name="í$ľïd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F564B20-9B0E-42D4-883D-67A476B98277}"/>
                  </a:ext>
                </a:extLst>
              </p:cNvPr>
              <p:cNvSpPr/>
              <p:nvPr/>
            </p:nvSpPr>
            <p:spPr bwMode="auto">
              <a:xfrm>
                <a:off x="5163" y="3584"/>
                <a:ext cx="301" cy="176"/>
              </a:xfrm>
              <a:custGeom>
                <a:avLst/>
                <a:gdLst>
                  <a:gd name="T0" fmla="*/ 301 w 301"/>
                  <a:gd name="T1" fmla="*/ 0 h 176"/>
                  <a:gd name="T2" fmla="*/ 222 w 301"/>
                  <a:gd name="T3" fmla="*/ 0 h 176"/>
                  <a:gd name="T4" fmla="*/ 222 w 301"/>
                  <a:gd name="T5" fmla="*/ 2 h 176"/>
                  <a:gd name="T6" fmla="*/ 0 w 301"/>
                  <a:gd name="T7" fmla="*/ 2 h 176"/>
                  <a:gd name="T8" fmla="*/ 0 w 301"/>
                  <a:gd name="T9" fmla="*/ 176 h 176"/>
                  <a:gd name="T10" fmla="*/ 301 w 301"/>
                  <a:gd name="T11" fmla="*/ 176 h 176"/>
                  <a:gd name="T12" fmla="*/ 301 w 301"/>
                  <a:gd name="T13" fmla="*/ 0 h 176"/>
                </a:gdLst>
                <a:ahLst/>
                <a:cxnLst>
                  <a:cxn ang="0">
                    <a:pos x="T0" y="T1"/>
                  </a:cxn>
                  <a:cxn ang="0">
                    <a:pos x="T2" y="T3"/>
                  </a:cxn>
                  <a:cxn ang="0">
                    <a:pos x="T4" y="T5"/>
                  </a:cxn>
                  <a:cxn ang="0">
                    <a:pos x="T6" y="T7"/>
                  </a:cxn>
                  <a:cxn ang="0">
                    <a:pos x="T8" y="T9"/>
                  </a:cxn>
                  <a:cxn ang="0">
                    <a:pos x="T10" y="T11"/>
                  </a:cxn>
                  <a:cxn ang="0">
                    <a:pos x="T12" y="T13"/>
                  </a:cxn>
                </a:cxnLst>
                <a:rect l="0" t="0" r="r" b="b"/>
                <a:pathLst>
                  <a:path w="301" h="176">
                    <a:moveTo>
                      <a:pt x="301" y="0"/>
                    </a:moveTo>
                    <a:lnTo>
                      <a:pt x="222" y="0"/>
                    </a:lnTo>
                    <a:lnTo>
                      <a:pt x="222" y="2"/>
                    </a:lnTo>
                    <a:lnTo>
                      <a:pt x="0" y="2"/>
                    </a:lnTo>
                    <a:lnTo>
                      <a:pt x="0" y="176"/>
                    </a:lnTo>
                    <a:lnTo>
                      <a:pt x="301" y="176"/>
                    </a:lnTo>
                    <a:lnTo>
                      <a:pt x="301" y="0"/>
                    </a:lnTo>
                    <a:close/>
                  </a:path>
                </a:pathLst>
              </a:custGeom>
              <a:solidFill>
                <a:srgbClr val="F7A4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30" name="î$ļiḋ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5B24270-23AD-49E1-863C-93DD94B11B06}"/>
                  </a:ext>
                </a:extLst>
              </p:cNvPr>
              <p:cNvSpPr/>
              <p:nvPr/>
            </p:nvSpPr>
            <p:spPr bwMode="auto">
              <a:xfrm>
                <a:off x="5163" y="3584"/>
                <a:ext cx="301" cy="176"/>
              </a:xfrm>
              <a:custGeom>
                <a:avLst/>
                <a:gdLst>
                  <a:gd name="T0" fmla="*/ 301 w 301"/>
                  <a:gd name="T1" fmla="*/ 0 h 176"/>
                  <a:gd name="T2" fmla="*/ 222 w 301"/>
                  <a:gd name="T3" fmla="*/ 0 h 176"/>
                  <a:gd name="T4" fmla="*/ 222 w 301"/>
                  <a:gd name="T5" fmla="*/ 2 h 176"/>
                  <a:gd name="T6" fmla="*/ 0 w 301"/>
                  <a:gd name="T7" fmla="*/ 2 h 176"/>
                  <a:gd name="T8" fmla="*/ 0 w 301"/>
                  <a:gd name="T9" fmla="*/ 176 h 176"/>
                  <a:gd name="T10" fmla="*/ 301 w 301"/>
                  <a:gd name="T11" fmla="*/ 176 h 176"/>
                  <a:gd name="T12" fmla="*/ 301 w 301"/>
                  <a:gd name="T13" fmla="*/ 0 h 176"/>
                </a:gdLst>
                <a:ahLst/>
                <a:cxnLst>
                  <a:cxn ang="0">
                    <a:pos x="T0" y="T1"/>
                  </a:cxn>
                  <a:cxn ang="0">
                    <a:pos x="T2" y="T3"/>
                  </a:cxn>
                  <a:cxn ang="0">
                    <a:pos x="T4" y="T5"/>
                  </a:cxn>
                  <a:cxn ang="0">
                    <a:pos x="T6" y="T7"/>
                  </a:cxn>
                  <a:cxn ang="0">
                    <a:pos x="T8" y="T9"/>
                  </a:cxn>
                  <a:cxn ang="0">
                    <a:pos x="T10" y="T11"/>
                  </a:cxn>
                  <a:cxn ang="0">
                    <a:pos x="T12" y="T13"/>
                  </a:cxn>
                </a:cxnLst>
                <a:rect l="0" t="0" r="r" b="b"/>
                <a:pathLst>
                  <a:path w="301" h="176">
                    <a:moveTo>
                      <a:pt x="301" y="0"/>
                    </a:moveTo>
                    <a:lnTo>
                      <a:pt x="222" y="0"/>
                    </a:lnTo>
                    <a:lnTo>
                      <a:pt x="222" y="2"/>
                    </a:lnTo>
                    <a:lnTo>
                      <a:pt x="0" y="2"/>
                    </a:lnTo>
                    <a:lnTo>
                      <a:pt x="0" y="176"/>
                    </a:lnTo>
                    <a:lnTo>
                      <a:pt x="301" y="176"/>
                    </a:lnTo>
                    <a:lnTo>
                      <a:pt x="30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31" name="ïSļíď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FC80F89-79BC-44EA-933A-A7211FFCC2B0}"/>
                  </a:ext>
                </a:extLst>
              </p:cNvPr>
              <p:cNvSpPr/>
              <p:nvPr/>
            </p:nvSpPr>
            <p:spPr bwMode="auto">
              <a:xfrm>
                <a:off x="5163" y="3760"/>
                <a:ext cx="301" cy="33"/>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32" name="iśḷid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EC5BB86-1569-4F5B-B645-2F41EA4EB1C7}"/>
                  </a:ext>
                </a:extLst>
              </p:cNvPr>
              <p:cNvSpPr/>
              <p:nvPr/>
            </p:nvSpPr>
            <p:spPr bwMode="auto">
              <a:xfrm>
                <a:off x="5163" y="3760"/>
                <a:ext cx="301" cy="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33" name="îṧļí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9985DD3-17D7-4B88-8ADE-8AB7F264B789}"/>
                  </a:ext>
                </a:extLst>
              </p:cNvPr>
              <p:cNvSpPr/>
              <p:nvPr/>
            </p:nvSpPr>
            <p:spPr bwMode="auto">
              <a:xfrm>
                <a:off x="4508" y="3374"/>
                <a:ext cx="877" cy="212"/>
              </a:xfrm>
              <a:prstGeom prst="rect">
                <a:avLst/>
              </a:prstGeom>
              <a:solidFill>
                <a:srgbClr val="FFC04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34" name="íŝ1í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7E1E75C-45E2-4925-8F3C-A8447E175D46}"/>
                  </a:ext>
                </a:extLst>
              </p:cNvPr>
              <p:cNvSpPr/>
              <p:nvPr/>
            </p:nvSpPr>
            <p:spPr bwMode="auto">
              <a:xfrm>
                <a:off x="4508" y="3374"/>
                <a:ext cx="877"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35" name="ïslî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556FEC9-BEDD-4DE7-8E35-9A1D348B4C51}"/>
                  </a:ext>
                </a:extLst>
              </p:cNvPr>
              <p:cNvSpPr/>
              <p:nvPr/>
            </p:nvSpPr>
            <p:spPr bwMode="auto">
              <a:xfrm>
                <a:off x="4508" y="3550"/>
                <a:ext cx="877" cy="36"/>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36" name="ïšľi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E7E2146-29C5-465A-B3E3-A5DE2519A1C4}"/>
                  </a:ext>
                </a:extLst>
              </p:cNvPr>
              <p:cNvSpPr/>
              <p:nvPr/>
            </p:nvSpPr>
            <p:spPr bwMode="auto">
              <a:xfrm>
                <a:off x="4508" y="3550"/>
                <a:ext cx="877" cy="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37" name="íśḻîḑ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3F44BE3-A381-40C4-A406-4708D16DC69D}"/>
                  </a:ext>
                </a:extLst>
              </p:cNvPr>
              <p:cNvSpPr/>
              <p:nvPr/>
            </p:nvSpPr>
            <p:spPr bwMode="auto">
              <a:xfrm>
                <a:off x="4698" y="3375"/>
                <a:ext cx="260" cy="175"/>
              </a:xfrm>
              <a:custGeom>
                <a:avLst/>
                <a:gdLst>
                  <a:gd name="T0" fmla="*/ 38 w 260"/>
                  <a:gd name="T1" fmla="*/ 0 h 175"/>
                  <a:gd name="T2" fmla="*/ 0 w 260"/>
                  <a:gd name="T3" fmla="*/ 0 h 175"/>
                  <a:gd name="T4" fmla="*/ 0 w 260"/>
                  <a:gd name="T5" fmla="*/ 175 h 175"/>
                  <a:gd name="T6" fmla="*/ 260 w 260"/>
                  <a:gd name="T7" fmla="*/ 175 h 175"/>
                  <a:gd name="T8" fmla="*/ 260 w 260"/>
                  <a:gd name="T9" fmla="*/ 2 h 175"/>
                  <a:gd name="T10" fmla="*/ 38 w 260"/>
                  <a:gd name="T11" fmla="*/ 2 h 175"/>
                  <a:gd name="T12" fmla="*/ 38 w 260"/>
                  <a:gd name="T13" fmla="*/ 0 h 175"/>
                </a:gdLst>
                <a:ahLst/>
                <a:cxnLst>
                  <a:cxn ang="0">
                    <a:pos x="T0" y="T1"/>
                  </a:cxn>
                  <a:cxn ang="0">
                    <a:pos x="T2" y="T3"/>
                  </a:cxn>
                  <a:cxn ang="0">
                    <a:pos x="T4" y="T5"/>
                  </a:cxn>
                  <a:cxn ang="0">
                    <a:pos x="T6" y="T7"/>
                  </a:cxn>
                  <a:cxn ang="0">
                    <a:pos x="T8" y="T9"/>
                  </a:cxn>
                  <a:cxn ang="0">
                    <a:pos x="T10" y="T11"/>
                  </a:cxn>
                  <a:cxn ang="0">
                    <a:pos x="T12" y="T13"/>
                  </a:cxn>
                </a:cxnLst>
                <a:rect l="0" t="0" r="r" b="b"/>
                <a:pathLst>
                  <a:path w="260" h="175">
                    <a:moveTo>
                      <a:pt x="38" y="0"/>
                    </a:moveTo>
                    <a:lnTo>
                      <a:pt x="0" y="0"/>
                    </a:lnTo>
                    <a:lnTo>
                      <a:pt x="0" y="175"/>
                    </a:lnTo>
                    <a:lnTo>
                      <a:pt x="260" y="175"/>
                    </a:lnTo>
                    <a:lnTo>
                      <a:pt x="260" y="2"/>
                    </a:lnTo>
                    <a:lnTo>
                      <a:pt x="38" y="2"/>
                    </a:lnTo>
                    <a:lnTo>
                      <a:pt x="38" y="0"/>
                    </a:lnTo>
                    <a:close/>
                  </a:path>
                </a:pathLst>
              </a:custGeom>
              <a:solidFill>
                <a:srgbClr val="FFCF6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38" name="i$1ïḋ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9710F7F-4FDC-477C-8AC0-782AD44F2D86}"/>
                  </a:ext>
                </a:extLst>
              </p:cNvPr>
              <p:cNvSpPr/>
              <p:nvPr/>
            </p:nvSpPr>
            <p:spPr bwMode="auto">
              <a:xfrm>
                <a:off x="4698" y="3375"/>
                <a:ext cx="260" cy="175"/>
              </a:xfrm>
              <a:custGeom>
                <a:avLst/>
                <a:gdLst>
                  <a:gd name="T0" fmla="*/ 38 w 260"/>
                  <a:gd name="T1" fmla="*/ 0 h 175"/>
                  <a:gd name="T2" fmla="*/ 0 w 260"/>
                  <a:gd name="T3" fmla="*/ 0 h 175"/>
                  <a:gd name="T4" fmla="*/ 0 w 260"/>
                  <a:gd name="T5" fmla="*/ 175 h 175"/>
                  <a:gd name="T6" fmla="*/ 260 w 260"/>
                  <a:gd name="T7" fmla="*/ 175 h 175"/>
                  <a:gd name="T8" fmla="*/ 260 w 260"/>
                  <a:gd name="T9" fmla="*/ 2 h 175"/>
                  <a:gd name="T10" fmla="*/ 38 w 260"/>
                  <a:gd name="T11" fmla="*/ 2 h 175"/>
                  <a:gd name="T12" fmla="*/ 38 w 260"/>
                  <a:gd name="T13" fmla="*/ 0 h 175"/>
                </a:gdLst>
                <a:ahLst/>
                <a:cxnLst>
                  <a:cxn ang="0">
                    <a:pos x="T0" y="T1"/>
                  </a:cxn>
                  <a:cxn ang="0">
                    <a:pos x="T2" y="T3"/>
                  </a:cxn>
                  <a:cxn ang="0">
                    <a:pos x="T4" y="T5"/>
                  </a:cxn>
                  <a:cxn ang="0">
                    <a:pos x="T6" y="T7"/>
                  </a:cxn>
                  <a:cxn ang="0">
                    <a:pos x="T8" y="T9"/>
                  </a:cxn>
                  <a:cxn ang="0">
                    <a:pos x="T10" y="T11"/>
                  </a:cxn>
                  <a:cxn ang="0">
                    <a:pos x="T12" y="T13"/>
                  </a:cxn>
                </a:cxnLst>
                <a:rect l="0" t="0" r="r" b="b"/>
                <a:pathLst>
                  <a:path w="260" h="175">
                    <a:moveTo>
                      <a:pt x="38" y="0"/>
                    </a:moveTo>
                    <a:lnTo>
                      <a:pt x="0" y="0"/>
                    </a:lnTo>
                    <a:lnTo>
                      <a:pt x="0" y="175"/>
                    </a:lnTo>
                    <a:lnTo>
                      <a:pt x="260" y="175"/>
                    </a:lnTo>
                    <a:lnTo>
                      <a:pt x="260" y="2"/>
                    </a:lnTo>
                    <a:lnTo>
                      <a:pt x="38" y="2"/>
                    </a:lnTo>
                    <a:lnTo>
                      <a:pt x="3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39" name="ísļi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762A6C2-8DEA-44C0-A1F0-BAA39C0C087A}"/>
                  </a:ext>
                </a:extLst>
              </p:cNvPr>
              <p:cNvSpPr/>
              <p:nvPr/>
            </p:nvSpPr>
            <p:spPr bwMode="auto">
              <a:xfrm>
                <a:off x="4698" y="3586"/>
                <a:ext cx="84" cy="1"/>
              </a:xfrm>
              <a:prstGeom prst="rect">
                <a:avLst/>
              </a:prstGeom>
              <a:solidFill>
                <a:srgbClr val="FFCF6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40" name="ïṩlîḓ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48BA8FD-6CE8-445F-A357-D28A480C7079}"/>
                  </a:ext>
                </a:extLst>
              </p:cNvPr>
              <p:cNvSpPr/>
              <p:nvPr/>
            </p:nvSpPr>
            <p:spPr bwMode="auto">
              <a:xfrm>
                <a:off x="4698" y="3586"/>
                <a:ext cx="84"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41" name="iśľïḍ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1403E92-D5F1-4A81-9713-1A93166DFB3D}"/>
                  </a:ext>
                </a:extLst>
              </p:cNvPr>
              <p:cNvSpPr/>
              <p:nvPr/>
            </p:nvSpPr>
            <p:spPr bwMode="auto">
              <a:xfrm>
                <a:off x="4782" y="3586"/>
                <a:ext cx="176" cy="1"/>
              </a:xfrm>
              <a:prstGeom prst="rect">
                <a:avLst/>
              </a:prstGeom>
              <a:solidFill>
                <a:srgbClr val="FFDA7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42" name="iṩḻî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198C027-34CB-4A7B-8AB1-7B5DD1040445}"/>
                  </a:ext>
                </a:extLst>
              </p:cNvPr>
              <p:cNvSpPr/>
              <p:nvPr/>
            </p:nvSpPr>
            <p:spPr bwMode="auto">
              <a:xfrm>
                <a:off x="4782" y="3586"/>
                <a:ext cx="176"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43" name="îṧ1îḍ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E3CABA2-A43C-44C9-BA54-1E20C77614EF}"/>
                  </a:ext>
                </a:extLst>
              </p:cNvPr>
              <p:cNvSpPr/>
              <p:nvPr/>
            </p:nvSpPr>
            <p:spPr bwMode="auto">
              <a:xfrm>
                <a:off x="4698" y="3550"/>
                <a:ext cx="260" cy="36"/>
              </a:xfrm>
              <a:prstGeom prst="rect">
                <a:avLst/>
              </a:prstGeom>
              <a:solidFill>
                <a:srgbClr val="E5775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44" name="îšḻiḍ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8C14337-7AEC-45DA-8B6A-4EB372F8E431}"/>
                  </a:ext>
                </a:extLst>
              </p:cNvPr>
              <p:cNvSpPr/>
              <p:nvPr/>
            </p:nvSpPr>
            <p:spPr bwMode="auto">
              <a:xfrm>
                <a:off x="4698" y="3550"/>
                <a:ext cx="260" cy="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45" name="íṧliḋ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7497FFB-210F-4BBD-BF84-E14E839D5055}"/>
                  </a:ext>
                </a:extLst>
              </p:cNvPr>
              <p:cNvSpPr/>
              <p:nvPr/>
            </p:nvSpPr>
            <p:spPr bwMode="auto">
              <a:xfrm>
                <a:off x="4508" y="3374"/>
                <a:ext cx="80" cy="176"/>
              </a:xfrm>
              <a:custGeom>
                <a:avLst/>
                <a:gdLst>
                  <a:gd name="T0" fmla="*/ 38 w 80"/>
                  <a:gd name="T1" fmla="*/ 0 h 176"/>
                  <a:gd name="T2" fmla="*/ 0 w 80"/>
                  <a:gd name="T3" fmla="*/ 0 h 176"/>
                  <a:gd name="T4" fmla="*/ 0 w 80"/>
                  <a:gd name="T5" fmla="*/ 176 h 176"/>
                  <a:gd name="T6" fmla="*/ 80 w 80"/>
                  <a:gd name="T7" fmla="*/ 176 h 176"/>
                  <a:gd name="T8" fmla="*/ 80 w 80"/>
                  <a:gd name="T9" fmla="*/ 4 h 176"/>
                  <a:gd name="T10" fmla="*/ 38 w 80"/>
                  <a:gd name="T11" fmla="*/ 4 h 176"/>
                  <a:gd name="T12" fmla="*/ 38 w 80"/>
                  <a:gd name="T13" fmla="*/ 1 h 176"/>
                  <a:gd name="T14" fmla="*/ 38 w 80"/>
                  <a:gd name="T15" fmla="*/ 1 h 176"/>
                  <a:gd name="T16" fmla="*/ 38 w 80"/>
                  <a:gd name="T1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76">
                    <a:moveTo>
                      <a:pt x="38" y="0"/>
                    </a:moveTo>
                    <a:lnTo>
                      <a:pt x="0" y="0"/>
                    </a:lnTo>
                    <a:lnTo>
                      <a:pt x="0" y="176"/>
                    </a:lnTo>
                    <a:lnTo>
                      <a:pt x="80" y="176"/>
                    </a:lnTo>
                    <a:lnTo>
                      <a:pt x="80" y="4"/>
                    </a:lnTo>
                    <a:lnTo>
                      <a:pt x="38" y="4"/>
                    </a:lnTo>
                    <a:lnTo>
                      <a:pt x="38" y="1"/>
                    </a:lnTo>
                    <a:lnTo>
                      <a:pt x="38" y="1"/>
                    </a:lnTo>
                    <a:lnTo>
                      <a:pt x="38" y="0"/>
                    </a:lnTo>
                    <a:close/>
                  </a:path>
                </a:pathLst>
              </a:custGeom>
              <a:solidFill>
                <a:srgbClr val="F7A4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46" name="îṣļiḍ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2DC3F02-7CB6-475B-816A-246C448532B1}"/>
                  </a:ext>
                </a:extLst>
              </p:cNvPr>
              <p:cNvSpPr/>
              <p:nvPr/>
            </p:nvSpPr>
            <p:spPr bwMode="auto">
              <a:xfrm>
                <a:off x="4508" y="3374"/>
                <a:ext cx="80" cy="176"/>
              </a:xfrm>
              <a:custGeom>
                <a:avLst/>
                <a:gdLst>
                  <a:gd name="T0" fmla="*/ 38 w 80"/>
                  <a:gd name="T1" fmla="*/ 0 h 176"/>
                  <a:gd name="T2" fmla="*/ 0 w 80"/>
                  <a:gd name="T3" fmla="*/ 0 h 176"/>
                  <a:gd name="T4" fmla="*/ 0 w 80"/>
                  <a:gd name="T5" fmla="*/ 176 h 176"/>
                  <a:gd name="T6" fmla="*/ 80 w 80"/>
                  <a:gd name="T7" fmla="*/ 176 h 176"/>
                  <a:gd name="T8" fmla="*/ 80 w 80"/>
                  <a:gd name="T9" fmla="*/ 4 h 176"/>
                  <a:gd name="T10" fmla="*/ 38 w 80"/>
                  <a:gd name="T11" fmla="*/ 4 h 176"/>
                  <a:gd name="T12" fmla="*/ 38 w 80"/>
                  <a:gd name="T13" fmla="*/ 1 h 176"/>
                  <a:gd name="T14" fmla="*/ 38 w 80"/>
                  <a:gd name="T15" fmla="*/ 1 h 176"/>
                  <a:gd name="T16" fmla="*/ 38 w 80"/>
                  <a:gd name="T1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76">
                    <a:moveTo>
                      <a:pt x="38" y="0"/>
                    </a:moveTo>
                    <a:lnTo>
                      <a:pt x="0" y="0"/>
                    </a:lnTo>
                    <a:lnTo>
                      <a:pt x="0" y="176"/>
                    </a:lnTo>
                    <a:lnTo>
                      <a:pt x="80" y="176"/>
                    </a:lnTo>
                    <a:lnTo>
                      <a:pt x="80" y="4"/>
                    </a:lnTo>
                    <a:lnTo>
                      <a:pt x="38" y="4"/>
                    </a:lnTo>
                    <a:lnTo>
                      <a:pt x="38" y="1"/>
                    </a:lnTo>
                    <a:lnTo>
                      <a:pt x="38" y="1"/>
                    </a:lnTo>
                    <a:lnTo>
                      <a:pt x="3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47" name="iśḻï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946D60D-94DA-4BDB-AF73-991F53378562}"/>
                  </a:ext>
                </a:extLst>
              </p:cNvPr>
              <p:cNvSpPr/>
              <p:nvPr/>
            </p:nvSpPr>
            <p:spPr bwMode="auto">
              <a:xfrm>
                <a:off x="4508" y="3586"/>
                <a:ext cx="80" cy="1"/>
              </a:xfrm>
              <a:prstGeom prst="rect">
                <a:avLst/>
              </a:prstGeom>
              <a:solidFill>
                <a:srgbClr val="F7D4C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48" name="íš1iḋ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81D07E3-FA5F-45BD-A8CD-FE8720C1A66C}"/>
                  </a:ext>
                </a:extLst>
              </p:cNvPr>
              <p:cNvSpPr/>
              <p:nvPr/>
            </p:nvSpPr>
            <p:spPr bwMode="auto">
              <a:xfrm>
                <a:off x="4508" y="3586"/>
                <a:ext cx="80"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49" name="ís1ï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35A6F96-2746-40E7-8B4C-80E1AA64BBFD}"/>
                  </a:ext>
                </a:extLst>
              </p:cNvPr>
              <p:cNvSpPr/>
              <p:nvPr/>
            </p:nvSpPr>
            <p:spPr bwMode="auto">
              <a:xfrm>
                <a:off x="4508" y="3550"/>
                <a:ext cx="80" cy="36"/>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50" name="ïsḻîḋ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D0A6700-D6BB-4999-8978-5D854FB93B7B}"/>
                  </a:ext>
                </a:extLst>
              </p:cNvPr>
              <p:cNvSpPr/>
              <p:nvPr/>
            </p:nvSpPr>
            <p:spPr bwMode="auto">
              <a:xfrm>
                <a:off x="4508" y="3550"/>
                <a:ext cx="80" cy="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51" name="iS1íď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A79DC1B-FCAA-4376-8326-AFBBE6A7156F}"/>
                  </a:ext>
                </a:extLst>
              </p:cNvPr>
              <p:cNvSpPr/>
              <p:nvPr/>
            </p:nvSpPr>
            <p:spPr bwMode="auto">
              <a:xfrm>
                <a:off x="5080" y="3375"/>
                <a:ext cx="299" cy="175"/>
              </a:xfrm>
              <a:prstGeom prst="rect">
                <a:avLst/>
              </a:prstGeom>
              <a:solidFill>
                <a:srgbClr val="F7A4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52" name="îṣľï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7F8429D-035E-4D20-8529-8879DF1F8873}"/>
                  </a:ext>
                </a:extLst>
              </p:cNvPr>
              <p:cNvSpPr/>
              <p:nvPr/>
            </p:nvSpPr>
            <p:spPr bwMode="auto">
              <a:xfrm>
                <a:off x="5080" y="3375"/>
                <a:ext cx="299"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53" name="îşḻiḑ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0080D9F-AF42-454D-AD60-95A066DBDE99}"/>
                  </a:ext>
                </a:extLst>
              </p:cNvPr>
              <p:cNvSpPr/>
              <p:nvPr/>
            </p:nvSpPr>
            <p:spPr bwMode="auto">
              <a:xfrm>
                <a:off x="5080" y="3550"/>
                <a:ext cx="299" cy="31"/>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54" name="ï$ľíḓ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0A30F13-28B7-4F7A-A43F-DDEA69E06735}"/>
                  </a:ext>
                </a:extLst>
              </p:cNvPr>
              <p:cNvSpPr/>
              <p:nvPr/>
            </p:nvSpPr>
            <p:spPr bwMode="auto">
              <a:xfrm>
                <a:off x="5080" y="3550"/>
                <a:ext cx="299" cy="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55" name="íṧļïḋ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65810BA-21E8-4D29-917A-E5387C93C1E3}"/>
                  </a:ext>
                </a:extLst>
              </p:cNvPr>
              <p:cNvSpPr/>
              <p:nvPr/>
            </p:nvSpPr>
            <p:spPr bwMode="auto">
              <a:xfrm>
                <a:off x="4546" y="3165"/>
                <a:ext cx="877" cy="210"/>
              </a:xfrm>
              <a:prstGeom prst="rect">
                <a:avLst/>
              </a:prstGeom>
              <a:solidFill>
                <a:srgbClr val="FFC04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56" name="íṥḻí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CB76708-16F6-4BE4-887E-252248BB4C48}"/>
                  </a:ext>
                </a:extLst>
              </p:cNvPr>
              <p:cNvSpPr/>
              <p:nvPr/>
            </p:nvSpPr>
            <p:spPr bwMode="auto">
              <a:xfrm>
                <a:off x="4546" y="3165"/>
                <a:ext cx="877"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57" name="îS1î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F801976-95C4-463E-BC4C-604FD56BFC2A}"/>
                  </a:ext>
                </a:extLst>
              </p:cNvPr>
              <p:cNvSpPr/>
              <p:nvPr/>
            </p:nvSpPr>
            <p:spPr bwMode="auto">
              <a:xfrm>
                <a:off x="4546" y="3341"/>
                <a:ext cx="877" cy="34"/>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58" name="îṥļïḋ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8B9ABE5-9D18-4641-B005-B80AA7FBDECA}"/>
                  </a:ext>
                </a:extLst>
              </p:cNvPr>
              <p:cNvSpPr/>
              <p:nvPr/>
            </p:nvSpPr>
            <p:spPr bwMode="auto">
              <a:xfrm>
                <a:off x="4546" y="3341"/>
                <a:ext cx="877" cy="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59" name="ïṣľíḓ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5288E0B-703B-419E-9E26-78016FD416CE}"/>
                  </a:ext>
                </a:extLst>
              </p:cNvPr>
              <p:cNvSpPr/>
              <p:nvPr/>
            </p:nvSpPr>
            <p:spPr bwMode="auto">
              <a:xfrm>
                <a:off x="4958" y="3375"/>
                <a:ext cx="38" cy="2"/>
              </a:xfrm>
              <a:prstGeom prst="rect">
                <a:avLst/>
              </a:prstGeom>
              <a:solidFill>
                <a:srgbClr val="FFCF6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60" name="iṣľï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1660CA3-D47C-4CDC-B9B7-E4E56FF8D424}"/>
                  </a:ext>
                </a:extLst>
              </p:cNvPr>
              <p:cNvSpPr/>
              <p:nvPr/>
            </p:nvSpPr>
            <p:spPr bwMode="auto">
              <a:xfrm>
                <a:off x="4958" y="3375"/>
                <a:ext cx="38"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61" name="ïšliḋ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3F8D95C-07D6-4237-8131-6223A30E02BB}"/>
                  </a:ext>
                </a:extLst>
              </p:cNvPr>
              <p:cNvSpPr/>
              <p:nvPr/>
            </p:nvSpPr>
            <p:spPr bwMode="auto">
              <a:xfrm>
                <a:off x="4736" y="3375"/>
                <a:ext cx="222" cy="2"/>
              </a:xfrm>
              <a:prstGeom prst="rect">
                <a:avLst/>
              </a:prstGeom>
              <a:solidFill>
                <a:srgbClr val="FFDA7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62" name="iś1i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A78FA23-F87D-4A1D-8D1F-79AE922BFA50}"/>
                  </a:ext>
                </a:extLst>
              </p:cNvPr>
              <p:cNvSpPr/>
              <p:nvPr/>
            </p:nvSpPr>
            <p:spPr bwMode="auto">
              <a:xfrm>
                <a:off x="4736" y="3375"/>
                <a:ext cx="222"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63" name="ísļîḓ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6DE340B-105B-474B-ACF0-C3EA315B66C4}"/>
                  </a:ext>
                </a:extLst>
              </p:cNvPr>
              <p:cNvSpPr/>
              <p:nvPr/>
            </p:nvSpPr>
            <p:spPr bwMode="auto">
              <a:xfrm>
                <a:off x="4736" y="3165"/>
                <a:ext cx="260" cy="176"/>
              </a:xfrm>
              <a:custGeom>
                <a:avLst/>
                <a:gdLst>
                  <a:gd name="T0" fmla="*/ 260 w 260"/>
                  <a:gd name="T1" fmla="*/ 0 h 176"/>
                  <a:gd name="T2" fmla="*/ 125 w 260"/>
                  <a:gd name="T3" fmla="*/ 0 h 176"/>
                  <a:gd name="T4" fmla="*/ 49 w 260"/>
                  <a:gd name="T5" fmla="*/ 0 h 176"/>
                  <a:gd name="T6" fmla="*/ 0 w 260"/>
                  <a:gd name="T7" fmla="*/ 0 h 176"/>
                  <a:gd name="T8" fmla="*/ 0 w 260"/>
                  <a:gd name="T9" fmla="*/ 176 h 176"/>
                  <a:gd name="T10" fmla="*/ 260 w 260"/>
                  <a:gd name="T11" fmla="*/ 176 h 176"/>
                  <a:gd name="T12" fmla="*/ 260 w 260"/>
                  <a:gd name="T13" fmla="*/ 0 h 176"/>
                </a:gdLst>
                <a:ahLst/>
                <a:cxnLst>
                  <a:cxn ang="0">
                    <a:pos x="T0" y="T1"/>
                  </a:cxn>
                  <a:cxn ang="0">
                    <a:pos x="T2" y="T3"/>
                  </a:cxn>
                  <a:cxn ang="0">
                    <a:pos x="T4" y="T5"/>
                  </a:cxn>
                  <a:cxn ang="0">
                    <a:pos x="T6" y="T7"/>
                  </a:cxn>
                  <a:cxn ang="0">
                    <a:pos x="T8" y="T9"/>
                  </a:cxn>
                  <a:cxn ang="0">
                    <a:pos x="T10" y="T11"/>
                  </a:cxn>
                  <a:cxn ang="0">
                    <a:pos x="T12" y="T13"/>
                  </a:cxn>
                </a:cxnLst>
                <a:rect l="0" t="0" r="r" b="b"/>
                <a:pathLst>
                  <a:path w="260" h="176">
                    <a:moveTo>
                      <a:pt x="260" y="0"/>
                    </a:moveTo>
                    <a:lnTo>
                      <a:pt x="125" y="0"/>
                    </a:lnTo>
                    <a:lnTo>
                      <a:pt x="49" y="0"/>
                    </a:lnTo>
                    <a:lnTo>
                      <a:pt x="0" y="0"/>
                    </a:lnTo>
                    <a:lnTo>
                      <a:pt x="0" y="176"/>
                    </a:lnTo>
                    <a:lnTo>
                      <a:pt x="260" y="176"/>
                    </a:lnTo>
                    <a:lnTo>
                      <a:pt x="260" y="0"/>
                    </a:lnTo>
                    <a:close/>
                  </a:path>
                </a:pathLst>
              </a:custGeom>
              <a:solidFill>
                <a:srgbClr val="FFCF6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64" name="îṥļî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4207AF8-0EA0-4AE7-B75B-CE01FC8FA978}"/>
                  </a:ext>
                </a:extLst>
              </p:cNvPr>
              <p:cNvSpPr/>
              <p:nvPr/>
            </p:nvSpPr>
            <p:spPr bwMode="auto">
              <a:xfrm>
                <a:off x="4736" y="3165"/>
                <a:ext cx="260" cy="176"/>
              </a:xfrm>
              <a:custGeom>
                <a:avLst/>
                <a:gdLst>
                  <a:gd name="T0" fmla="*/ 260 w 260"/>
                  <a:gd name="T1" fmla="*/ 0 h 176"/>
                  <a:gd name="T2" fmla="*/ 125 w 260"/>
                  <a:gd name="T3" fmla="*/ 0 h 176"/>
                  <a:gd name="T4" fmla="*/ 49 w 260"/>
                  <a:gd name="T5" fmla="*/ 0 h 176"/>
                  <a:gd name="T6" fmla="*/ 0 w 260"/>
                  <a:gd name="T7" fmla="*/ 0 h 176"/>
                  <a:gd name="T8" fmla="*/ 0 w 260"/>
                  <a:gd name="T9" fmla="*/ 176 h 176"/>
                  <a:gd name="T10" fmla="*/ 260 w 260"/>
                  <a:gd name="T11" fmla="*/ 176 h 176"/>
                  <a:gd name="T12" fmla="*/ 260 w 260"/>
                  <a:gd name="T13" fmla="*/ 0 h 176"/>
                </a:gdLst>
                <a:ahLst/>
                <a:cxnLst>
                  <a:cxn ang="0">
                    <a:pos x="T0" y="T1"/>
                  </a:cxn>
                  <a:cxn ang="0">
                    <a:pos x="T2" y="T3"/>
                  </a:cxn>
                  <a:cxn ang="0">
                    <a:pos x="T4" y="T5"/>
                  </a:cxn>
                  <a:cxn ang="0">
                    <a:pos x="T6" y="T7"/>
                  </a:cxn>
                  <a:cxn ang="0">
                    <a:pos x="T8" y="T9"/>
                  </a:cxn>
                  <a:cxn ang="0">
                    <a:pos x="T10" y="T11"/>
                  </a:cxn>
                  <a:cxn ang="0">
                    <a:pos x="T12" y="T13"/>
                  </a:cxn>
                </a:cxnLst>
                <a:rect l="0" t="0" r="r" b="b"/>
                <a:pathLst>
                  <a:path w="260" h="176">
                    <a:moveTo>
                      <a:pt x="260" y="0"/>
                    </a:moveTo>
                    <a:lnTo>
                      <a:pt x="125" y="0"/>
                    </a:lnTo>
                    <a:lnTo>
                      <a:pt x="49" y="0"/>
                    </a:lnTo>
                    <a:lnTo>
                      <a:pt x="0" y="0"/>
                    </a:lnTo>
                    <a:lnTo>
                      <a:pt x="0" y="176"/>
                    </a:lnTo>
                    <a:lnTo>
                      <a:pt x="260" y="176"/>
                    </a:lnTo>
                    <a:lnTo>
                      <a:pt x="26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65" name="ïşḷïd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6223CCE-1FA8-413F-8731-879ED1F20822}"/>
                  </a:ext>
                </a:extLst>
              </p:cNvPr>
              <p:cNvSpPr/>
              <p:nvPr/>
            </p:nvSpPr>
            <p:spPr bwMode="auto">
              <a:xfrm>
                <a:off x="4736" y="3341"/>
                <a:ext cx="260" cy="34"/>
              </a:xfrm>
              <a:prstGeom prst="rect">
                <a:avLst/>
              </a:prstGeom>
              <a:solidFill>
                <a:srgbClr val="E5775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66" name="íŝ1iḓ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D5AAC0E-0D9D-42B4-96E2-F0EB5987036B}"/>
                  </a:ext>
                </a:extLst>
              </p:cNvPr>
              <p:cNvSpPr/>
              <p:nvPr/>
            </p:nvSpPr>
            <p:spPr bwMode="auto">
              <a:xfrm>
                <a:off x="4736" y="3341"/>
                <a:ext cx="260" cy="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67" name="íṩlî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23786F6-836F-4B64-B145-6314BE81FE40}"/>
                  </a:ext>
                </a:extLst>
              </p:cNvPr>
              <p:cNvSpPr/>
              <p:nvPr/>
            </p:nvSpPr>
            <p:spPr bwMode="auto">
              <a:xfrm>
                <a:off x="4588" y="3375"/>
                <a:ext cx="38" cy="3"/>
              </a:xfrm>
              <a:prstGeom prst="rect">
                <a:avLst/>
              </a:prstGeom>
              <a:solidFill>
                <a:srgbClr val="F7A4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68" name="ïŝ1ïd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1AEF49A-5924-4B72-A99D-4596F22FB53E}"/>
                  </a:ext>
                </a:extLst>
              </p:cNvPr>
              <p:cNvSpPr/>
              <p:nvPr/>
            </p:nvSpPr>
            <p:spPr bwMode="auto">
              <a:xfrm>
                <a:off x="4588" y="3375"/>
                <a:ext cx="38" cy="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69" name="íṩḻiḍ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07F63F8-4B1D-4F9C-9949-380117D63396}"/>
                  </a:ext>
                </a:extLst>
              </p:cNvPr>
              <p:cNvSpPr/>
              <p:nvPr/>
            </p:nvSpPr>
            <p:spPr bwMode="auto">
              <a:xfrm>
                <a:off x="4546" y="3375"/>
                <a:ext cx="42" cy="3"/>
              </a:xfrm>
              <a:prstGeom prst="rect">
                <a:avLst/>
              </a:prstGeom>
              <a:solidFill>
                <a:srgbClr val="F18F4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70" name="í$ḻîḋ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5BBB00D-85F5-44F2-8492-E6B38E158855}"/>
                  </a:ext>
                </a:extLst>
              </p:cNvPr>
              <p:cNvSpPr/>
              <p:nvPr/>
            </p:nvSpPr>
            <p:spPr bwMode="auto">
              <a:xfrm>
                <a:off x="4546" y="3375"/>
                <a:ext cx="42" cy="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71" name="íśli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DDFE323-7189-4AA5-A10E-2F593CC19D5D}"/>
                  </a:ext>
                </a:extLst>
              </p:cNvPr>
              <p:cNvSpPr/>
              <p:nvPr/>
            </p:nvSpPr>
            <p:spPr bwMode="auto">
              <a:xfrm>
                <a:off x="4546" y="3165"/>
                <a:ext cx="80" cy="176"/>
              </a:xfrm>
              <a:prstGeom prst="rect">
                <a:avLst/>
              </a:prstGeom>
              <a:solidFill>
                <a:srgbClr val="F7A4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72" name="îṡlïḋ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B6729E0-CC05-49BA-87D8-96543C000A3A}"/>
                  </a:ext>
                </a:extLst>
              </p:cNvPr>
              <p:cNvSpPr/>
              <p:nvPr/>
            </p:nvSpPr>
            <p:spPr bwMode="auto">
              <a:xfrm>
                <a:off x="4546" y="3165"/>
                <a:ext cx="80"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73" name="ïSḷî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0B8A9B9-B52F-4840-B65F-2BE40D21082E}"/>
                  </a:ext>
                </a:extLst>
              </p:cNvPr>
              <p:cNvSpPr/>
              <p:nvPr/>
            </p:nvSpPr>
            <p:spPr bwMode="auto">
              <a:xfrm>
                <a:off x="4546" y="3341"/>
                <a:ext cx="80" cy="34"/>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74" name="îşḻiḍ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7693FA8-F338-4247-A612-C444061F768E}"/>
                  </a:ext>
                </a:extLst>
              </p:cNvPr>
              <p:cNvSpPr/>
              <p:nvPr/>
            </p:nvSpPr>
            <p:spPr bwMode="auto">
              <a:xfrm>
                <a:off x="4546" y="3341"/>
                <a:ext cx="80" cy="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75" name="í$lî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DEEFE7C-6FDC-4F70-94CE-92760D244396}"/>
                  </a:ext>
                </a:extLst>
              </p:cNvPr>
              <p:cNvSpPr/>
              <p:nvPr/>
            </p:nvSpPr>
            <p:spPr bwMode="auto">
              <a:xfrm>
                <a:off x="5117" y="3158"/>
                <a:ext cx="301" cy="7"/>
              </a:xfrm>
              <a:prstGeom prst="rect">
                <a:avLst/>
              </a:prstGeom>
              <a:solidFill>
                <a:srgbClr val="F7D4C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76" name="ïšlïḋ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B5CF8C2-7B78-4F9C-9D37-7148B32D2238}"/>
                  </a:ext>
                </a:extLst>
              </p:cNvPr>
              <p:cNvSpPr/>
              <p:nvPr/>
            </p:nvSpPr>
            <p:spPr bwMode="auto">
              <a:xfrm>
                <a:off x="5117" y="3158"/>
                <a:ext cx="301" cy="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77" name="îš1iḋ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CA8090D-11C8-48A5-B02F-8544C04268B6}"/>
                  </a:ext>
                </a:extLst>
              </p:cNvPr>
              <p:cNvSpPr/>
              <p:nvPr/>
            </p:nvSpPr>
            <p:spPr bwMode="auto">
              <a:xfrm>
                <a:off x="5117" y="3165"/>
                <a:ext cx="301" cy="176"/>
              </a:xfrm>
              <a:prstGeom prst="rect">
                <a:avLst/>
              </a:prstGeom>
              <a:solidFill>
                <a:srgbClr val="F7A4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78" name="íṩlîḍ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985707B-7473-4B21-A002-407F8400A78A}"/>
                  </a:ext>
                </a:extLst>
              </p:cNvPr>
              <p:cNvSpPr/>
              <p:nvPr/>
            </p:nvSpPr>
            <p:spPr bwMode="auto">
              <a:xfrm>
                <a:off x="5117" y="3165"/>
                <a:ext cx="301"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79" name="îṧļî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AD85B52-C1BC-44E1-8037-32586E931F76}"/>
                  </a:ext>
                </a:extLst>
              </p:cNvPr>
              <p:cNvSpPr/>
              <p:nvPr/>
            </p:nvSpPr>
            <p:spPr bwMode="auto">
              <a:xfrm>
                <a:off x="5117" y="3341"/>
                <a:ext cx="301" cy="31"/>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80" name="î$ḻî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3383C7F-4B2E-43EC-92E3-D6C51F6E053A}"/>
                  </a:ext>
                </a:extLst>
              </p:cNvPr>
              <p:cNvSpPr/>
              <p:nvPr/>
            </p:nvSpPr>
            <p:spPr bwMode="auto">
              <a:xfrm>
                <a:off x="5117" y="3341"/>
                <a:ext cx="301" cy="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81" name="îšḷï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F3C2A6A-773C-4BA7-AC93-EFC535A9BA46}"/>
                  </a:ext>
                </a:extLst>
              </p:cNvPr>
              <p:cNvSpPr/>
              <p:nvPr/>
            </p:nvSpPr>
            <p:spPr bwMode="auto">
              <a:xfrm>
                <a:off x="2656" y="1750"/>
                <a:ext cx="134" cy="247"/>
              </a:xfrm>
              <a:custGeom>
                <a:avLst/>
                <a:gdLst>
                  <a:gd name="T0" fmla="*/ 67 w 85"/>
                  <a:gd name="T1" fmla="*/ 152 h 157"/>
                  <a:gd name="T2" fmla="*/ 51 w 85"/>
                  <a:gd name="T3" fmla="*/ 155 h 157"/>
                  <a:gd name="T4" fmla="*/ 15 w 85"/>
                  <a:gd name="T5" fmla="*/ 109 h 157"/>
                  <a:gd name="T6" fmla="*/ 2 w 85"/>
                  <a:gd name="T7" fmla="*/ 36 h 157"/>
                  <a:gd name="T8" fmla="*/ 23 w 85"/>
                  <a:gd name="T9" fmla="*/ 6 h 157"/>
                  <a:gd name="T10" fmla="*/ 39 w 85"/>
                  <a:gd name="T11" fmla="*/ 3 h 157"/>
                  <a:gd name="T12" fmla="*/ 69 w 85"/>
                  <a:gd name="T13" fmla="*/ 24 h 157"/>
                  <a:gd name="T14" fmla="*/ 82 w 85"/>
                  <a:gd name="T15" fmla="*/ 97 h 157"/>
                  <a:gd name="T16" fmla="*/ 67 w 85"/>
                  <a:gd name="T17" fmla="*/ 152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157">
                    <a:moveTo>
                      <a:pt x="67" y="152"/>
                    </a:moveTo>
                    <a:cubicBezTo>
                      <a:pt x="51" y="155"/>
                      <a:pt x="51" y="155"/>
                      <a:pt x="51" y="155"/>
                    </a:cubicBezTo>
                    <a:cubicBezTo>
                      <a:pt x="37" y="157"/>
                      <a:pt x="18" y="124"/>
                      <a:pt x="15" y="109"/>
                    </a:cubicBezTo>
                    <a:cubicBezTo>
                      <a:pt x="2" y="36"/>
                      <a:pt x="2" y="36"/>
                      <a:pt x="2" y="36"/>
                    </a:cubicBezTo>
                    <a:cubicBezTo>
                      <a:pt x="0" y="22"/>
                      <a:pt x="9" y="8"/>
                      <a:pt x="23" y="6"/>
                    </a:cubicBezTo>
                    <a:cubicBezTo>
                      <a:pt x="39" y="3"/>
                      <a:pt x="39" y="3"/>
                      <a:pt x="39" y="3"/>
                    </a:cubicBezTo>
                    <a:cubicBezTo>
                      <a:pt x="53" y="0"/>
                      <a:pt x="67" y="10"/>
                      <a:pt x="69" y="24"/>
                    </a:cubicBezTo>
                    <a:cubicBezTo>
                      <a:pt x="82" y="97"/>
                      <a:pt x="82" y="97"/>
                      <a:pt x="82" y="97"/>
                    </a:cubicBezTo>
                    <a:cubicBezTo>
                      <a:pt x="85" y="112"/>
                      <a:pt x="81" y="150"/>
                      <a:pt x="67" y="152"/>
                    </a:cubicBezTo>
                    <a:close/>
                  </a:path>
                </a:pathLst>
              </a:custGeom>
              <a:solidFill>
                <a:srgbClr val="F7AC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82" name="işḻi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268A63B-BB2E-4C3D-825E-597CE7D68A74}"/>
                  </a:ext>
                </a:extLst>
              </p:cNvPr>
              <p:cNvSpPr/>
              <p:nvPr/>
            </p:nvSpPr>
            <p:spPr bwMode="auto">
              <a:xfrm>
                <a:off x="2542" y="1451"/>
                <a:ext cx="367" cy="388"/>
              </a:xfrm>
              <a:custGeom>
                <a:avLst/>
                <a:gdLst>
                  <a:gd name="T0" fmla="*/ 232 w 233"/>
                  <a:gd name="T1" fmla="*/ 104 h 247"/>
                  <a:gd name="T2" fmla="*/ 232 w 233"/>
                  <a:gd name="T3" fmla="*/ 110 h 247"/>
                  <a:gd name="T4" fmla="*/ 231 w 233"/>
                  <a:gd name="T5" fmla="*/ 133 h 247"/>
                  <a:gd name="T6" fmla="*/ 179 w 233"/>
                  <a:gd name="T7" fmla="*/ 213 h 247"/>
                  <a:gd name="T8" fmla="*/ 131 w 233"/>
                  <a:gd name="T9" fmla="*/ 229 h 247"/>
                  <a:gd name="T10" fmla="*/ 59 w 233"/>
                  <a:gd name="T11" fmla="*/ 232 h 247"/>
                  <a:gd name="T12" fmla="*/ 40 w 233"/>
                  <a:gd name="T13" fmla="*/ 216 h 247"/>
                  <a:gd name="T14" fmla="*/ 34 w 233"/>
                  <a:gd name="T15" fmla="*/ 208 h 247"/>
                  <a:gd name="T16" fmla="*/ 7 w 233"/>
                  <a:gd name="T17" fmla="*/ 128 h 247"/>
                  <a:gd name="T18" fmla="*/ 102 w 233"/>
                  <a:gd name="T19" fmla="*/ 4 h 247"/>
                  <a:gd name="T20" fmla="*/ 107 w 233"/>
                  <a:gd name="T21" fmla="*/ 4 h 247"/>
                  <a:gd name="T22" fmla="*/ 204 w 233"/>
                  <a:gd name="T23" fmla="*/ 41 h 247"/>
                  <a:gd name="T24" fmla="*/ 204 w 233"/>
                  <a:gd name="T25" fmla="*/ 41 h 247"/>
                  <a:gd name="T26" fmla="*/ 222 w 233"/>
                  <a:gd name="T27" fmla="*/ 68 h 247"/>
                  <a:gd name="T28" fmla="*/ 232 w 233"/>
                  <a:gd name="T29" fmla="*/ 104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3" h="247">
                    <a:moveTo>
                      <a:pt x="232" y="104"/>
                    </a:moveTo>
                    <a:cubicBezTo>
                      <a:pt x="232" y="106"/>
                      <a:pt x="232" y="108"/>
                      <a:pt x="232" y="110"/>
                    </a:cubicBezTo>
                    <a:cubicBezTo>
                      <a:pt x="233" y="118"/>
                      <a:pt x="233" y="126"/>
                      <a:pt x="231" y="133"/>
                    </a:cubicBezTo>
                    <a:cubicBezTo>
                      <a:pt x="226" y="167"/>
                      <a:pt x="207" y="196"/>
                      <a:pt x="179" y="213"/>
                    </a:cubicBezTo>
                    <a:cubicBezTo>
                      <a:pt x="165" y="222"/>
                      <a:pt x="149" y="227"/>
                      <a:pt x="131" y="229"/>
                    </a:cubicBezTo>
                    <a:cubicBezTo>
                      <a:pt x="103" y="232"/>
                      <a:pt x="81" y="247"/>
                      <a:pt x="59" y="232"/>
                    </a:cubicBezTo>
                    <a:cubicBezTo>
                      <a:pt x="52" y="227"/>
                      <a:pt x="46" y="222"/>
                      <a:pt x="40" y="216"/>
                    </a:cubicBezTo>
                    <a:cubicBezTo>
                      <a:pt x="38" y="213"/>
                      <a:pt x="36" y="211"/>
                      <a:pt x="34" y="208"/>
                    </a:cubicBezTo>
                    <a:cubicBezTo>
                      <a:pt x="22" y="192"/>
                      <a:pt x="9" y="150"/>
                      <a:pt x="7" y="128"/>
                    </a:cubicBezTo>
                    <a:cubicBezTo>
                      <a:pt x="0" y="68"/>
                      <a:pt x="43" y="13"/>
                      <a:pt x="102" y="4"/>
                    </a:cubicBezTo>
                    <a:cubicBezTo>
                      <a:pt x="104" y="4"/>
                      <a:pt x="106" y="4"/>
                      <a:pt x="107" y="4"/>
                    </a:cubicBezTo>
                    <a:cubicBezTo>
                      <a:pt x="145" y="0"/>
                      <a:pt x="181" y="15"/>
                      <a:pt x="204" y="41"/>
                    </a:cubicBezTo>
                    <a:cubicBezTo>
                      <a:pt x="204" y="41"/>
                      <a:pt x="204" y="41"/>
                      <a:pt x="204" y="41"/>
                    </a:cubicBezTo>
                    <a:cubicBezTo>
                      <a:pt x="211" y="49"/>
                      <a:pt x="217" y="58"/>
                      <a:pt x="222" y="68"/>
                    </a:cubicBezTo>
                    <a:cubicBezTo>
                      <a:pt x="227" y="79"/>
                      <a:pt x="231" y="91"/>
                      <a:pt x="232" y="104"/>
                    </a:cubicBezTo>
                    <a:close/>
                  </a:path>
                </a:pathLst>
              </a:custGeom>
              <a:solidFill>
                <a:srgbClr val="0C16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83" name="iṡḷi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6F59A8D-663E-40B5-844A-89A6724711C5}"/>
                  </a:ext>
                </a:extLst>
              </p:cNvPr>
              <p:cNvSpPr/>
              <p:nvPr/>
            </p:nvSpPr>
            <p:spPr bwMode="auto">
              <a:xfrm>
                <a:off x="2616" y="1663"/>
                <a:ext cx="66" cy="66"/>
              </a:xfrm>
              <a:custGeom>
                <a:avLst/>
                <a:gdLst>
                  <a:gd name="T0" fmla="*/ 42 w 42"/>
                  <a:gd name="T1" fmla="*/ 17 h 42"/>
                  <a:gd name="T2" fmla="*/ 42 w 42"/>
                  <a:gd name="T3" fmla="*/ 24 h 42"/>
                  <a:gd name="T4" fmla="*/ 38 w 42"/>
                  <a:gd name="T5" fmla="*/ 32 h 42"/>
                  <a:gd name="T6" fmla="*/ 25 w 42"/>
                  <a:gd name="T7" fmla="*/ 39 h 42"/>
                  <a:gd name="T8" fmla="*/ 14 w 42"/>
                  <a:gd name="T9" fmla="*/ 41 h 42"/>
                  <a:gd name="T10" fmla="*/ 5 w 42"/>
                  <a:gd name="T11" fmla="*/ 42 h 42"/>
                  <a:gd name="T12" fmla="*/ 2 w 42"/>
                  <a:gd name="T13" fmla="*/ 16 h 42"/>
                  <a:gd name="T14" fmla="*/ 2 w 42"/>
                  <a:gd name="T15" fmla="*/ 16 h 42"/>
                  <a:gd name="T16" fmla="*/ 1 w 42"/>
                  <a:gd name="T17" fmla="*/ 11 h 42"/>
                  <a:gd name="T18" fmla="*/ 1 w 42"/>
                  <a:gd name="T19" fmla="*/ 7 h 42"/>
                  <a:gd name="T20" fmla="*/ 0 w 42"/>
                  <a:gd name="T21" fmla="*/ 4 h 42"/>
                  <a:gd name="T22" fmla="*/ 0 w 42"/>
                  <a:gd name="T23" fmla="*/ 3 h 42"/>
                  <a:gd name="T24" fmla="*/ 0 w 42"/>
                  <a:gd name="T25" fmla="*/ 3 h 42"/>
                  <a:gd name="T26" fmla="*/ 20 w 42"/>
                  <a:gd name="T27" fmla="*/ 1 h 42"/>
                  <a:gd name="T28" fmla="*/ 34 w 42"/>
                  <a:gd name="T29" fmla="*/ 4 h 42"/>
                  <a:gd name="T30" fmla="*/ 40 w 42"/>
                  <a:gd name="T31" fmla="*/ 11 h 42"/>
                  <a:gd name="T32" fmla="*/ 42 w 42"/>
                  <a:gd name="T33" fmla="*/ 1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 h="42">
                    <a:moveTo>
                      <a:pt x="42" y="17"/>
                    </a:moveTo>
                    <a:cubicBezTo>
                      <a:pt x="42" y="19"/>
                      <a:pt x="42" y="22"/>
                      <a:pt x="42" y="24"/>
                    </a:cubicBezTo>
                    <a:cubicBezTo>
                      <a:pt x="41" y="27"/>
                      <a:pt x="40" y="29"/>
                      <a:pt x="38" y="32"/>
                    </a:cubicBezTo>
                    <a:cubicBezTo>
                      <a:pt x="35" y="35"/>
                      <a:pt x="31" y="39"/>
                      <a:pt x="25" y="39"/>
                    </a:cubicBezTo>
                    <a:cubicBezTo>
                      <a:pt x="14" y="41"/>
                      <a:pt x="14" y="41"/>
                      <a:pt x="14" y="41"/>
                    </a:cubicBezTo>
                    <a:cubicBezTo>
                      <a:pt x="5" y="42"/>
                      <a:pt x="5" y="42"/>
                      <a:pt x="5" y="42"/>
                    </a:cubicBezTo>
                    <a:cubicBezTo>
                      <a:pt x="2" y="16"/>
                      <a:pt x="2" y="16"/>
                      <a:pt x="2" y="16"/>
                    </a:cubicBezTo>
                    <a:cubicBezTo>
                      <a:pt x="2" y="16"/>
                      <a:pt x="2" y="16"/>
                      <a:pt x="2" y="16"/>
                    </a:cubicBezTo>
                    <a:cubicBezTo>
                      <a:pt x="1" y="11"/>
                      <a:pt x="1" y="11"/>
                      <a:pt x="1" y="11"/>
                    </a:cubicBezTo>
                    <a:cubicBezTo>
                      <a:pt x="1" y="7"/>
                      <a:pt x="1" y="7"/>
                      <a:pt x="1" y="7"/>
                    </a:cubicBezTo>
                    <a:cubicBezTo>
                      <a:pt x="0" y="4"/>
                      <a:pt x="0" y="4"/>
                      <a:pt x="0" y="4"/>
                    </a:cubicBezTo>
                    <a:cubicBezTo>
                      <a:pt x="0" y="3"/>
                      <a:pt x="0" y="3"/>
                      <a:pt x="0" y="3"/>
                    </a:cubicBezTo>
                    <a:cubicBezTo>
                      <a:pt x="0" y="3"/>
                      <a:pt x="0" y="3"/>
                      <a:pt x="0" y="3"/>
                    </a:cubicBezTo>
                    <a:cubicBezTo>
                      <a:pt x="20" y="1"/>
                      <a:pt x="20" y="1"/>
                      <a:pt x="20" y="1"/>
                    </a:cubicBezTo>
                    <a:cubicBezTo>
                      <a:pt x="26" y="0"/>
                      <a:pt x="30" y="1"/>
                      <a:pt x="34" y="4"/>
                    </a:cubicBezTo>
                    <a:cubicBezTo>
                      <a:pt x="37" y="6"/>
                      <a:pt x="38" y="8"/>
                      <a:pt x="40" y="11"/>
                    </a:cubicBezTo>
                    <a:cubicBezTo>
                      <a:pt x="41" y="13"/>
                      <a:pt x="42" y="15"/>
                      <a:pt x="42" y="17"/>
                    </a:cubicBezTo>
                    <a:close/>
                  </a:path>
                </a:pathLst>
              </a:custGeom>
              <a:solidFill>
                <a:srgbClr val="FFC9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84" name="íŝḷï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3A99091-0E64-4F44-AFD7-170A2C4A81B1}"/>
                  </a:ext>
                </a:extLst>
              </p:cNvPr>
              <p:cNvSpPr/>
              <p:nvPr/>
            </p:nvSpPr>
            <p:spPr bwMode="auto">
              <a:xfrm>
                <a:off x="2616" y="1509"/>
                <a:ext cx="290" cy="357"/>
              </a:xfrm>
              <a:custGeom>
                <a:avLst/>
                <a:gdLst>
                  <a:gd name="T0" fmla="*/ 177 w 184"/>
                  <a:gd name="T1" fmla="*/ 80 h 227"/>
                  <a:gd name="T2" fmla="*/ 182 w 184"/>
                  <a:gd name="T3" fmla="*/ 122 h 227"/>
                  <a:gd name="T4" fmla="*/ 183 w 184"/>
                  <a:gd name="T5" fmla="*/ 128 h 227"/>
                  <a:gd name="T6" fmla="*/ 184 w 184"/>
                  <a:gd name="T7" fmla="*/ 140 h 227"/>
                  <a:gd name="T8" fmla="*/ 121 w 184"/>
                  <a:gd name="T9" fmla="*/ 223 h 227"/>
                  <a:gd name="T10" fmla="*/ 118 w 184"/>
                  <a:gd name="T11" fmla="*/ 224 h 227"/>
                  <a:gd name="T12" fmla="*/ 106 w 184"/>
                  <a:gd name="T13" fmla="*/ 226 h 227"/>
                  <a:gd name="T14" fmla="*/ 94 w 184"/>
                  <a:gd name="T15" fmla="*/ 227 h 227"/>
                  <a:gd name="T16" fmla="*/ 71 w 184"/>
                  <a:gd name="T17" fmla="*/ 224 h 227"/>
                  <a:gd name="T18" fmla="*/ 71 w 184"/>
                  <a:gd name="T19" fmla="*/ 224 h 227"/>
                  <a:gd name="T20" fmla="*/ 8 w 184"/>
                  <a:gd name="T21" fmla="*/ 157 h 227"/>
                  <a:gd name="T22" fmla="*/ 7 w 184"/>
                  <a:gd name="T23" fmla="*/ 154 h 227"/>
                  <a:gd name="T24" fmla="*/ 7 w 184"/>
                  <a:gd name="T25" fmla="*/ 151 h 227"/>
                  <a:gd name="T26" fmla="*/ 6 w 184"/>
                  <a:gd name="T27" fmla="*/ 150 h 227"/>
                  <a:gd name="T28" fmla="*/ 6 w 184"/>
                  <a:gd name="T29" fmla="*/ 147 h 227"/>
                  <a:gd name="T30" fmla="*/ 5 w 184"/>
                  <a:gd name="T31" fmla="*/ 140 h 227"/>
                  <a:gd name="T32" fmla="*/ 2 w 184"/>
                  <a:gd name="T33" fmla="*/ 114 h 227"/>
                  <a:gd name="T34" fmla="*/ 2 w 184"/>
                  <a:gd name="T35" fmla="*/ 114 h 227"/>
                  <a:gd name="T36" fmla="*/ 2 w 184"/>
                  <a:gd name="T37" fmla="*/ 114 h 227"/>
                  <a:gd name="T38" fmla="*/ 1 w 184"/>
                  <a:gd name="T39" fmla="*/ 109 h 227"/>
                  <a:gd name="T40" fmla="*/ 1 w 184"/>
                  <a:gd name="T41" fmla="*/ 105 h 227"/>
                  <a:gd name="T42" fmla="*/ 0 w 184"/>
                  <a:gd name="T43" fmla="*/ 102 h 227"/>
                  <a:gd name="T44" fmla="*/ 0 w 184"/>
                  <a:gd name="T45" fmla="*/ 101 h 227"/>
                  <a:gd name="T46" fmla="*/ 1 w 184"/>
                  <a:gd name="T47" fmla="*/ 83 h 227"/>
                  <a:gd name="T48" fmla="*/ 3 w 184"/>
                  <a:gd name="T49" fmla="*/ 72 h 227"/>
                  <a:gd name="T50" fmla="*/ 3 w 184"/>
                  <a:gd name="T51" fmla="*/ 70 h 227"/>
                  <a:gd name="T52" fmla="*/ 6 w 184"/>
                  <a:gd name="T53" fmla="*/ 61 h 227"/>
                  <a:gd name="T54" fmla="*/ 6 w 184"/>
                  <a:gd name="T55" fmla="*/ 60 h 227"/>
                  <a:gd name="T56" fmla="*/ 26 w 184"/>
                  <a:gd name="T57" fmla="*/ 29 h 227"/>
                  <a:gd name="T58" fmla="*/ 32 w 184"/>
                  <a:gd name="T59" fmla="*/ 24 h 227"/>
                  <a:gd name="T60" fmla="*/ 79 w 184"/>
                  <a:gd name="T61" fmla="*/ 3 h 227"/>
                  <a:gd name="T62" fmla="*/ 145 w 184"/>
                  <a:gd name="T63" fmla="*/ 21 h 227"/>
                  <a:gd name="T64" fmla="*/ 168 w 184"/>
                  <a:gd name="T65" fmla="*/ 49 h 227"/>
                  <a:gd name="T66" fmla="*/ 173 w 184"/>
                  <a:gd name="T67" fmla="*/ 62 h 227"/>
                  <a:gd name="T68" fmla="*/ 177 w 184"/>
                  <a:gd name="T69" fmla="*/ 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 h="227">
                    <a:moveTo>
                      <a:pt x="177" y="80"/>
                    </a:moveTo>
                    <a:cubicBezTo>
                      <a:pt x="182" y="122"/>
                      <a:pt x="182" y="122"/>
                      <a:pt x="182" y="122"/>
                    </a:cubicBezTo>
                    <a:cubicBezTo>
                      <a:pt x="183" y="128"/>
                      <a:pt x="183" y="128"/>
                      <a:pt x="183" y="128"/>
                    </a:cubicBezTo>
                    <a:cubicBezTo>
                      <a:pt x="183" y="132"/>
                      <a:pt x="184" y="136"/>
                      <a:pt x="184" y="140"/>
                    </a:cubicBezTo>
                    <a:cubicBezTo>
                      <a:pt x="183" y="178"/>
                      <a:pt x="158" y="212"/>
                      <a:pt x="121" y="223"/>
                    </a:cubicBezTo>
                    <a:cubicBezTo>
                      <a:pt x="120" y="223"/>
                      <a:pt x="119" y="224"/>
                      <a:pt x="118" y="224"/>
                    </a:cubicBezTo>
                    <a:cubicBezTo>
                      <a:pt x="114" y="225"/>
                      <a:pt x="110" y="226"/>
                      <a:pt x="106" y="226"/>
                    </a:cubicBezTo>
                    <a:cubicBezTo>
                      <a:pt x="102" y="227"/>
                      <a:pt x="98" y="227"/>
                      <a:pt x="94" y="227"/>
                    </a:cubicBezTo>
                    <a:cubicBezTo>
                      <a:pt x="86" y="227"/>
                      <a:pt x="78" y="226"/>
                      <a:pt x="71" y="224"/>
                    </a:cubicBezTo>
                    <a:cubicBezTo>
                      <a:pt x="71" y="224"/>
                      <a:pt x="71" y="224"/>
                      <a:pt x="71" y="224"/>
                    </a:cubicBezTo>
                    <a:cubicBezTo>
                      <a:pt x="40" y="215"/>
                      <a:pt x="15" y="190"/>
                      <a:pt x="8" y="157"/>
                    </a:cubicBezTo>
                    <a:cubicBezTo>
                      <a:pt x="8" y="156"/>
                      <a:pt x="7" y="155"/>
                      <a:pt x="7" y="154"/>
                    </a:cubicBezTo>
                    <a:cubicBezTo>
                      <a:pt x="7" y="153"/>
                      <a:pt x="7" y="152"/>
                      <a:pt x="7" y="151"/>
                    </a:cubicBezTo>
                    <a:cubicBezTo>
                      <a:pt x="6" y="150"/>
                      <a:pt x="6" y="150"/>
                      <a:pt x="6" y="150"/>
                    </a:cubicBezTo>
                    <a:cubicBezTo>
                      <a:pt x="6" y="147"/>
                      <a:pt x="6" y="147"/>
                      <a:pt x="6" y="147"/>
                    </a:cubicBezTo>
                    <a:cubicBezTo>
                      <a:pt x="5" y="140"/>
                      <a:pt x="5" y="140"/>
                      <a:pt x="5" y="140"/>
                    </a:cubicBezTo>
                    <a:cubicBezTo>
                      <a:pt x="2" y="114"/>
                      <a:pt x="2" y="114"/>
                      <a:pt x="2" y="114"/>
                    </a:cubicBezTo>
                    <a:cubicBezTo>
                      <a:pt x="2" y="114"/>
                      <a:pt x="2" y="114"/>
                      <a:pt x="2" y="114"/>
                    </a:cubicBezTo>
                    <a:cubicBezTo>
                      <a:pt x="2" y="114"/>
                      <a:pt x="2" y="114"/>
                      <a:pt x="2" y="114"/>
                    </a:cubicBezTo>
                    <a:cubicBezTo>
                      <a:pt x="1" y="109"/>
                      <a:pt x="1" y="109"/>
                      <a:pt x="1" y="109"/>
                    </a:cubicBezTo>
                    <a:cubicBezTo>
                      <a:pt x="1" y="105"/>
                      <a:pt x="1" y="105"/>
                      <a:pt x="1" y="105"/>
                    </a:cubicBezTo>
                    <a:cubicBezTo>
                      <a:pt x="0" y="102"/>
                      <a:pt x="0" y="102"/>
                      <a:pt x="0" y="102"/>
                    </a:cubicBezTo>
                    <a:cubicBezTo>
                      <a:pt x="0" y="101"/>
                      <a:pt x="0" y="101"/>
                      <a:pt x="0" y="101"/>
                    </a:cubicBezTo>
                    <a:cubicBezTo>
                      <a:pt x="0" y="95"/>
                      <a:pt x="0" y="89"/>
                      <a:pt x="1" y="83"/>
                    </a:cubicBezTo>
                    <a:cubicBezTo>
                      <a:pt x="1" y="79"/>
                      <a:pt x="2" y="76"/>
                      <a:pt x="3" y="72"/>
                    </a:cubicBezTo>
                    <a:cubicBezTo>
                      <a:pt x="3" y="71"/>
                      <a:pt x="3" y="70"/>
                      <a:pt x="3" y="70"/>
                    </a:cubicBezTo>
                    <a:cubicBezTo>
                      <a:pt x="4" y="67"/>
                      <a:pt x="5" y="64"/>
                      <a:pt x="6" y="61"/>
                    </a:cubicBezTo>
                    <a:cubicBezTo>
                      <a:pt x="6" y="60"/>
                      <a:pt x="6" y="60"/>
                      <a:pt x="6" y="60"/>
                    </a:cubicBezTo>
                    <a:cubicBezTo>
                      <a:pt x="11" y="49"/>
                      <a:pt x="17" y="38"/>
                      <a:pt x="26" y="29"/>
                    </a:cubicBezTo>
                    <a:cubicBezTo>
                      <a:pt x="28" y="28"/>
                      <a:pt x="30" y="26"/>
                      <a:pt x="32" y="24"/>
                    </a:cubicBezTo>
                    <a:cubicBezTo>
                      <a:pt x="45" y="13"/>
                      <a:pt x="61" y="6"/>
                      <a:pt x="79" y="3"/>
                    </a:cubicBezTo>
                    <a:cubicBezTo>
                      <a:pt x="104" y="0"/>
                      <a:pt x="127" y="7"/>
                      <a:pt x="145" y="21"/>
                    </a:cubicBezTo>
                    <a:cubicBezTo>
                      <a:pt x="155" y="29"/>
                      <a:pt x="162" y="38"/>
                      <a:pt x="168" y="49"/>
                    </a:cubicBezTo>
                    <a:cubicBezTo>
                      <a:pt x="170" y="53"/>
                      <a:pt x="172" y="57"/>
                      <a:pt x="173" y="62"/>
                    </a:cubicBezTo>
                    <a:cubicBezTo>
                      <a:pt x="175" y="67"/>
                      <a:pt x="176" y="74"/>
                      <a:pt x="177" y="80"/>
                    </a:cubicBezTo>
                    <a:close/>
                  </a:path>
                </a:pathLst>
              </a:custGeom>
              <a:solidFill>
                <a:srgbClr val="FFCCB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85" name="isḻiḍ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F78C7D9-84CE-421D-A3BE-98C728FFA6B1}"/>
                  </a:ext>
                </a:extLst>
              </p:cNvPr>
              <p:cNvSpPr/>
              <p:nvPr/>
            </p:nvSpPr>
            <p:spPr bwMode="auto">
              <a:xfrm>
                <a:off x="2589" y="1687"/>
                <a:ext cx="52" cy="71"/>
              </a:xfrm>
              <a:custGeom>
                <a:avLst/>
                <a:gdLst>
                  <a:gd name="T0" fmla="*/ 28 w 33"/>
                  <a:gd name="T1" fmla="*/ 0 h 45"/>
                  <a:gd name="T2" fmla="*/ 31 w 33"/>
                  <a:gd name="T3" fmla="*/ 26 h 45"/>
                  <a:gd name="T4" fmla="*/ 33 w 33"/>
                  <a:gd name="T5" fmla="*/ 43 h 45"/>
                  <a:gd name="T6" fmla="*/ 26 w 33"/>
                  <a:gd name="T7" fmla="*/ 44 h 45"/>
                  <a:gd name="T8" fmla="*/ 25 w 33"/>
                  <a:gd name="T9" fmla="*/ 44 h 45"/>
                  <a:gd name="T10" fmla="*/ 1 w 33"/>
                  <a:gd name="T11" fmla="*/ 24 h 45"/>
                  <a:gd name="T12" fmla="*/ 6 w 33"/>
                  <a:gd name="T13" fmla="*/ 9 h 45"/>
                  <a:gd name="T14" fmla="*/ 19 w 33"/>
                  <a:gd name="T15" fmla="*/ 1 h 45"/>
                  <a:gd name="T16" fmla="*/ 19 w 33"/>
                  <a:gd name="T17" fmla="*/ 1 h 45"/>
                  <a:gd name="T18" fmla="*/ 21 w 33"/>
                  <a:gd name="T19" fmla="*/ 1 h 45"/>
                  <a:gd name="T20" fmla="*/ 28 w 33"/>
                  <a:gd name="T2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45">
                    <a:moveTo>
                      <a:pt x="28" y="0"/>
                    </a:moveTo>
                    <a:cubicBezTo>
                      <a:pt x="31" y="26"/>
                      <a:pt x="31" y="26"/>
                      <a:pt x="31" y="26"/>
                    </a:cubicBezTo>
                    <a:cubicBezTo>
                      <a:pt x="33" y="43"/>
                      <a:pt x="33" y="43"/>
                      <a:pt x="33" y="43"/>
                    </a:cubicBezTo>
                    <a:cubicBezTo>
                      <a:pt x="26" y="44"/>
                      <a:pt x="26" y="44"/>
                      <a:pt x="26" y="44"/>
                    </a:cubicBezTo>
                    <a:cubicBezTo>
                      <a:pt x="26" y="44"/>
                      <a:pt x="25" y="44"/>
                      <a:pt x="25" y="44"/>
                    </a:cubicBezTo>
                    <a:cubicBezTo>
                      <a:pt x="13" y="45"/>
                      <a:pt x="3" y="36"/>
                      <a:pt x="1" y="24"/>
                    </a:cubicBezTo>
                    <a:cubicBezTo>
                      <a:pt x="0" y="18"/>
                      <a:pt x="2" y="13"/>
                      <a:pt x="6" y="9"/>
                    </a:cubicBezTo>
                    <a:cubicBezTo>
                      <a:pt x="9" y="5"/>
                      <a:pt x="14" y="2"/>
                      <a:pt x="19" y="1"/>
                    </a:cubicBezTo>
                    <a:cubicBezTo>
                      <a:pt x="19" y="1"/>
                      <a:pt x="19" y="1"/>
                      <a:pt x="19" y="1"/>
                    </a:cubicBezTo>
                    <a:cubicBezTo>
                      <a:pt x="20" y="1"/>
                      <a:pt x="20" y="1"/>
                      <a:pt x="21" y="1"/>
                    </a:cubicBezTo>
                    <a:lnTo>
                      <a:pt x="28" y="0"/>
                    </a:lnTo>
                    <a:close/>
                  </a:path>
                </a:pathLst>
              </a:custGeom>
              <a:solidFill>
                <a:srgbClr val="FFC9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86" name="î$1î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74E4EEE-314F-4949-9CF4-7932A259FE80}"/>
                  </a:ext>
                </a:extLst>
              </p:cNvPr>
              <p:cNvSpPr/>
              <p:nvPr/>
            </p:nvSpPr>
            <p:spPr bwMode="auto">
              <a:xfrm>
                <a:off x="2589" y="1621"/>
                <a:ext cx="189" cy="250"/>
              </a:xfrm>
              <a:custGeom>
                <a:avLst/>
                <a:gdLst>
                  <a:gd name="T0" fmla="*/ 120 w 120"/>
                  <a:gd name="T1" fmla="*/ 155 h 159"/>
                  <a:gd name="T2" fmla="*/ 88 w 120"/>
                  <a:gd name="T3" fmla="*/ 153 h 159"/>
                  <a:gd name="T4" fmla="*/ 88 w 120"/>
                  <a:gd name="T5" fmla="*/ 153 h 159"/>
                  <a:gd name="T6" fmla="*/ 25 w 120"/>
                  <a:gd name="T7" fmla="*/ 86 h 159"/>
                  <a:gd name="T8" fmla="*/ 1 w 120"/>
                  <a:gd name="T9" fmla="*/ 66 h 159"/>
                  <a:gd name="T10" fmla="*/ 6 w 120"/>
                  <a:gd name="T11" fmla="*/ 51 h 159"/>
                  <a:gd name="T12" fmla="*/ 19 w 120"/>
                  <a:gd name="T13" fmla="*/ 43 h 159"/>
                  <a:gd name="T14" fmla="*/ 19 w 120"/>
                  <a:gd name="T15" fmla="*/ 43 h 159"/>
                  <a:gd name="T16" fmla="*/ 18 w 120"/>
                  <a:gd name="T17" fmla="*/ 38 h 159"/>
                  <a:gd name="T18" fmla="*/ 18 w 120"/>
                  <a:gd name="T19" fmla="*/ 34 h 159"/>
                  <a:gd name="T20" fmla="*/ 17 w 120"/>
                  <a:gd name="T21" fmla="*/ 31 h 159"/>
                  <a:gd name="T22" fmla="*/ 17 w 120"/>
                  <a:gd name="T23" fmla="*/ 30 h 159"/>
                  <a:gd name="T24" fmla="*/ 17 w 120"/>
                  <a:gd name="T25" fmla="*/ 30 h 159"/>
                  <a:gd name="T26" fmla="*/ 18 w 120"/>
                  <a:gd name="T27" fmla="*/ 12 h 159"/>
                  <a:gd name="T28" fmla="*/ 50 w 120"/>
                  <a:gd name="T29" fmla="*/ 14 h 159"/>
                  <a:gd name="T30" fmla="*/ 51 w 120"/>
                  <a:gd name="T31" fmla="*/ 31 h 159"/>
                  <a:gd name="T32" fmla="*/ 55 w 120"/>
                  <a:gd name="T33" fmla="*/ 59 h 159"/>
                  <a:gd name="T34" fmla="*/ 72 w 120"/>
                  <a:gd name="T35" fmla="*/ 116 h 159"/>
                  <a:gd name="T36" fmla="*/ 120 w 120"/>
                  <a:gd name="T37" fmla="*/ 15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0" h="159">
                    <a:moveTo>
                      <a:pt x="120" y="155"/>
                    </a:moveTo>
                    <a:cubicBezTo>
                      <a:pt x="120" y="155"/>
                      <a:pt x="105" y="159"/>
                      <a:pt x="88" y="153"/>
                    </a:cubicBezTo>
                    <a:cubicBezTo>
                      <a:pt x="88" y="153"/>
                      <a:pt x="88" y="153"/>
                      <a:pt x="88" y="153"/>
                    </a:cubicBezTo>
                    <a:cubicBezTo>
                      <a:pt x="57" y="144"/>
                      <a:pt x="32" y="119"/>
                      <a:pt x="25" y="86"/>
                    </a:cubicBezTo>
                    <a:cubicBezTo>
                      <a:pt x="13" y="87"/>
                      <a:pt x="3" y="78"/>
                      <a:pt x="1" y="66"/>
                    </a:cubicBezTo>
                    <a:cubicBezTo>
                      <a:pt x="0" y="60"/>
                      <a:pt x="2" y="55"/>
                      <a:pt x="6" y="51"/>
                    </a:cubicBezTo>
                    <a:cubicBezTo>
                      <a:pt x="9" y="47"/>
                      <a:pt x="14" y="44"/>
                      <a:pt x="19" y="43"/>
                    </a:cubicBezTo>
                    <a:cubicBezTo>
                      <a:pt x="19" y="43"/>
                      <a:pt x="19" y="43"/>
                      <a:pt x="19" y="43"/>
                    </a:cubicBezTo>
                    <a:cubicBezTo>
                      <a:pt x="18" y="38"/>
                      <a:pt x="18" y="38"/>
                      <a:pt x="18" y="38"/>
                    </a:cubicBezTo>
                    <a:cubicBezTo>
                      <a:pt x="18" y="34"/>
                      <a:pt x="18" y="34"/>
                      <a:pt x="18" y="34"/>
                    </a:cubicBezTo>
                    <a:cubicBezTo>
                      <a:pt x="17" y="31"/>
                      <a:pt x="17" y="31"/>
                      <a:pt x="17" y="31"/>
                    </a:cubicBezTo>
                    <a:cubicBezTo>
                      <a:pt x="17" y="30"/>
                      <a:pt x="17" y="30"/>
                      <a:pt x="17" y="30"/>
                    </a:cubicBezTo>
                    <a:cubicBezTo>
                      <a:pt x="17" y="30"/>
                      <a:pt x="17" y="30"/>
                      <a:pt x="17" y="30"/>
                    </a:cubicBezTo>
                    <a:cubicBezTo>
                      <a:pt x="17" y="24"/>
                      <a:pt x="17" y="18"/>
                      <a:pt x="18" y="12"/>
                    </a:cubicBezTo>
                    <a:cubicBezTo>
                      <a:pt x="28" y="4"/>
                      <a:pt x="40" y="0"/>
                      <a:pt x="50" y="14"/>
                    </a:cubicBezTo>
                    <a:cubicBezTo>
                      <a:pt x="50" y="14"/>
                      <a:pt x="50" y="21"/>
                      <a:pt x="51" y="31"/>
                    </a:cubicBezTo>
                    <a:cubicBezTo>
                      <a:pt x="52" y="39"/>
                      <a:pt x="53" y="48"/>
                      <a:pt x="55" y="59"/>
                    </a:cubicBezTo>
                    <a:cubicBezTo>
                      <a:pt x="59" y="79"/>
                      <a:pt x="64" y="103"/>
                      <a:pt x="72" y="116"/>
                    </a:cubicBezTo>
                    <a:cubicBezTo>
                      <a:pt x="89" y="144"/>
                      <a:pt x="120" y="155"/>
                      <a:pt x="120" y="155"/>
                    </a:cubicBezTo>
                    <a:close/>
                  </a:path>
                </a:pathLst>
              </a:custGeom>
              <a:solidFill>
                <a:srgbClr val="F7AC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87" name="iṥľïḑ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3842ABA-B80E-4C66-BB11-F78FCC8F6CBA}"/>
                  </a:ext>
                </a:extLst>
              </p:cNvPr>
              <p:cNvSpPr/>
              <p:nvPr/>
            </p:nvSpPr>
            <p:spPr bwMode="auto">
              <a:xfrm>
                <a:off x="2827" y="1626"/>
                <a:ext cx="62" cy="25"/>
              </a:xfrm>
              <a:custGeom>
                <a:avLst/>
                <a:gdLst>
                  <a:gd name="T0" fmla="*/ 36 w 39"/>
                  <a:gd name="T1" fmla="*/ 10 h 16"/>
                  <a:gd name="T2" fmla="*/ 5 w 39"/>
                  <a:gd name="T3" fmla="*/ 16 h 16"/>
                  <a:gd name="T4" fmla="*/ 1 w 39"/>
                  <a:gd name="T5" fmla="*/ 13 h 16"/>
                  <a:gd name="T6" fmla="*/ 0 w 39"/>
                  <a:gd name="T7" fmla="*/ 10 h 16"/>
                  <a:gd name="T8" fmla="*/ 3 w 39"/>
                  <a:gd name="T9" fmla="*/ 6 h 16"/>
                  <a:gd name="T10" fmla="*/ 34 w 39"/>
                  <a:gd name="T11" fmla="*/ 0 h 16"/>
                  <a:gd name="T12" fmla="*/ 38 w 39"/>
                  <a:gd name="T13" fmla="*/ 3 h 16"/>
                  <a:gd name="T14" fmla="*/ 38 w 39"/>
                  <a:gd name="T15" fmla="*/ 6 h 16"/>
                  <a:gd name="T16" fmla="*/ 36 w 39"/>
                  <a:gd name="T17" fmla="*/ 1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16">
                    <a:moveTo>
                      <a:pt x="36" y="10"/>
                    </a:moveTo>
                    <a:cubicBezTo>
                      <a:pt x="5" y="16"/>
                      <a:pt x="5" y="16"/>
                      <a:pt x="5" y="16"/>
                    </a:cubicBezTo>
                    <a:cubicBezTo>
                      <a:pt x="3" y="16"/>
                      <a:pt x="1" y="15"/>
                      <a:pt x="1" y="13"/>
                    </a:cubicBezTo>
                    <a:cubicBezTo>
                      <a:pt x="0" y="10"/>
                      <a:pt x="0" y="10"/>
                      <a:pt x="0" y="10"/>
                    </a:cubicBezTo>
                    <a:cubicBezTo>
                      <a:pt x="0" y="8"/>
                      <a:pt x="1" y="6"/>
                      <a:pt x="3" y="6"/>
                    </a:cubicBezTo>
                    <a:cubicBezTo>
                      <a:pt x="34" y="0"/>
                      <a:pt x="34" y="0"/>
                      <a:pt x="34" y="0"/>
                    </a:cubicBezTo>
                    <a:cubicBezTo>
                      <a:pt x="36" y="0"/>
                      <a:pt x="37" y="1"/>
                      <a:pt x="38" y="3"/>
                    </a:cubicBezTo>
                    <a:cubicBezTo>
                      <a:pt x="38" y="6"/>
                      <a:pt x="38" y="6"/>
                      <a:pt x="38" y="6"/>
                    </a:cubicBezTo>
                    <a:cubicBezTo>
                      <a:pt x="39" y="8"/>
                      <a:pt x="37" y="10"/>
                      <a:pt x="36" y="10"/>
                    </a:cubicBezTo>
                    <a:close/>
                  </a:path>
                </a:pathLst>
              </a:custGeom>
              <a:solidFill>
                <a:srgbClr val="0C16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88" name="íṩḷï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C4D9A5F-97E0-4CDB-BF4C-8C797209B996}"/>
                  </a:ext>
                </a:extLst>
              </p:cNvPr>
              <p:cNvSpPr/>
              <p:nvPr/>
            </p:nvSpPr>
            <p:spPr bwMode="auto">
              <a:xfrm>
                <a:off x="2722" y="1644"/>
                <a:ext cx="61" cy="26"/>
              </a:xfrm>
              <a:custGeom>
                <a:avLst/>
                <a:gdLst>
                  <a:gd name="T0" fmla="*/ 36 w 39"/>
                  <a:gd name="T1" fmla="*/ 10 h 16"/>
                  <a:gd name="T2" fmla="*/ 5 w 39"/>
                  <a:gd name="T3" fmla="*/ 16 h 16"/>
                  <a:gd name="T4" fmla="*/ 1 w 39"/>
                  <a:gd name="T5" fmla="*/ 13 h 16"/>
                  <a:gd name="T6" fmla="*/ 0 w 39"/>
                  <a:gd name="T7" fmla="*/ 10 h 16"/>
                  <a:gd name="T8" fmla="*/ 3 w 39"/>
                  <a:gd name="T9" fmla="*/ 6 h 16"/>
                  <a:gd name="T10" fmla="*/ 34 w 39"/>
                  <a:gd name="T11" fmla="*/ 0 h 16"/>
                  <a:gd name="T12" fmla="*/ 38 w 39"/>
                  <a:gd name="T13" fmla="*/ 3 h 16"/>
                  <a:gd name="T14" fmla="*/ 38 w 39"/>
                  <a:gd name="T15" fmla="*/ 6 h 16"/>
                  <a:gd name="T16" fmla="*/ 36 w 39"/>
                  <a:gd name="T17" fmla="*/ 1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16">
                    <a:moveTo>
                      <a:pt x="36" y="10"/>
                    </a:moveTo>
                    <a:cubicBezTo>
                      <a:pt x="5" y="16"/>
                      <a:pt x="5" y="16"/>
                      <a:pt x="5" y="16"/>
                    </a:cubicBezTo>
                    <a:cubicBezTo>
                      <a:pt x="3" y="16"/>
                      <a:pt x="1" y="15"/>
                      <a:pt x="1" y="13"/>
                    </a:cubicBezTo>
                    <a:cubicBezTo>
                      <a:pt x="0" y="10"/>
                      <a:pt x="0" y="10"/>
                      <a:pt x="0" y="10"/>
                    </a:cubicBezTo>
                    <a:cubicBezTo>
                      <a:pt x="0" y="8"/>
                      <a:pt x="1" y="6"/>
                      <a:pt x="3" y="6"/>
                    </a:cubicBezTo>
                    <a:cubicBezTo>
                      <a:pt x="34" y="0"/>
                      <a:pt x="34" y="0"/>
                      <a:pt x="34" y="0"/>
                    </a:cubicBezTo>
                    <a:cubicBezTo>
                      <a:pt x="36" y="0"/>
                      <a:pt x="37" y="1"/>
                      <a:pt x="38" y="3"/>
                    </a:cubicBezTo>
                    <a:cubicBezTo>
                      <a:pt x="38" y="6"/>
                      <a:pt x="38" y="6"/>
                      <a:pt x="38" y="6"/>
                    </a:cubicBezTo>
                    <a:cubicBezTo>
                      <a:pt x="39" y="8"/>
                      <a:pt x="37" y="10"/>
                      <a:pt x="36" y="10"/>
                    </a:cubicBezTo>
                    <a:close/>
                  </a:path>
                </a:pathLst>
              </a:custGeom>
              <a:solidFill>
                <a:srgbClr val="0C16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89" name="îṩľid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E6302FF-FC58-41E6-8248-DF16E4CE23EE}"/>
                  </a:ext>
                </a:extLst>
              </p:cNvPr>
              <p:cNvSpPr/>
              <p:nvPr/>
            </p:nvSpPr>
            <p:spPr bwMode="auto">
              <a:xfrm>
                <a:off x="2812" y="1688"/>
                <a:ext cx="31" cy="54"/>
              </a:xfrm>
              <a:custGeom>
                <a:avLst/>
                <a:gdLst>
                  <a:gd name="T0" fmla="*/ 20 w 20"/>
                  <a:gd name="T1" fmla="*/ 24 h 34"/>
                  <a:gd name="T2" fmla="*/ 20 w 20"/>
                  <a:gd name="T3" fmla="*/ 24 h 34"/>
                  <a:gd name="T4" fmla="*/ 7 w 20"/>
                  <a:gd name="T5" fmla="*/ 34 h 34"/>
                  <a:gd name="T6" fmla="*/ 0 w 20"/>
                  <a:gd name="T7" fmla="*/ 0 h 34"/>
                  <a:gd name="T8" fmla="*/ 20 w 20"/>
                  <a:gd name="T9" fmla="*/ 24 h 34"/>
                </a:gdLst>
                <a:ahLst/>
                <a:cxnLst>
                  <a:cxn ang="0">
                    <a:pos x="T0" y="T1"/>
                  </a:cxn>
                  <a:cxn ang="0">
                    <a:pos x="T2" y="T3"/>
                  </a:cxn>
                  <a:cxn ang="0">
                    <a:pos x="T4" y="T5"/>
                  </a:cxn>
                  <a:cxn ang="0">
                    <a:pos x="T6" y="T7"/>
                  </a:cxn>
                  <a:cxn ang="0">
                    <a:pos x="T8" y="T9"/>
                  </a:cxn>
                </a:cxnLst>
                <a:rect l="0" t="0" r="r" b="b"/>
                <a:pathLst>
                  <a:path w="20" h="34">
                    <a:moveTo>
                      <a:pt x="20" y="24"/>
                    </a:moveTo>
                    <a:cubicBezTo>
                      <a:pt x="20" y="24"/>
                      <a:pt x="20" y="24"/>
                      <a:pt x="20" y="24"/>
                    </a:cubicBezTo>
                    <a:cubicBezTo>
                      <a:pt x="20" y="29"/>
                      <a:pt x="17" y="33"/>
                      <a:pt x="7" y="34"/>
                    </a:cubicBezTo>
                    <a:cubicBezTo>
                      <a:pt x="0" y="0"/>
                      <a:pt x="0" y="0"/>
                      <a:pt x="0" y="0"/>
                    </a:cubicBezTo>
                    <a:cubicBezTo>
                      <a:pt x="13" y="11"/>
                      <a:pt x="18" y="17"/>
                      <a:pt x="20" y="24"/>
                    </a:cubicBezTo>
                    <a:close/>
                  </a:path>
                </a:pathLst>
              </a:custGeom>
              <a:solidFill>
                <a:srgbClr val="F7AC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90" name="îṥḻï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937EE42-9A18-43AE-A288-6DB046798188}"/>
                  </a:ext>
                </a:extLst>
              </p:cNvPr>
              <p:cNvSpPr/>
              <p:nvPr/>
            </p:nvSpPr>
            <p:spPr bwMode="auto">
              <a:xfrm>
                <a:off x="2582" y="1500"/>
                <a:ext cx="313" cy="232"/>
              </a:xfrm>
              <a:custGeom>
                <a:avLst/>
                <a:gdLst>
                  <a:gd name="T0" fmla="*/ 171 w 199"/>
                  <a:gd name="T1" fmla="*/ 37 h 148"/>
                  <a:gd name="T2" fmla="*/ 82 w 199"/>
                  <a:gd name="T3" fmla="*/ 85 h 148"/>
                  <a:gd name="T4" fmla="*/ 39 w 199"/>
                  <a:gd name="T5" fmla="*/ 145 h 148"/>
                  <a:gd name="T6" fmla="*/ 19 w 199"/>
                  <a:gd name="T7" fmla="*/ 112 h 148"/>
                  <a:gd name="T8" fmla="*/ 93 w 199"/>
                  <a:gd name="T9" fmla="*/ 1 h 148"/>
                  <a:gd name="T10" fmla="*/ 199 w 199"/>
                  <a:gd name="T11" fmla="*/ 63 h 148"/>
                  <a:gd name="T12" fmla="*/ 171 w 199"/>
                  <a:gd name="T13" fmla="*/ 37 h 148"/>
                </a:gdLst>
                <a:ahLst/>
                <a:cxnLst>
                  <a:cxn ang="0">
                    <a:pos x="T0" y="T1"/>
                  </a:cxn>
                  <a:cxn ang="0">
                    <a:pos x="T2" y="T3"/>
                  </a:cxn>
                  <a:cxn ang="0">
                    <a:pos x="T4" y="T5"/>
                  </a:cxn>
                  <a:cxn ang="0">
                    <a:pos x="T6" y="T7"/>
                  </a:cxn>
                  <a:cxn ang="0">
                    <a:pos x="T8" y="T9"/>
                  </a:cxn>
                  <a:cxn ang="0">
                    <a:pos x="T10" y="T11"/>
                  </a:cxn>
                  <a:cxn ang="0">
                    <a:pos x="T12" y="T13"/>
                  </a:cxn>
                </a:cxnLst>
                <a:rect l="0" t="0" r="r" b="b"/>
                <a:pathLst>
                  <a:path w="199" h="148">
                    <a:moveTo>
                      <a:pt x="171" y="37"/>
                    </a:moveTo>
                    <a:cubicBezTo>
                      <a:pt x="171" y="37"/>
                      <a:pt x="132" y="72"/>
                      <a:pt x="82" y="85"/>
                    </a:cubicBezTo>
                    <a:cubicBezTo>
                      <a:pt x="50" y="93"/>
                      <a:pt x="39" y="148"/>
                      <a:pt x="39" y="145"/>
                    </a:cubicBezTo>
                    <a:cubicBezTo>
                      <a:pt x="39" y="142"/>
                      <a:pt x="19" y="116"/>
                      <a:pt x="19" y="112"/>
                    </a:cubicBezTo>
                    <a:cubicBezTo>
                      <a:pt x="19" y="109"/>
                      <a:pt x="0" y="0"/>
                      <a:pt x="93" y="1"/>
                    </a:cubicBezTo>
                    <a:cubicBezTo>
                      <a:pt x="186" y="2"/>
                      <a:pt x="199" y="63"/>
                      <a:pt x="199" y="63"/>
                    </a:cubicBezTo>
                    <a:lnTo>
                      <a:pt x="171" y="37"/>
                    </a:lnTo>
                    <a:close/>
                  </a:path>
                </a:pathLst>
              </a:custGeom>
              <a:solidFill>
                <a:srgbClr val="0C16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91" name="íSļï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A424C8E-5AA9-4436-9CCD-808977CF7216}"/>
                  </a:ext>
                </a:extLst>
              </p:cNvPr>
              <p:cNvSpPr/>
              <p:nvPr/>
            </p:nvSpPr>
            <p:spPr bwMode="auto">
              <a:xfrm>
                <a:off x="2777" y="1468"/>
                <a:ext cx="151" cy="88"/>
              </a:xfrm>
              <a:custGeom>
                <a:avLst/>
                <a:gdLst>
                  <a:gd name="T0" fmla="*/ 9 w 96"/>
                  <a:gd name="T1" fmla="*/ 0 h 56"/>
                  <a:gd name="T2" fmla="*/ 96 w 96"/>
                  <a:gd name="T3" fmla="*/ 34 h 56"/>
                  <a:gd name="T4" fmla="*/ 54 w 96"/>
                  <a:gd name="T5" fmla="*/ 50 h 56"/>
                  <a:gd name="T6" fmla="*/ 9 w 96"/>
                  <a:gd name="T7" fmla="*/ 0 h 56"/>
                </a:gdLst>
                <a:ahLst/>
                <a:cxnLst>
                  <a:cxn ang="0">
                    <a:pos x="T0" y="T1"/>
                  </a:cxn>
                  <a:cxn ang="0">
                    <a:pos x="T2" y="T3"/>
                  </a:cxn>
                  <a:cxn ang="0">
                    <a:pos x="T4" y="T5"/>
                  </a:cxn>
                  <a:cxn ang="0">
                    <a:pos x="T6" y="T7"/>
                  </a:cxn>
                </a:cxnLst>
                <a:rect l="0" t="0" r="r" b="b"/>
                <a:pathLst>
                  <a:path w="96" h="56">
                    <a:moveTo>
                      <a:pt x="9" y="0"/>
                    </a:moveTo>
                    <a:cubicBezTo>
                      <a:pt x="96" y="34"/>
                      <a:pt x="96" y="34"/>
                      <a:pt x="96" y="34"/>
                    </a:cubicBezTo>
                    <a:cubicBezTo>
                      <a:pt x="96" y="34"/>
                      <a:pt x="76" y="56"/>
                      <a:pt x="54" y="50"/>
                    </a:cubicBezTo>
                    <a:cubicBezTo>
                      <a:pt x="0" y="37"/>
                      <a:pt x="9" y="0"/>
                      <a:pt x="9" y="0"/>
                    </a:cubicBezTo>
                    <a:close/>
                  </a:path>
                </a:pathLst>
              </a:custGeom>
              <a:solidFill>
                <a:srgbClr val="0C16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92" name="îṥḷíd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D449C1C-2828-4B16-BCC2-459B90D4D0DB}"/>
                  </a:ext>
                </a:extLst>
              </p:cNvPr>
              <p:cNvSpPr/>
              <p:nvPr/>
            </p:nvSpPr>
            <p:spPr bwMode="auto">
              <a:xfrm>
                <a:off x="2796" y="1756"/>
                <a:ext cx="69" cy="42"/>
              </a:xfrm>
              <a:custGeom>
                <a:avLst/>
                <a:gdLst>
                  <a:gd name="T0" fmla="*/ 44 w 44"/>
                  <a:gd name="T1" fmla="*/ 0 h 27"/>
                  <a:gd name="T2" fmla="*/ 0 w 44"/>
                  <a:gd name="T3" fmla="*/ 6 h 27"/>
                  <a:gd name="T4" fmla="*/ 27 w 44"/>
                  <a:gd name="T5" fmla="*/ 23 h 27"/>
                  <a:gd name="T6" fmla="*/ 44 w 44"/>
                  <a:gd name="T7" fmla="*/ 0 h 27"/>
                </a:gdLst>
                <a:ahLst/>
                <a:cxnLst>
                  <a:cxn ang="0">
                    <a:pos x="T0" y="T1"/>
                  </a:cxn>
                  <a:cxn ang="0">
                    <a:pos x="T2" y="T3"/>
                  </a:cxn>
                  <a:cxn ang="0">
                    <a:pos x="T4" y="T5"/>
                  </a:cxn>
                  <a:cxn ang="0">
                    <a:pos x="T6" y="T7"/>
                  </a:cxn>
                </a:cxnLst>
                <a:rect l="0" t="0" r="r" b="b"/>
                <a:pathLst>
                  <a:path w="44" h="27">
                    <a:moveTo>
                      <a:pt x="44" y="0"/>
                    </a:moveTo>
                    <a:cubicBezTo>
                      <a:pt x="0" y="6"/>
                      <a:pt x="0" y="6"/>
                      <a:pt x="0" y="6"/>
                    </a:cubicBezTo>
                    <a:cubicBezTo>
                      <a:pt x="0" y="6"/>
                      <a:pt x="9" y="27"/>
                      <a:pt x="27" y="23"/>
                    </a:cubicBezTo>
                    <a:cubicBezTo>
                      <a:pt x="44" y="19"/>
                      <a:pt x="44" y="0"/>
                      <a:pt x="4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93" name="îṩlíḑ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6779794-47C3-4EE2-8151-7006106A1CC6}"/>
                  </a:ext>
                </a:extLst>
              </p:cNvPr>
              <p:cNvSpPr/>
              <p:nvPr/>
            </p:nvSpPr>
            <p:spPr bwMode="auto">
              <a:xfrm>
                <a:off x="2534" y="1885"/>
                <a:ext cx="397" cy="693"/>
              </a:xfrm>
              <a:custGeom>
                <a:avLst/>
                <a:gdLst>
                  <a:gd name="T0" fmla="*/ 0 w 252"/>
                  <a:gd name="T1" fmla="*/ 75 h 441"/>
                  <a:gd name="T2" fmla="*/ 1 w 252"/>
                  <a:gd name="T3" fmla="*/ 113 h 441"/>
                  <a:gd name="T4" fmla="*/ 1 w 252"/>
                  <a:gd name="T5" fmla="*/ 134 h 441"/>
                  <a:gd name="T6" fmla="*/ 5 w 252"/>
                  <a:gd name="T7" fmla="*/ 203 h 441"/>
                  <a:gd name="T8" fmla="*/ 29 w 252"/>
                  <a:gd name="T9" fmla="*/ 420 h 441"/>
                  <a:gd name="T10" fmla="*/ 29 w 252"/>
                  <a:gd name="T11" fmla="*/ 421 h 441"/>
                  <a:gd name="T12" fmla="*/ 31 w 252"/>
                  <a:gd name="T13" fmla="*/ 441 h 441"/>
                  <a:gd name="T14" fmla="*/ 31 w 252"/>
                  <a:gd name="T15" fmla="*/ 441 h 441"/>
                  <a:gd name="T16" fmla="*/ 31 w 252"/>
                  <a:gd name="T17" fmla="*/ 441 h 441"/>
                  <a:gd name="T18" fmla="*/ 39 w 252"/>
                  <a:gd name="T19" fmla="*/ 441 h 441"/>
                  <a:gd name="T20" fmla="*/ 40 w 252"/>
                  <a:gd name="T21" fmla="*/ 440 h 441"/>
                  <a:gd name="T22" fmla="*/ 40 w 252"/>
                  <a:gd name="T23" fmla="*/ 440 h 441"/>
                  <a:gd name="T24" fmla="*/ 127 w 252"/>
                  <a:gd name="T25" fmla="*/ 430 h 441"/>
                  <a:gd name="T26" fmla="*/ 127 w 252"/>
                  <a:gd name="T27" fmla="*/ 430 h 441"/>
                  <a:gd name="T28" fmla="*/ 154 w 252"/>
                  <a:gd name="T29" fmla="*/ 427 h 441"/>
                  <a:gd name="T30" fmla="*/ 188 w 252"/>
                  <a:gd name="T31" fmla="*/ 423 h 441"/>
                  <a:gd name="T32" fmla="*/ 252 w 252"/>
                  <a:gd name="T33" fmla="*/ 415 h 441"/>
                  <a:gd name="T34" fmla="*/ 252 w 252"/>
                  <a:gd name="T35" fmla="*/ 415 h 441"/>
                  <a:gd name="T36" fmla="*/ 252 w 252"/>
                  <a:gd name="T37" fmla="*/ 394 h 441"/>
                  <a:gd name="T38" fmla="*/ 233 w 252"/>
                  <a:gd name="T39" fmla="*/ 93 h 441"/>
                  <a:gd name="T40" fmla="*/ 230 w 252"/>
                  <a:gd name="T41" fmla="*/ 73 h 441"/>
                  <a:gd name="T42" fmla="*/ 223 w 252"/>
                  <a:gd name="T43" fmla="*/ 59 h 441"/>
                  <a:gd name="T44" fmla="*/ 185 w 252"/>
                  <a:gd name="T45" fmla="*/ 22 h 441"/>
                  <a:gd name="T46" fmla="*/ 175 w 252"/>
                  <a:gd name="T47" fmla="*/ 16 h 441"/>
                  <a:gd name="T48" fmla="*/ 170 w 252"/>
                  <a:gd name="T49" fmla="*/ 14 h 441"/>
                  <a:gd name="T50" fmla="*/ 168 w 252"/>
                  <a:gd name="T51" fmla="*/ 0 h 441"/>
                  <a:gd name="T52" fmla="*/ 158 w 252"/>
                  <a:gd name="T53" fmla="*/ 1 h 441"/>
                  <a:gd name="T54" fmla="*/ 154 w 252"/>
                  <a:gd name="T55" fmla="*/ 1 h 441"/>
                  <a:gd name="T56" fmla="*/ 154 w 252"/>
                  <a:gd name="T57" fmla="*/ 1 h 441"/>
                  <a:gd name="T58" fmla="*/ 151 w 252"/>
                  <a:gd name="T59" fmla="*/ 1 h 441"/>
                  <a:gd name="T60" fmla="*/ 151 w 252"/>
                  <a:gd name="T61" fmla="*/ 2 h 441"/>
                  <a:gd name="T62" fmla="*/ 151 w 252"/>
                  <a:gd name="T63" fmla="*/ 2 h 441"/>
                  <a:gd name="T64" fmla="*/ 151 w 252"/>
                  <a:gd name="T65" fmla="*/ 2 h 441"/>
                  <a:gd name="T66" fmla="*/ 133 w 252"/>
                  <a:gd name="T67" fmla="*/ 58 h 441"/>
                  <a:gd name="T68" fmla="*/ 101 w 252"/>
                  <a:gd name="T69" fmla="*/ 6 h 441"/>
                  <a:gd name="T70" fmla="*/ 89 w 252"/>
                  <a:gd name="T71" fmla="*/ 7 h 441"/>
                  <a:gd name="T72" fmla="*/ 75 w 252"/>
                  <a:gd name="T73" fmla="*/ 8 h 441"/>
                  <a:gd name="T74" fmla="*/ 75 w 252"/>
                  <a:gd name="T75" fmla="*/ 15 h 441"/>
                  <a:gd name="T76" fmla="*/ 71 w 252"/>
                  <a:gd name="T77" fmla="*/ 17 h 441"/>
                  <a:gd name="T78" fmla="*/ 71 w 252"/>
                  <a:gd name="T79" fmla="*/ 17 h 441"/>
                  <a:gd name="T80" fmla="*/ 7 w 252"/>
                  <a:gd name="T81" fmla="*/ 58 h 441"/>
                  <a:gd name="T82" fmla="*/ 0 w 252"/>
                  <a:gd name="T83" fmla="*/ 75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2" h="441">
                    <a:moveTo>
                      <a:pt x="0" y="75"/>
                    </a:moveTo>
                    <a:cubicBezTo>
                      <a:pt x="1" y="89"/>
                      <a:pt x="1" y="101"/>
                      <a:pt x="1" y="113"/>
                    </a:cubicBezTo>
                    <a:cubicBezTo>
                      <a:pt x="1" y="120"/>
                      <a:pt x="1" y="127"/>
                      <a:pt x="1" y="134"/>
                    </a:cubicBezTo>
                    <a:cubicBezTo>
                      <a:pt x="1" y="154"/>
                      <a:pt x="2" y="174"/>
                      <a:pt x="5" y="203"/>
                    </a:cubicBezTo>
                    <a:cubicBezTo>
                      <a:pt x="29" y="420"/>
                      <a:pt x="29" y="420"/>
                      <a:pt x="29" y="420"/>
                    </a:cubicBezTo>
                    <a:cubicBezTo>
                      <a:pt x="29" y="421"/>
                      <a:pt x="29" y="421"/>
                      <a:pt x="29" y="421"/>
                    </a:cubicBezTo>
                    <a:cubicBezTo>
                      <a:pt x="31" y="441"/>
                      <a:pt x="31" y="441"/>
                      <a:pt x="31" y="441"/>
                    </a:cubicBezTo>
                    <a:cubicBezTo>
                      <a:pt x="31" y="441"/>
                      <a:pt x="31" y="441"/>
                      <a:pt x="31" y="441"/>
                    </a:cubicBezTo>
                    <a:cubicBezTo>
                      <a:pt x="31" y="441"/>
                      <a:pt x="31" y="441"/>
                      <a:pt x="31" y="441"/>
                    </a:cubicBezTo>
                    <a:cubicBezTo>
                      <a:pt x="31" y="441"/>
                      <a:pt x="34" y="441"/>
                      <a:pt x="39" y="441"/>
                    </a:cubicBezTo>
                    <a:cubicBezTo>
                      <a:pt x="40" y="440"/>
                      <a:pt x="40" y="440"/>
                      <a:pt x="40" y="440"/>
                    </a:cubicBezTo>
                    <a:cubicBezTo>
                      <a:pt x="40" y="440"/>
                      <a:pt x="40" y="440"/>
                      <a:pt x="40" y="440"/>
                    </a:cubicBezTo>
                    <a:cubicBezTo>
                      <a:pt x="56" y="439"/>
                      <a:pt x="91" y="435"/>
                      <a:pt x="127" y="430"/>
                    </a:cubicBezTo>
                    <a:cubicBezTo>
                      <a:pt x="127" y="430"/>
                      <a:pt x="127" y="430"/>
                      <a:pt x="127" y="430"/>
                    </a:cubicBezTo>
                    <a:cubicBezTo>
                      <a:pt x="136" y="429"/>
                      <a:pt x="145" y="428"/>
                      <a:pt x="154" y="427"/>
                    </a:cubicBezTo>
                    <a:cubicBezTo>
                      <a:pt x="166" y="426"/>
                      <a:pt x="177" y="424"/>
                      <a:pt x="188" y="423"/>
                    </a:cubicBezTo>
                    <a:cubicBezTo>
                      <a:pt x="222" y="419"/>
                      <a:pt x="249" y="416"/>
                      <a:pt x="252" y="415"/>
                    </a:cubicBezTo>
                    <a:cubicBezTo>
                      <a:pt x="252" y="415"/>
                      <a:pt x="252" y="415"/>
                      <a:pt x="252" y="415"/>
                    </a:cubicBezTo>
                    <a:cubicBezTo>
                      <a:pt x="252" y="415"/>
                      <a:pt x="252" y="407"/>
                      <a:pt x="252" y="394"/>
                    </a:cubicBezTo>
                    <a:cubicBezTo>
                      <a:pt x="249" y="327"/>
                      <a:pt x="239" y="125"/>
                      <a:pt x="233" y="93"/>
                    </a:cubicBezTo>
                    <a:cubicBezTo>
                      <a:pt x="232" y="88"/>
                      <a:pt x="232" y="77"/>
                      <a:pt x="230" y="73"/>
                    </a:cubicBezTo>
                    <a:cubicBezTo>
                      <a:pt x="228" y="67"/>
                      <a:pt x="226" y="64"/>
                      <a:pt x="223" y="59"/>
                    </a:cubicBezTo>
                    <a:cubicBezTo>
                      <a:pt x="213" y="43"/>
                      <a:pt x="199" y="30"/>
                      <a:pt x="185" y="22"/>
                    </a:cubicBezTo>
                    <a:cubicBezTo>
                      <a:pt x="182" y="20"/>
                      <a:pt x="178" y="18"/>
                      <a:pt x="175" y="16"/>
                    </a:cubicBezTo>
                    <a:cubicBezTo>
                      <a:pt x="173" y="16"/>
                      <a:pt x="172" y="15"/>
                      <a:pt x="170" y="14"/>
                    </a:cubicBezTo>
                    <a:cubicBezTo>
                      <a:pt x="168" y="0"/>
                      <a:pt x="168" y="0"/>
                      <a:pt x="168" y="0"/>
                    </a:cubicBezTo>
                    <a:cubicBezTo>
                      <a:pt x="158" y="1"/>
                      <a:pt x="158" y="1"/>
                      <a:pt x="158" y="1"/>
                    </a:cubicBezTo>
                    <a:cubicBezTo>
                      <a:pt x="154" y="1"/>
                      <a:pt x="154" y="1"/>
                      <a:pt x="154" y="1"/>
                    </a:cubicBezTo>
                    <a:cubicBezTo>
                      <a:pt x="154" y="1"/>
                      <a:pt x="154" y="1"/>
                      <a:pt x="154" y="1"/>
                    </a:cubicBezTo>
                    <a:cubicBezTo>
                      <a:pt x="151" y="1"/>
                      <a:pt x="151" y="1"/>
                      <a:pt x="151" y="1"/>
                    </a:cubicBezTo>
                    <a:cubicBezTo>
                      <a:pt x="151" y="2"/>
                      <a:pt x="151" y="2"/>
                      <a:pt x="151" y="2"/>
                    </a:cubicBezTo>
                    <a:cubicBezTo>
                      <a:pt x="151" y="2"/>
                      <a:pt x="151" y="2"/>
                      <a:pt x="151" y="2"/>
                    </a:cubicBezTo>
                    <a:cubicBezTo>
                      <a:pt x="151" y="2"/>
                      <a:pt x="151" y="2"/>
                      <a:pt x="151" y="2"/>
                    </a:cubicBezTo>
                    <a:cubicBezTo>
                      <a:pt x="133" y="58"/>
                      <a:pt x="133" y="58"/>
                      <a:pt x="133" y="58"/>
                    </a:cubicBezTo>
                    <a:cubicBezTo>
                      <a:pt x="101" y="6"/>
                      <a:pt x="101" y="6"/>
                      <a:pt x="101" y="6"/>
                    </a:cubicBezTo>
                    <a:cubicBezTo>
                      <a:pt x="89" y="7"/>
                      <a:pt x="89" y="7"/>
                      <a:pt x="89" y="7"/>
                    </a:cubicBezTo>
                    <a:cubicBezTo>
                      <a:pt x="75" y="8"/>
                      <a:pt x="75" y="8"/>
                      <a:pt x="75" y="8"/>
                    </a:cubicBezTo>
                    <a:cubicBezTo>
                      <a:pt x="75" y="15"/>
                      <a:pt x="75" y="15"/>
                      <a:pt x="75" y="15"/>
                    </a:cubicBezTo>
                    <a:cubicBezTo>
                      <a:pt x="74" y="16"/>
                      <a:pt x="73" y="16"/>
                      <a:pt x="71" y="17"/>
                    </a:cubicBezTo>
                    <a:cubicBezTo>
                      <a:pt x="71" y="17"/>
                      <a:pt x="71" y="17"/>
                      <a:pt x="71" y="17"/>
                    </a:cubicBezTo>
                    <a:cubicBezTo>
                      <a:pt x="58" y="21"/>
                      <a:pt x="21" y="37"/>
                      <a:pt x="7" y="58"/>
                    </a:cubicBezTo>
                    <a:cubicBezTo>
                      <a:pt x="3" y="63"/>
                      <a:pt x="0" y="69"/>
                      <a:pt x="0" y="75"/>
                    </a:cubicBezTo>
                  </a:path>
                </a:pathLst>
              </a:custGeom>
              <a:solidFill>
                <a:srgbClr val="DF3A3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94" name="i$ļiḍ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330033C-4F40-488D-8B23-BDBDC437A55C}"/>
                  </a:ext>
                </a:extLst>
              </p:cNvPr>
              <p:cNvSpPr/>
              <p:nvPr/>
            </p:nvSpPr>
            <p:spPr bwMode="auto">
              <a:xfrm>
                <a:off x="2251" y="2853"/>
                <a:ext cx="131" cy="101"/>
              </a:xfrm>
              <a:custGeom>
                <a:avLst/>
                <a:gdLst>
                  <a:gd name="T0" fmla="*/ 0 w 83"/>
                  <a:gd name="T1" fmla="*/ 49 h 64"/>
                  <a:gd name="T2" fmla="*/ 7 w 83"/>
                  <a:gd name="T3" fmla="*/ 51 h 64"/>
                  <a:gd name="T4" fmla="*/ 15 w 83"/>
                  <a:gd name="T5" fmla="*/ 52 h 64"/>
                  <a:gd name="T6" fmla="*/ 19 w 83"/>
                  <a:gd name="T7" fmla="*/ 53 h 64"/>
                  <a:gd name="T8" fmla="*/ 44 w 83"/>
                  <a:gd name="T9" fmla="*/ 57 h 64"/>
                  <a:gd name="T10" fmla="*/ 83 w 83"/>
                  <a:gd name="T11" fmla="*/ 64 h 64"/>
                  <a:gd name="T12" fmla="*/ 81 w 83"/>
                  <a:gd name="T13" fmla="*/ 28 h 64"/>
                  <a:gd name="T14" fmla="*/ 81 w 83"/>
                  <a:gd name="T15" fmla="*/ 16 h 64"/>
                  <a:gd name="T16" fmla="*/ 54 w 83"/>
                  <a:gd name="T17" fmla="*/ 10 h 64"/>
                  <a:gd name="T18" fmla="*/ 32 w 83"/>
                  <a:gd name="T19" fmla="*/ 5 h 64"/>
                  <a:gd name="T20" fmla="*/ 28 w 83"/>
                  <a:gd name="T21" fmla="*/ 4 h 64"/>
                  <a:gd name="T22" fmla="*/ 24 w 83"/>
                  <a:gd name="T23" fmla="*/ 3 h 64"/>
                  <a:gd name="T24" fmla="*/ 23 w 83"/>
                  <a:gd name="T25" fmla="*/ 3 h 64"/>
                  <a:gd name="T26" fmla="*/ 10 w 83"/>
                  <a:gd name="T27" fmla="*/ 0 h 64"/>
                  <a:gd name="T28" fmla="*/ 0 w 83"/>
                  <a:gd name="T29" fmla="*/ 4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64">
                    <a:moveTo>
                      <a:pt x="0" y="49"/>
                    </a:moveTo>
                    <a:cubicBezTo>
                      <a:pt x="7" y="51"/>
                      <a:pt x="7" y="51"/>
                      <a:pt x="7" y="51"/>
                    </a:cubicBezTo>
                    <a:cubicBezTo>
                      <a:pt x="15" y="52"/>
                      <a:pt x="15" y="52"/>
                      <a:pt x="15" y="52"/>
                    </a:cubicBezTo>
                    <a:cubicBezTo>
                      <a:pt x="19" y="53"/>
                      <a:pt x="19" y="53"/>
                      <a:pt x="19" y="53"/>
                    </a:cubicBezTo>
                    <a:cubicBezTo>
                      <a:pt x="44" y="57"/>
                      <a:pt x="44" y="57"/>
                      <a:pt x="44" y="57"/>
                    </a:cubicBezTo>
                    <a:cubicBezTo>
                      <a:pt x="83" y="64"/>
                      <a:pt x="83" y="64"/>
                      <a:pt x="83" y="64"/>
                    </a:cubicBezTo>
                    <a:cubicBezTo>
                      <a:pt x="81" y="28"/>
                      <a:pt x="81" y="28"/>
                      <a:pt x="81" y="28"/>
                    </a:cubicBezTo>
                    <a:cubicBezTo>
                      <a:pt x="81" y="16"/>
                      <a:pt x="81" y="16"/>
                      <a:pt x="81" y="16"/>
                    </a:cubicBezTo>
                    <a:cubicBezTo>
                      <a:pt x="79" y="15"/>
                      <a:pt x="68" y="13"/>
                      <a:pt x="54" y="10"/>
                    </a:cubicBezTo>
                    <a:cubicBezTo>
                      <a:pt x="47" y="8"/>
                      <a:pt x="39" y="7"/>
                      <a:pt x="32" y="5"/>
                    </a:cubicBezTo>
                    <a:cubicBezTo>
                      <a:pt x="31" y="5"/>
                      <a:pt x="29" y="5"/>
                      <a:pt x="28" y="4"/>
                    </a:cubicBezTo>
                    <a:cubicBezTo>
                      <a:pt x="27" y="4"/>
                      <a:pt x="25" y="4"/>
                      <a:pt x="24" y="3"/>
                    </a:cubicBezTo>
                    <a:cubicBezTo>
                      <a:pt x="24" y="3"/>
                      <a:pt x="23" y="3"/>
                      <a:pt x="23" y="3"/>
                    </a:cubicBezTo>
                    <a:cubicBezTo>
                      <a:pt x="15" y="2"/>
                      <a:pt x="10" y="0"/>
                      <a:pt x="10" y="0"/>
                    </a:cubicBezTo>
                    <a:cubicBezTo>
                      <a:pt x="0" y="49"/>
                      <a:pt x="0" y="49"/>
                      <a:pt x="0" y="49"/>
                    </a:cubicBezTo>
                  </a:path>
                </a:pathLst>
              </a:custGeom>
              <a:solidFill>
                <a:srgbClr val="9C98A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95" name="îṥ1i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D6982B2-5E54-4CA9-8D96-D747B9DFFF86}"/>
                  </a:ext>
                </a:extLst>
              </p:cNvPr>
              <p:cNvSpPr/>
              <p:nvPr/>
            </p:nvSpPr>
            <p:spPr bwMode="auto">
              <a:xfrm>
                <a:off x="2144" y="2823"/>
                <a:ext cx="146" cy="228"/>
              </a:xfrm>
              <a:custGeom>
                <a:avLst/>
                <a:gdLst>
                  <a:gd name="T0" fmla="*/ 47 w 93"/>
                  <a:gd name="T1" fmla="*/ 0 h 145"/>
                  <a:gd name="T2" fmla="*/ 3 w 93"/>
                  <a:gd name="T3" fmla="*/ 125 h 145"/>
                  <a:gd name="T4" fmla="*/ 11 w 93"/>
                  <a:gd name="T5" fmla="*/ 143 h 145"/>
                  <a:gd name="T6" fmla="*/ 27 w 93"/>
                  <a:gd name="T7" fmla="*/ 138 h 145"/>
                  <a:gd name="T8" fmla="*/ 70 w 93"/>
                  <a:gd name="T9" fmla="*/ 84 h 145"/>
                  <a:gd name="T10" fmla="*/ 93 w 93"/>
                  <a:gd name="T11" fmla="*/ 16 h 145"/>
                  <a:gd name="T12" fmla="*/ 47 w 93"/>
                  <a:gd name="T13" fmla="*/ 0 h 145"/>
                </a:gdLst>
                <a:ahLst/>
                <a:cxnLst>
                  <a:cxn ang="0">
                    <a:pos x="T0" y="T1"/>
                  </a:cxn>
                  <a:cxn ang="0">
                    <a:pos x="T2" y="T3"/>
                  </a:cxn>
                  <a:cxn ang="0">
                    <a:pos x="T4" y="T5"/>
                  </a:cxn>
                  <a:cxn ang="0">
                    <a:pos x="T6" y="T7"/>
                  </a:cxn>
                  <a:cxn ang="0">
                    <a:pos x="T8" y="T9"/>
                  </a:cxn>
                  <a:cxn ang="0">
                    <a:pos x="T10" y="T11"/>
                  </a:cxn>
                  <a:cxn ang="0">
                    <a:pos x="T12" y="T13"/>
                  </a:cxn>
                </a:cxnLst>
                <a:rect l="0" t="0" r="r" b="b"/>
                <a:pathLst>
                  <a:path w="93" h="145">
                    <a:moveTo>
                      <a:pt x="47" y="0"/>
                    </a:moveTo>
                    <a:cubicBezTo>
                      <a:pt x="3" y="125"/>
                      <a:pt x="3" y="125"/>
                      <a:pt x="3" y="125"/>
                    </a:cubicBezTo>
                    <a:cubicBezTo>
                      <a:pt x="0" y="132"/>
                      <a:pt x="4" y="140"/>
                      <a:pt x="11" y="143"/>
                    </a:cubicBezTo>
                    <a:cubicBezTo>
                      <a:pt x="17" y="145"/>
                      <a:pt x="24" y="143"/>
                      <a:pt x="27" y="138"/>
                    </a:cubicBezTo>
                    <a:cubicBezTo>
                      <a:pt x="70" y="84"/>
                      <a:pt x="70" y="84"/>
                      <a:pt x="70" y="84"/>
                    </a:cubicBezTo>
                    <a:cubicBezTo>
                      <a:pt x="93" y="16"/>
                      <a:pt x="93" y="16"/>
                      <a:pt x="93" y="16"/>
                    </a:cubicBezTo>
                    <a:cubicBezTo>
                      <a:pt x="47" y="0"/>
                      <a:pt x="47" y="0"/>
                      <a:pt x="47" y="0"/>
                    </a:cubicBezTo>
                  </a:path>
                </a:pathLst>
              </a:custGeom>
              <a:solidFill>
                <a:srgbClr val="2E376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96" name="îsḷí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705CEB8-6374-474A-82E0-22E9BD8AA190}"/>
                  </a:ext>
                </a:extLst>
              </p:cNvPr>
              <p:cNvSpPr/>
              <p:nvPr/>
            </p:nvSpPr>
            <p:spPr bwMode="auto">
              <a:xfrm>
                <a:off x="2137" y="2823"/>
                <a:ext cx="87" cy="217"/>
              </a:xfrm>
              <a:custGeom>
                <a:avLst/>
                <a:gdLst>
                  <a:gd name="T0" fmla="*/ 1 w 55"/>
                  <a:gd name="T1" fmla="*/ 129 h 138"/>
                  <a:gd name="T2" fmla="*/ 46 w 55"/>
                  <a:gd name="T3" fmla="*/ 0 h 138"/>
                  <a:gd name="T4" fmla="*/ 55 w 55"/>
                  <a:gd name="T5" fmla="*/ 3 h 138"/>
                  <a:gd name="T6" fmla="*/ 8 w 55"/>
                  <a:gd name="T7" fmla="*/ 138 h 138"/>
                  <a:gd name="T8" fmla="*/ 5 w 55"/>
                  <a:gd name="T9" fmla="*/ 137 h 138"/>
                  <a:gd name="T10" fmla="*/ 1 w 55"/>
                  <a:gd name="T11" fmla="*/ 129 h 138"/>
                </a:gdLst>
                <a:ahLst/>
                <a:cxnLst>
                  <a:cxn ang="0">
                    <a:pos x="T0" y="T1"/>
                  </a:cxn>
                  <a:cxn ang="0">
                    <a:pos x="T2" y="T3"/>
                  </a:cxn>
                  <a:cxn ang="0">
                    <a:pos x="T4" y="T5"/>
                  </a:cxn>
                  <a:cxn ang="0">
                    <a:pos x="T6" y="T7"/>
                  </a:cxn>
                  <a:cxn ang="0">
                    <a:pos x="T8" y="T9"/>
                  </a:cxn>
                  <a:cxn ang="0">
                    <a:pos x="T10" y="T11"/>
                  </a:cxn>
                </a:cxnLst>
                <a:rect l="0" t="0" r="r" b="b"/>
                <a:pathLst>
                  <a:path w="55" h="138">
                    <a:moveTo>
                      <a:pt x="1" y="129"/>
                    </a:moveTo>
                    <a:cubicBezTo>
                      <a:pt x="46" y="0"/>
                      <a:pt x="46" y="0"/>
                      <a:pt x="46" y="0"/>
                    </a:cubicBezTo>
                    <a:cubicBezTo>
                      <a:pt x="55" y="3"/>
                      <a:pt x="55" y="3"/>
                      <a:pt x="55" y="3"/>
                    </a:cubicBezTo>
                    <a:cubicBezTo>
                      <a:pt x="8" y="138"/>
                      <a:pt x="8" y="138"/>
                      <a:pt x="8" y="138"/>
                    </a:cubicBezTo>
                    <a:cubicBezTo>
                      <a:pt x="5" y="137"/>
                      <a:pt x="5" y="137"/>
                      <a:pt x="5" y="137"/>
                    </a:cubicBezTo>
                    <a:cubicBezTo>
                      <a:pt x="2" y="136"/>
                      <a:pt x="0" y="132"/>
                      <a:pt x="1" y="129"/>
                    </a:cubicBezTo>
                    <a:close/>
                  </a:path>
                </a:pathLst>
              </a:custGeom>
              <a:solidFill>
                <a:srgbClr val="0C16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97" name="ïṣḻiḋ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36A7722-7F45-4221-A0CE-E4BE4F37298F}"/>
                  </a:ext>
                </a:extLst>
              </p:cNvPr>
              <p:cNvSpPr/>
              <p:nvPr/>
            </p:nvSpPr>
            <p:spPr bwMode="auto">
              <a:xfrm>
                <a:off x="2227" y="2944"/>
                <a:ext cx="16" cy="32"/>
              </a:xfrm>
              <a:prstGeom prst="line">
                <a:avLst/>
              </a:prstGeom>
              <a:noFill/>
              <a:ln w="7938" cap="rnd">
                <a:solidFill>
                  <a:srgbClr val="0C1640"/>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898" name="ïśľiḍ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4395D09-D1DC-4B40-A731-C31B0FCDFD3E}"/>
                  </a:ext>
                </a:extLst>
              </p:cNvPr>
              <p:cNvSpPr/>
              <p:nvPr/>
            </p:nvSpPr>
            <p:spPr bwMode="auto">
              <a:xfrm>
                <a:off x="2215" y="2959"/>
                <a:ext cx="15" cy="31"/>
              </a:xfrm>
              <a:prstGeom prst="line">
                <a:avLst/>
              </a:prstGeom>
              <a:noFill/>
              <a:ln w="7938" cap="rnd">
                <a:solidFill>
                  <a:srgbClr val="0C1640"/>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899" name="ï$1í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880DAD6-D944-46BE-BDCC-FDF02ED7B49E}"/>
                  </a:ext>
                </a:extLst>
              </p:cNvPr>
              <p:cNvSpPr/>
              <p:nvPr/>
            </p:nvSpPr>
            <p:spPr bwMode="auto">
              <a:xfrm>
                <a:off x="2199" y="2971"/>
                <a:ext cx="19" cy="36"/>
              </a:xfrm>
              <a:prstGeom prst="line">
                <a:avLst/>
              </a:prstGeom>
              <a:noFill/>
              <a:ln w="7938" cap="rnd">
                <a:solidFill>
                  <a:srgbClr val="0C1640"/>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900" name="í$ļîḋ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9962144-F023-4C4B-A287-8927A1BDD632}"/>
                  </a:ext>
                </a:extLst>
              </p:cNvPr>
              <p:cNvSpPr/>
              <p:nvPr/>
            </p:nvSpPr>
            <p:spPr bwMode="auto">
              <a:xfrm>
                <a:off x="2276" y="2566"/>
                <a:ext cx="525" cy="481"/>
              </a:xfrm>
              <a:custGeom>
                <a:avLst/>
                <a:gdLst>
                  <a:gd name="T0" fmla="*/ 0 w 333"/>
                  <a:gd name="T1" fmla="*/ 250 h 306"/>
                  <a:gd name="T2" fmla="*/ 24 w 333"/>
                  <a:gd name="T3" fmla="*/ 258 h 306"/>
                  <a:gd name="T4" fmla="*/ 139 w 333"/>
                  <a:gd name="T5" fmla="*/ 288 h 306"/>
                  <a:gd name="T6" fmla="*/ 286 w 333"/>
                  <a:gd name="T7" fmla="*/ 292 h 306"/>
                  <a:gd name="T8" fmla="*/ 314 w 333"/>
                  <a:gd name="T9" fmla="*/ 269 h 306"/>
                  <a:gd name="T10" fmla="*/ 312 w 333"/>
                  <a:gd name="T11" fmla="*/ 104 h 306"/>
                  <a:gd name="T12" fmla="*/ 308 w 333"/>
                  <a:gd name="T13" fmla="*/ 88 h 306"/>
                  <a:gd name="T14" fmla="*/ 284 w 333"/>
                  <a:gd name="T15" fmla="*/ 1 h 306"/>
                  <a:gd name="T16" fmla="*/ 284 w 333"/>
                  <a:gd name="T17" fmla="*/ 0 h 306"/>
                  <a:gd name="T18" fmla="*/ 280 w 333"/>
                  <a:gd name="T19" fmla="*/ 1 h 306"/>
                  <a:gd name="T20" fmla="*/ 222 w 333"/>
                  <a:gd name="T21" fmla="*/ 19 h 306"/>
                  <a:gd name="T22" fmla="*/ 199 w 333"/>
                  <a:gd name="T23" fmla="*/ 27 h 306"/>
                  <a:gd name="T24" fmla="*/ 198 w 333"/>
                  <a:gd name="T25" fmla="*/ 27 h 306"/>
                  <a:gd name="T26" fmla="*/ 200 w 333"/>
                  <a:gd name="T27" fmla="*/ 34 h 306"/>
                  <a:gd name="T28" fmla="*/ 200 w 333"/>
                  <a:gd name="T29" fmla="*/ 34 h 306"/>
                  <a:gd name="T30" fmla="*/ 207 w 333"/>
                  <a:gd name="T31" fmla="*/ 58 h 306"/>
                  <a:gd name="T32" fmla="*/ 227 w 333"/>
                  <a:gd name="T33" fmla="*/ 135 h 306"/>
                  <a:gd name="T34" fmla="*/ 238 w 333"/>
                  <a:gd name="T35" fmla="*/ 212 h 306"/>
                  <a:gd name="T36" fmla="*/ 127 w 333"/>
                  <a:gd name="T37" fmla="*/ 203 h 306"/>
                  <a:gd name="T38" fmla="*/ 40 w 333"/>
                  <a:gd name="T39" fmla="*/ 186 h 306"/>
                  <a:gd name="T40" fmla="*/ 18 w 333"/>
                  <a:gd name="T41" fmla="*/ 180 h 306"/>
                  <a:gd name="T42" fmla="*/ 16 w 333"/>
                  <a:gd name="T43" fmla="*/ 188 h 306"/>
                  <a:gd name="T44" fmla="*/ 13 w 333"/>
                  <a:gd name="T45" fmla="*/ 199 h 306"/>
                  <a:gd name="T46" fmla="*/ 3 w 333"/>
                  <a:gd name="T47" fmla="*/ 236 h 306"/>
                  <a:gd name="T48" fmla="*/ 0 w 333"/>
                  <a:gd name="T49" fmla="*/ 25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3" h="306">
                    <a:moveTo>
                      <a:pt x="0" y="250"/>
                    </a:moveTo>
                    <a:cubicBezTo>
                      <a:pt x="5" y="252"/>
                      <a:pt x="14" y="255"/>
                      <a:pt x="24" y="258"/>
                    </a:cubicBezTo>
                    <a:cubicBezTo>
                      <a:pt x="53" y="267"/>
                      <a:pt x="95" y="278"/>
                      <a:pt x="139" y="288"/>
                    </a:cubicBezTo>
                    <a:cubicBezTo>
                      <a:pt x="215" y="305"/>
                      <a:pt x="256" y="306"/>
                      <a:pt x="286" y="292"/>
                    </a:cubicBezTo>
                    <a:cubicBezTo>
                      <a:pt x="298" y="287"/>
                      <a:pt x="307" y="279"/>
                      <a:pt x="314" y="269"/>
                    </a:cubicBezTo>
                    <a:cubicBezTo>
                      <a:pt x="333" y="241"/>
                      <a:pt x="333" y="193"/>
                      <a:pt x="312" y="104"/>
                    </a:cubicBezTo>
                    <a:cubicBezTo>
                      <a:pt x="311" y="99"/>
                      <a:pt x="310" y="93"/>
                      <a:pt x="308" y="88"/>
                    </a:cubicBezTo>
                    <a:cubicBezTo>
                      <a:pt x="298" y="44"/>
                      <a:pt x="286" y="7"/>
                      <a:pt x="284" y="1"/>
                    </a:cubicBezTo>
                    <a:cubicBezTo>
                      <a:pt x="284" y="0"/>
                      <a:pt x="284" y="0"/>
                      <a:pt x="284" y="0"/>
                    </a:cubicBezTo>
                    <a:cubicBezTo>
                      <a:pt x="280" y="1"/>
                      <a:pt x="280" y="1"/>
                      <a:pt x="280" y="1"/>
                    </a:cubicBezTo>
                    <a:cubicBezTo>
                      <a:pt x="222" y="19"/>
                      <a:pt x="222" y="19"/>
                      <a:pt x="222" y="19"/>
                    </a:cubicBezTo>
                    <a:cubicBezTo>
                      <a:pt x="199" y="27"/>
                      <a:pt x="199" y="27"/>
                      <a:pt x="199" y="27"/>
                    </a:cubicBezTo>
                    <a:cubicBezTo>
                      <a:pt x="198" y="27"/>
                      <a:pt x="198" y="27"/>
                      <a:pt x="198" y="27"/>
                    </a:cubicBezTo>
                    <a:cubicBezTo>
                      <a:pt x="199" y="29"/>
                      <a:pt x="200" y="32"/>
                      <a:pt x="200" y="34"/>
                    </a:cubicBezTo>
                    <a:cubicBezTo>
                      <a:pt x="200" y="34"/>
                      <a:pt x="200" y="34"/>
                      <a:pt x="200" y="34"/>
                    </a:cubicBezTo>
                    <a:cubicBezTo>
                      <a:pt x="203" y="42"/>
                      <a:pt x="205" y="50"/>
                      <a:pt x="207" y="58"/>
                    </a:cubicBezTo>
                    <a:cubicBezTo>
                      <a:pt x="215" y="85"/>
                      <a:pt x="222" y="111"/>
                      <a:pt x="227" y="135"/>
                    </a:cubicBezTo>
                    <a:cubicBezTo>
                      <a:pt x="234" y="168"/>
                      <a:pt x="238" y="196"/>
                      <a:pt x="238" y="212"/>
                    </a:cubicBezTo>
                    <a:cubicBezTo>
                      <a:pt x="222" y="214"/>
                      <a:pt x="187" y="213"/>
                      <a:pt x="127" y="203"/>
                    </a:cubicBezTo>
                    <a:cubicBezTo>
                      <a:pt x="90" y="197"/>
                      <a:pt x="60" y="191"/>
                      <a:pt x="40" y="186"/>
                    </a:cubicBezTo>
                    <a:cubicBezTo>
                      <a:pt x="29" y="184"/>
                      <a:pt x="21" y="181"/>
                      <a:pt x="18" y="180"/>
                    </a:cubicBezTo>
                    <a:cubicBezTo>
                      <a:pt x="16" y="188"/>
                      <a:pt x="16" y="188"/>
                      <a:pt x="16" y="188"/>
                    </a:cubicBezTo>
                    <a:cubicBezTo>
                      <a:pt x="13" y="199"/>
                      <a:pt x="13" y="199"/>
                      <a:pt x="13" y="199"/>
                    </a:cubicBezTo>
                    <a:cubicBezTo>
                      <a:pt x="3" y="236"/>
                      <a:pt x="3" y="236"/>
                      <a:pt x="3" y="236"/>
                    </a:cubicBezTo>
                    <a:cubicBezTo>
                      <a:pt x="0" y="250"/>
                      <a:pt x="0" y="250"/>
                      <a:pt x="0" y="250"/>
                    </a:cubicBezTo>
                  </a:path>
                </a:pathLst>
              </a:custGeom>
              <a:solidFill>
                <a:srgbClr val="2E376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01" name="îṩļî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4A02982-8BE8-45CF-9B54-CA6B3FF292C3}"/>
                  </a:ext>
                </a:extLst>
              </p:cNvPr>
              <p:cNvSpPr/>
              <p:nvPr/>
            </p:nvSpPr>
            <p:spPr bwMode="auto">
              <a:xfrm>
                <a:off x="2578" y="3254"/>
                <a:ext cx="145" cy="137"/>
              </a:xfrm>
              <a:custGeom>
                <a:avLst/>
                <a:gdLst>
                  <a:gd name="T0" fmla="*/ 0 w 92"/>
                  <a:gd name="T1" fmla="*/ 53 h 87"/>
                  <a:gd name="T2" fmla="*/ 37 w 92"/>
                  <a:gd name="T3" fmla="*/ 87 h 87"/>
                  <a:gd name="T4" fmla="*/ 42 w 92"/>
                  <a:gd name="T5" fmla="*/ 81 h 87"/>
                  <a:gd name="T6" fmla="*/ 48 w 92"/>
                  <a:gd name="T7" fmla="*/ 75 h 87"/>
                  <a:gd name="T8" fmla="*/ 49 w 92"/>
                  <a:gd name="T9" fmla="*/ 73 h 87"/>
                  <a:gd name="T10" fmla="*/ 65 w 92"/>
                  <a:gd name="T11" fmla="*/ 54 h 87"/>
                  <a:gd name="T12" fmla="*/ 92 w 92"/>
                  <a:gd name="T13" fmla="*/ 23 h 87"/>
                  <a:gd name="T14" fmla="*/ 54 w 92"/>
                  <a:gd name="T15" fmla="*/ 3 h 87"/>
                  <a:gd name="T16" fmla="*/ 49 w 92"/>
                  <a:gd name="T17" fmla="*/ 0 h 87"/>
                  <a:gd name="T18" fmla="*/ 32 w 92"/>
                  <a:gd name="T19" fmla="*/ 19 h 87"/>
                  <a:gd name="T20" fmla="*/ 14 w 92"/>
                  <a:gd name="T21" fmla="*/ 38 h 87"/>
                  <a:gd name="T22" fmla="*/ 14 w 92"/>
                  <a:gd name="T23" fmla="*/ 39 h 87"/>
                  <a:gd name="T24" fmla="*/ 13 w 92"/>
                  <a:gd name="T25" fmla="*/ 39 h 87"/>
                  <a:gd name="T26" fmla="*/ 9 w 92"/>
                  <a:gd name="T27" fmla="*/ 44 h 87"/>
                  <a:gd name="T28" fmla="*/ 0 w 92"/>
                  <a:gd name="T29" fmla="*/ 5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2" h="87">
                    <a:moveTo>
                      <a:pt x="0" y="53"/>
                    </a:moveTo>
                    <a:cubicBezTo>
                      <a:pt x="37" y="87"/>
                      <a:pt x="37" y="87"/>
                      <a:pt x="37" y="87"/>
                    </a:cubicBezTo>
                    <a:cubicBezTo>
                      <a:pt x="42" y="81"/>
                      <a:pt x="42" y="81"/>
                      <a:pt x="42" y="81"/>
                    </a:cubicBezTo>
                    <a:cubicBezTo>
                      <a:pt x="48" y="75"/>
                      <a:pt x="48" y="75"/>
                      <a:pt x="48" y="75"/>
                    </a:cubicBezTo>
                    <a:cubicBezTo>
                      <a:pt x="49" y="73"/>
                      <a:pt x="49" y="73"/>
                      <a:pt x="49" y="73"/>
                    </a:cubicBezTo>
                    <a:cubicBezTo>
                      <a:pt x="65" y="54"/>
                      <a:pt x="65" y="54"/>
                      <a:pt x="65" y="54"/>
                    </a:cubicBezTo>
                    <a:cubicBezTo>
                      <a:pt x="92" y="23"/>
                      <a:pt x="92" y="23"/>
                      <a:pt x="92" y="23"/>
                    </a:cubicBezTo>
                    <a:cubicBezTo>
                      <a:pt x="54" y="3"/>
                      <a:pt x="54" y="3"/>
                      <a:pt x="54" y="3"/>
                    </a:cubicBezTo>
                    <a:cubicBezTo>
                      <a:pt x="49" y="0"/>
                      <a:pt x="49" y="0"/>
                      <a:pt x="49" y="0"/>
                    </a:cubicBezTo>
                    <a:cubicBezTo>
                      <a:pt x="48" y="2"/>
                      <a:pt x="40" y="10"/>
                      <a:pt x="32" y="19"/>
                    </a:cubicBezTo>
                    <a:cubicBezTo>
                      <a:pt x="26" y="26"/>
                      <a:pt x="19" y="32"/>
                      <a:pt x="14" y="38"/>
                    </a:cubicBezTo>
                    <a:cubicBezTo>
                      <a:pt x="14" y="39"/>
                      <a:pt x="14" y="39"/>
                      <a:pt x="14" y="39"/>
                    </a:cubicBezTo>
                    <a:cubicBezTo>
                      <a:pt x="13" y="39"/>
                      <a:pt x="13" y="39"/>
                      <a:pt x="13" y="39"/>
                    </a:cubicBezTo>
                    <a:cubicBezTo>
                      <a:pt x="12" y="41"/>
                      <a:pt x="10" y="42"/>
                      <a:pt x="9" y="44"/>
                    </a:cubicBezTo>
                    <a:cubicBezTo>
                      <a:pt x="4" y="49"/>
                      <a:pt x="0" y="53"/>
                      <a:pt x="0" y="53"/>
                    </a:cubicBezTo>
                  </a:path>
                </a:pathLst>
              </a:custGeom>
              <a:solidFill>
                <a:srgbClr val="9C98A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02" name="ísḻî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89DA6E9-1D35-49C4-91CC-AA7AF3DEABE7}"/>
                  </a:ext>
                </a:extLst>
              </p:cNvPr>
              <p:cNvSpPr/>
              <p:nvPr/>
            </p:nvSpPr>
            <p:spPr bwMode="auto">
              <a:xfrm>
                <a:off x="2528" y="3315"/>
                <a:ext cx="175" cy="221"/>
              </a:xfrm>
              <a:custGeom>
                <a:avLst/>
                <a:gdLst>
                  <a:gd name="T0" fmla="*/ 0 w 111"/>
                  <a:gd name="T1" fmla="*/ 32 h 140"/>
                  <a:gd name="T2" fmla="*/ 84 w 111"/>
                  <a:gd name="T3" fmla="*/ 133 h 140"/>
                  <a:gd name="T4" fmla="*/ 104 w 111"/>
                  <a:gd name="T5" fmla="*/ 135 h 140"/>
                  <a:gd name="T6" fmla="*/ 109 w 111"/>
                  <a:gd name="T7" fmla="*/ 119 h 140"/>
                  <a:gd name="T8" fmla="*/ 84 w 111"/>
                  <a:gd name="T9" fmla="*/ 54 h 140"/>
                  <a:gd name="T10" fmla="*/ 37 w 111"/>
                  <a:gd name="T11" fmla="*/ 0 h 140"/>
                  <a:gd name="T12" fmla="*/ 0 w 111"/>
                  <a:gd name="T13" fmla="*/ 32 h 140"/>
                </a:gdLst>
                <a:ahLst/>
                <a:cxnLst>
                  <a:cxn ang="0">
                    <a:pos x="T0" y="T1"/>
                  </a:cxn>
                  <a:cxn ang="0">
                    <a:pos x="T2" y="T3"/>
                  </a:cxn>
                  <a:cxn ang="0">
                    <a:pos x="T4" y="T5"/>
                  </a:cxn>
                  <a:cxn ang="0">
                    <a:pos x="T6" y="T7"/>
                  </a:cxn>
                  <a:cxn ang="0">
                    <a:pos x="T8" y="T9"/>
                  </a:cxn>
                  <a:cxn ang="0">
                    <a:pos x="T10" y="T11"/>
                  </a:cxn>
                  <a:cxn ang="0">
                    <a:pos x="T12" y="T13"/>
                  </a:cxn>
                </a:cxnLst>
                <a:rect l="0" t="0" r="r" b="b"/>
                <a:pathLst>
                  <a:path w="111" h="140">
                    <a:moveTo>
                      <a:pt x="0" y="32"/>
                    </a:moveTo>
                    <a:cubicBezTo>
                      <a:pt x="84" y="133"/>
                      <a:pt x="84" y="133"/>
                      <a:pt x="84" y="133"/>
                    </a:cubicBezTo>
                    <a:cubicBezTo>
                      <a:pt x="89" y="139"/>
                      <a:pt x="98" y="140"/>
                      <a:pt x="104" y="135"/>
                    </a:cubicBezTo>
                    <a:cubicBezTo>
                      <a:pt x="109" y="131"/>
                      <a:pt x="111" y="124"/>
                      <a:pt x="109" y="119"/>
                    </a:cubicBezTo>
                    <a:cubicBezTo>
                      <a:pt x="84" y="54"/>
                      <a:pt x="84" y="54"/>
                      <a:pt x="84" y="54"/>
                    </a:cubicBezTo>
                    <a:cubicBezTo>
                      <a:pt x="37" y="0"/>
                      <a:pt x="37" y="0"/>
                      <a:pt x="37" y="0"/>
                    </a:cubicBezTo>
                    <a:lnTo>
                      <a:pt x="0" y="32"/>
                    </a:lnTo>
                    <a:close/>
                  </a:path>
                </a:pathLst>
              </a:custGeom>
              <a:solidFill>
                <a:srgbClr val="2E376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03" name="îş1îḋ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5E8B1EE-38FD-403E-AD5E-6C483C7A60E8}"/>
                  </a:ext>
                </a:extLst>
              </p:cNvPr>
              <p:cNvSpPr/>
              <p:nvPr/>
            </p:nvSpPr>
            <p:spPr bwMode="auto">
              <a:xfrm>
                <a:off x="2523" y="3361"/>
                <a:ext cx="158" cy="179"/>
              </a:xfrm>
              <a:custGeom>
                <a:avLst/>
                <a:gdLst>
                  <a:gd name="T0" fmla="*/ 88 w 100"/>
                  <a:gd name="T1" fmla="*/ 111 h 114"/>
                  <a:gd name="T2" fmla="*/ 0 w 100"/>
                  <a:gd name="T3" fmla="*/ 6 h 114"/>
                  <a:gd name="T4" fmla="*/ 7 w 100"/>
                  <a:gd name="T5" fmla="*/ 0 h 114"/>
                  <a:gd name="T6" fmla="*/ 100 w 100"/>
                  <a:gd name="T7" fmla="*/ 109 h 114"/>
                  <a:gd name="T8" fmla="*/ 97 w 100"/>
                  <a:gd name="T9" fmla="*/ 111 h 114"/>
                  <a:gd name="T10" fmla="*/ 88 w 100"/>
                  <a:gd name="T11" fmla="*/ 111 h 114"/>
                </a:gdLst>
                <a:ahLst/>
                <a:cxnLst>
                  <a:cxn ang="0">
                    <a:pos x="T0" y="T1"/>
                  </a:cxn>
                  <a:cxn ang="0">
                    <a:pos x="T2" y="T3"/>
                  </a:cxn>
                  <a:cxn ang="0">
                    <a:pos x="T4" y="T5"/>
                  </a:cxn>
                  <a:cxn ang="0">
                    <a:pos x="T6" y="T7"/>
                  </a:cxn>
                  <a:cxn ang="0">
                    <a:pos x="T8" y="T9"/>
                  </a:cxn>
                  <a:cxn ang="0">
                    <a:pos x="T10" y="T11"/>
                  </a:cxn>
                </a:cxnLst>
                <a:rect l="0" t="0" r="r" b="b"/>
                <a:pathLst>
                  <a:path w="100" h="114">
                    <a:moveTo>
                      <a:pt x="88" y="111"/>
                    </a:moveTo>
                    <a:cubicBezTo>
                      <a:pt x="0" y="6"/>
                      <a:pt x="0" y="6"/>
                      <a:pt x="0" y="6"/>
                    </a:cubicBezTo>
                    <a:cubicBezTo>
                      <a:pt x="7" y="0"/>
                      <a:pt x="7" y="0"/>
                      <a:pt x="7" y="0"/>
                    </a:cubicBezTo>
                    <a:cubicBezTo>
                      <a:pt x="100" y="109"/>
                      <a:pt x="100" y="109"/>
                      <a:pt x="100" y="109"/>
                    </a:cubicBezTo>
                    <a:cubicBezTo>
                      <a:pt x="97" y="111"/>
                      <a:pt x="97" y="111"/>
                      <a:pt x="97" y="111"/>
                    </a:cubicBezTo>
                    <a:cubicBezTo>
                      <a:pt x="95" y="114"/>
                      <a:pt x="91" y="113"/>
                      <a:pt x="88" y="111"/>
                    </a:cubicBezTo>
                    <a:close/>
                  </a:path>
                </a:pathLst>
              </a:custGeom>
              <a:solidFill>
                <a:srgbClr val="0C16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04" name="îṡ1íḍ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5CA8475-C767-4061-9C40-762A1B106EB9}"/>
                  </a:ext>
                </a:extLst>
              </p:cNvPr>
              <p:cNvSpPr/>
              <p:nvPr/>
            </p:nvSpPr>
            <p:spPr bwMode="auto">
              <a:xfrm>
                <a:off x="2635" y="3418"/>
                <a:ext cx="36" cy="1"/>
              </a:xfrm>
              <a:prstGeom prst="line">
                <a:avLst/>
              </a:prstGeom>
              <a:noFill/>
              <a:ln w="7938" cap="rnd">
                <a:solidFill>
                  <a:srgbClr val="0C1640"/>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905" name="islí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1B0CEDB-90C3-40AB-926D-F85513043581}"/>
                  </a:ext>
                </a:extLst>
              </p:cNvPr>
              <p:cNvSpPr/>
              <p:nvPr/>
            </p:nvSpPr>
            <p:spPr bwMode="auto">
              <a:xfrm>
                <a:off x="2641" y="3437"/>
                <a:ext cx="37" cy="1"/>
              </a:xfrm>
              <a:prstGeom prst="line">
                <a:avLst/>
              </a:prstGeom>
              <a:noFill/>
              <a:ln w="7938" cap="rnd">
                <a:solidFill>
                  <a:srgbClr val="0C1640"/>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906" name="ïslîḍ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C5CF322-616E-42F2-B0A7-B6294B3BEDFB}"/>
                  </a:ext>
                </a:extLst>
              </p:cNvPr>
              <p:cNvSpPr/>
              <p:nvPr/>
            </p:nvSpPr>
            <p:spPr bwMode="auto">
              <a:xfrm>
                <a:off x="2645" y="3455"/>
                <a:ext cx="41" cy="2"/>
              </a:xfrm>
              <a:prstGeom prst="line">
                <a:avLst/>
              </a:prstGeom>
              <a:noFill/>
              <a:ln w="7938" cap="rnd">
                <a:solidFill>
                  <a:srgbClr val="0C1640"/>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907" name="íṡļí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EE02542-F5E2-4C0B-9838-4B1B54274F9B}"/>
                  </a:ext>
                </a:extLst>
              </p:cNvPr>
              <p:cNvSpPr/>
              <p:nvPr/>
            </p:nvSpPr>
            <p:spPr bwMode="auto">
              <a:xfrm>
                <a:off x="2578" y="2591"/>
                <a:ext cx="435" cy="792"/>
              </a:xfrm>
              <a:custGeom>
                <a:avLst/>
                <a:gdLst>
                  <a:gd name="T0" fmla="*/ 0 w 276"/>
                  <a:gd name="T1" fmla="*/ 446 h 504"/>
                  <a:gd name="T2" fmla="*/ 14 w 276"/>
                  <a:gd name="T3" fmla="*/ 460 h 504"/>
                  <a:gd name="T4" fmla="*/ 17 w 276"/>
                  <a:gd name="T5" fmla="*/ 464 h 504"/>
                  <a:gd name="T6" fmla="*/ 49 w 276"/>
                  <a:gd name="T7" fmla="*/ 495 h 504"/>
                  <a:gd name="T8" fmla="*/ 57 w 276"/>
                  <a:gd name="T9" fmla="*/ 504 h 504"/>
                  <a:gd name="T10" fmla="*/ 75 w 276"/>
                  <a:gd name="T11" fmla="*/ 486 h 504"/>
                  <a:gd name="T12" fmla="*/ 152 w 276"/>
                  <a:gd name="T13" fmla="*/ 407 h 504"/>
                  <a:gd name="T14" fmla="*/ 265 w 276"/>
                  <a:gd name="T15" fmla="*/ 256 h 504"/>
                  <a:gd name="T16" fmla="*/ 229 w 276"/>
                  <a:gd name="T17" fmla="*/ 0 h 504"/>
                  <a:gd name="T18" fmla="*/ 229 w 276"/>
                  <a:gd name="T19" fmla="*/ 0 h 504"/>
                  <a:gd name="T20" fmla="*/ 129 w 276"/>
                  <a:gd name="T21" fmla="*/ 35 h 504"/>
                  <a:gd name="T22" fmla="*/ 142 w 276"/>
                  <a:gd name="T23" fmla="*/ 69 h 504"/>
                  <a:gd name="T24" fmla="*/ 142 w 276"/>
                  <a:gd name="T25" fmla="*/ 69 h 504"/>
                  <a:gd name="T26" fmla="*/ 184 w 276"/>
                  <a:gd name="T27" fmla="*/ 239 h 504"/>
                  <a:gd name="T28" fmla="*/ 18 w 276"/>
                  <a:gd name="T29" fmla="*/ 427 h 504"/>
                  <a:gd name="T30" fmla="*/ 0 w 276"/>
                  <a:gd name="T31" fmla="*/ 446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6" h="504">
                    <a:moveTo>
                      <a:pt x="0" y="446"/>
                    </a:moveTo>
                    <a:cubicBezTo>
                      <a:pt x="14" y="460"/>
                      <a:pt x="14" y="460"/>
                      <a:pt x="14" y="460"/>
                    </a:cubicBezTo>
                    <a:cubicBezTo>
                      <a:pt x="17" y="464"/>
                      <a:pt x="17" y="464"/>
                      <a:pt x="17" y="464"/>
                    </a:cubicBezTo>
                    <a:cubicBezTo>
                      <a:pt x="49" y="495"/>
                      <a:pt x="49" y="495"/>
                      <a:pt x="49" y="495"/>
                    </a:cubicBezTo>
                    <a:cubicBezTo>
                      <a:pt x="57" y="504"/>
                      <a:pt x="57" y="504"/>
                      <a:pt x="57" y="504"/>
                    </a:cubicBezTo>
                    <a:cubicBezTo>
                      <a:pt x="57" y="504"/>
                      <a:pt x="64" y="497"/>
                      <a:pt x="75" y="486"/>
                    </a:cubicBezTo>
                    <a:cubicBezTo>
                      <a:pt x="93" y="467"/>
                      <a:pt x="122" y="437"/>
                      <a:pt x="152" y="407"/>
                    </a:cubicBezTo>
                    <a:cubicBezTo>
                      <a:pt x="244" y="313"/>
                      <a:pt x="261" y="278"/>
                      <a:pt x="265" y="256"/>
                    </a:cubicBezTo>
                    <a:cubicBezTo>
                      <a:pt x="276" y="205"/>
                      <a:pt x="240" y="54"/>
                      <a:pt x="229" y="0"/>
                    </a:cubicBezTo>
                    <a:cubicBezTo>
                      <a:pt x="229" y="0"/>
                      <a:pt x="229" y="0"/>
                      <a:pt x="229" y="0"/>
                    </a:cubicBezTo>
                    <a:cubicBezTo>
                      <a:pt x="129" y="35"/>
                      <a:pt x="129" y="35"/>
                      <a:pt x="129" y="35"/>
                    </a:cubicBezTo>
                    <a:cubicBezTo>
                      <a:pt x="133" y="45"/>
                      <a:pt x="138" y="57"/>
                      <a:pt x="142" y="69"/>
                    </a:cubicBezTo>
                    <a:cubicBezTo>
                      <a:pt x="142" y="69"/>
                      <a:pt x="142" y="69"/>
                      <a:pt x="142" y="69"/>
                    </a:cubicBezTo>
                    <a:cubicBezTo>
                      <a:pt x="165" y="134"/>
                      <a:pt x="186" y="224"/>
                      <a:pt x="184" y="239"/>
                    </a:cubicBezTo>
                    <a:cubicBezTo>
                      <a:pt x="175" y="262"/>
                      <a:pt x="102" y="343"/>
                      <a:pt x="18" y="427"/>
                    </a:cubicBezTo>
                    <a:cubicBezTo>
                      <a:pt x="12" y="434"/>
                      <a:pt x="6" y="440"/>
                      <a:pt x="0" y="446"/>
                    </a:cubicBezTo>
                  </a:path>
                </a:pathLst>
              </a:custGeom>
              <a:solidFill>
                <a:srgbClr val="2E376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08" name="îsļi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1853B90-8359-430F-BD7D-A9B6F6A403FF}"/>
                  </a:ext>
                </a:extLst>
              </p:cNvPr>
              <p:cNvSpPr/>
              <p:nvPr/>
            </p:nvSpPr>
            <p:spPr bwMode="auto">
              <a:xfrm>
                <a:off x="2583" y="2540"/>
                <a:ext cx="359" cy="170"/>
              </a:xfrm>
              <a:custGeom>
                <a:avLst/>
                <a:gdLst>
                  <a:gd name="T0" fmla="*/ 0 w 228"/>
                  <a:gd name="T1" fmla="*/ 24 h 108"/>
                  <a:gd name="T2" fmla="*/ 0 w 228"/>
                  <a:gd name="T3" fmla="*/ 24 h 108"/>
                  <a:gd name="T4" fmla="*/ 4 w 228"/>
                  <a:gd name="T5" fmla="*/ 43 h 108"/>
                  <a:gd name="T6" fmla="*/ 5 w 228"/>
                  <a:gd name="T7" fmla="*/ 50 h 108"/>
                  <a:gd name="T8" fmla="*/ 5 w 228"/>
                  <a:gd name="T9" fmla="*/ 50 h 108"/>
                  <a:gd name="T10" fmla="*/ 6 w 228"/>
                  <a:gd name="T11" fmla="*/ 53 h 108"/>
                  <a:gd name="T12" fmla="*/ 12 w 228"/>
                  <a:gd name="T13" fmla="*/ 74 h 108"/>
                  <a:gd name="T14" fmla="*/ 38 w 228"/>
                  <a:gd name="T15" fmla="*/ 101 h 108"/>
                  <a:gd name="T16" fmla="*/ 42 w 228"/>
                  <a:gd name="T17" fmla="*/ 103 h 108"/>
                  <a:gd name="T18" fmla="*/ 49 w 228"/>
                  <a:gd name="T19" fmla="*/ 106 h 108"/>
                  <a:gd name="T20" fmla="*/ 63 w 228"/>
                  <a:gd name="T21" fmla="*/ 108 h 108"/>
                  <a:gd name="T22" fmla="*/ 72 w 228"/>
                  <a:gd name="T23" fmla="*/ 108 h 108"/>
                  <a:gd name="T24" fmla="*/ 113 w 228"/>
                  <a:gd name="T25" fmla="*/ 104 h 108"/>
                  <a:gd name="T26" fmla="*/ 138 w 228"/>
                  <a:gd name="T27" fmla="*/ 101 h 108"/>
                  <a:gd name="T28" fmla="*/ 139 w 228"/>
                  <a:gd name="T29" fmla="*/ 101 h 108"/>
                  <a:gd name="T30" fmla="*/ 146 w 228"/>
                  <a:gd name="T31" fmla="*/ 101 h 108"/>
                  <a:gd name="T32" fmla="*/ 172 w 228"/>
                  <a:gd name="T33" fmla="*/ 98 h 108"/>
                  <a:gd name="T34" fmla="*/ 216 w 228"/>
                  <a:gd name="T35" fmla="*/ 72 h 108"/>
                  <a:gd name="T36" fmla="*/ 226 w 228"/>
                  <a:gd name="T37" fmla="*/ 33 h 108"/>
                  <a:gd name="T38" fmla="*/ 226 w 228"/>
                  <a:gd name="T39" fmla="*/ 32 h 108"/>
                  <a:gd name="T40" fmla="*/ 221 w 228"/>
                  <a:gd name="T41" fmla="*/ 0 h 108"/>
                  <a:gd name="T42" fmla="*/ 221 w 228"/>
                  <a:gd name="T43" fmla="*/ 0 h 108"/>
                  <a:gd name="T44" fmla="*/ 157 w 228"/>
                  <a:gd name="T45" fmla="*/ 7 h 108"/>
                  <a:gd name="T46" fmla="*/ 123 w 228"/>
                  <a:gd name="T47" fmla="*/ 10 h 108"/>
                  <a:gd name="T48" fmla="*/ 96 w 228"/>
                  <a:gd name="T49" fmla="*/ 13 h 108"/>
                  <a:gd name="T50" fmla="*/ 96 w 228"/>
                  <a:gd name="T51" fmla="*/ 13 h 108"/>
                  <a:gd name="T52" fmla="*/ 23 w 228"/>
                  <a:gd name="T53" fmla="*/ 21 h 108"/>
                  <a:gd name="T54" fmla="*/ 23 w 228"/>
                  <a:gd name="T55" fmla="*/ 21 h 108"/>
                  <a:gd name="T56" fmla="*/ 0 w 228"/>
                  <a:gd name="T57" fmla="*/ 24 h 108"/>
                  <a:gd name="T58" fmla="*/ 0 w 228"/>
                  <a:gd name="T59" fmla="*/ 2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8" h="108">
                    <a:moveTo>
                      <a:pt x="0" y="24"/>
                    </a:moveTo>
                    <a:cubicBezTo>
                      <a:pt x="0" y="24"/>
                      <a:pt x="0" y="24"/>
                      <a:pt x="0" y="24"/>
                    </a:cubicBezTo>
                    <a:cubicBezTo>
                      <a:pt x="4" y="43"/>
                      <a:pt x="4" y="43"/>
                      <a:pt x="4" y="43"/>
                    </a:cubicBezTo>
                    <a:cubicBezTo>
                      <a:pt x="5" y="50"/>
                      <a:pt x="5" y="50"/>
                      <a:pt x="5" y="50"/>
                    </a:cubicBezTo>
                    <a:cubicBezTo>
                      <a:pt x="5" y="50"/>
                      <a:pt x="5" y="50"/>
                      <a:pt x="5" y="50"/>
                    </a:cubicBezTo>
                    <a:cubicBezTo>
                      <a:pt x="6" y="53"/>
                      <a:pt x="6" y="53"/>
                      <a:pt x="6" y="53"/>
                    </a:cubicBezTo>
                    <a:cubicBezTo>
                      <a:pt x="7" y="61"/>
                      <a:pt x="10" y="68"/>
                      <a:pt x="12" y="74"/>
                    </a:cubicBezTo>
                    <a:cubicBezTo>
                      <a:pt x="18" y="86"/>
                      <a:pt x="27" y="95"/>
                      <a:pt x="38" y="101"/>
                    </a:cubicBezTo>
                    <a:cubicBezTo>
                      <a:pt x="39" y="102"/>
                      <a:pt x="40" y="103"/>
                      <a:pt x="42" y="103"/>
                    </a:cubicBezTo>
                    <a:cubicBezTo>
                      <a:pt x="44" y="104"/>
                      <a:pt x="46" y="105"/>
                      <a:pt x="49" y="106"/>
                    </a:cubicBezTo>
                    <a:cubicBezTo>
                      <a:pt x="53" y="107"/>
                      <a:pt x="58" y="108"/>
                      <a:pt x="63" y="108"/>
                    </a:cubicBezTo>
                    <a:cubicBezTo>
                      <a:pt x="66" y="108"/>
                      <a:pt x="69" y="108"/>
                      <a:pt x="72" y="108"/>
                    </a:cubicBezTo>
                    <a:cubicBezTo>
                      <a:pt x="113" y="104"/>
                      <a:pt x="113" y="104"/>
                      <a:pt x="113" y="104"/>
                    </a:cubicBezTo>
                    <a:cubicBezTo>
                      <a:pt x="138" y="101"/>
                      <a:pt x="138" y="101"/>
                      <a:pt x="138" y="101"/>
                    </a:cubicBezTo>
                    <a:cubicBezTo>
                      <a:pt x="139" y="101"/>
                      <a:pt x="139" y="101"/>
                      <a:pt x="139" y="101"/>
                    </a:cubicBezTo>
                    <a:cubicBezTo>
                      <a:pt x="146" y="101"/>
                      <a:pt x="146" y="101"/>
                      <a:pt x="146" y="101"/>
                    </a:cubicBezTo>
                    <a:cubicBezTo>
                      <a:pt x="172" y="98"/>
                      <a:pt x="172" y="98"/>
                      <a:pt x="172" y="98"/>
                    </a:cubicBezTo>
                    <a:cubicBezTo>
                      <a:pt x="191" y="96"/>
                      <a:pt x="207" y="86"/>
                      <a:pt x="216" y="72"/>
                    </a:cubicBezTo>
                    <a:cubicBezTo>
                      <a:pt x="224" y="61"/>
                      <a:pt x="228" y="47"/>
                      <a:pt x="226" y="33"/>
                    </a:cubicBezTo>
                    <a:cubicBezTo>
                      <a:pt x="226" y="32"/>
                      <a:pt x="226" y="32"/>
                      <a:pt x="226" y="32"/>
                    </a:cubicBezTo>
                    <a:cubicBezTo>
                      <a:pt x="221" y="0"/>
                      <a:pt x="221" y="0"/>
                      <a:pt x="221" y="0"/>
                    </a:cubicBezTo>
                    <a:cubicBezTo>
                      <a:pt x="221" y="0"/>
                      <a:pt x="221" y="0"/>
                      <a:pt x="221" y="0"/>
                    </a:cubicBezTo>
                    <a:cubicBezTo>
                      <a:pt x="157" y="7"/>
                      <a:pt x="157" y="7"/>
                      <a:pt x="157" y="7"/>
                    </a:cubicBezTo>
                    <a:cubicBezTo>
                      <a:pt x="123" y="10"/>
                      <a:pt x="123" y="10"/>
                      <a:pt x="123" y="10"/>
                    </a:cubicBezTo>
                    <a:cubicBezTo>
                      <a:pt x="96" y="13"/>
                      <a:pt x="96" y="13"/>
                      <a:pt x="96" y="13"/>
                    </a:cubicBezTo>
                    <a:cubicBezTo>
                      <a:pt x="96" y="13"/>
                      <a:pt x="96" y="13"/>
                      <a:pt x="96" y="13"/>
                    </a:cubicBezTo>
                    <a:cubicBezTo>
                      <a:pt x="23" y="21"/>
                      <a:pt x="23" y="21"/>
                      <a:pt x="23" y="21"/>
                    </a:cubicBezTo>
                    <a:cubicBezTo>
                      <a:pt x="23" y="21"/>
                      <a:pt x="23" y="21"/>
                      <a:pt x="23" y="21"/>
                    </a:cubicBezTo>
                    <a:cubicBezTo>
                      <a:pt x="0" y="24"/>
                      <a:pt x="0" y="24"/>
                      <a:pt x="0" y="24"/>
                    </a:cubicBezTo>
                    <a:cubicBezTo>
                      <a:pt x="0" y="24"/>
                      <a:pt x="0" y="24"/>
                      <a:pt x="0" y="24"/>
                    </a:cubicBezTo>
                  </a:path>
                </a:pathLst>
              </a:custGeom>
              <a:solidFill>
                <a:srgbClr val="2E376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09" name="îŝḻíd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8E059C3-67B1-4212-B7CF-C986FEE25460}"/>
                  </a:ext>
                </a:extLst>
              </p:cNvPr>
              <p:cNvSpPr/>
              <p:nvPr/>
            </p:nvSpPr>
            <p:spPr bwMode="auto">
              <a:xfrm>
                <a:off x="3062" y="1347"/>
                <a:ext cx="101" cy="139"/>
              </a:xfrm>
              <a:custGeom>
                <a:avLst/>
                <a:gdLst>
                  <a:gd name="T0" fmla="*/ 36 w 64"/>
                  <a:gd name="T1" fmla="*/ 7 h 88"/>
                  <a:gd name="T2" fmla="*/ 0 w 64"/>
                  <a:gd name="T3" fmla="*/ 19 h 88"/>
                  <a:gd name="T4" fmla="*/ 5 w 64"/>
                  <a:gd name="T5" fmla="*/ 56 h 88"/>
                  <a:gd name="T6" fmla="*/ 12 w 64"/>
                  <a:gd name="T7" fmla="*/ 85 h 88"/>
                  <a:gd name="T8" fmla="*/ 41 w 64"/>
                  <a:gd name="T9" fmla="*/ 87 h 88"/>
                  <a:gd name="T10" fmla="*/ 52 w 64"/>
                  <a:gd name="T11" fmla="*/ 31 h 88"/>
                  <a:gd name="T12" fmla="*/ 36 w 64"/>
                  <a:gd name="T13" fmla="*/ 7 h 88"/>
                </a:gdLst>
                <a:ahLst/>
                <a:cxnLst>
                  <a:cxn ang="0">
                    <a:pos x="T0" y="T1"/>
                  </a:cxn>
                  <a:cxn ang="0">
                    <a:pos x="T2" y="T3"/>
                  </a:cxn>
                  <a:cxn ang="0">
                    <a:pos x="T4" y="T5"/>
                  </a:cxn>
                  <a:cxn ang="0">
                    <a:pos x="T6" y="T7"/>
                  </a:cxn>
                  <a:cxn ang="0">
                    <a:pos x="T8" y="T9"/>
                  </a:cxn>
                  <a:cxn ang="0">
                    <a:pos x="T10" y="T11"/>
                  </a:cxn>
                  <a:cxn ang="0">
                    <a:pos x="T12" y="T13"/>
                  </a:cxn>
                </a:cxnLst>
                <a:rect l="0" t="0" r="r" b="b"/>
                <a:pathLst>
                  <a:path w="64" h="88">
                    <a:moveTo>
                      <a:pt x="36" y="7"/>
                    </a:moveTo>
                    <a:cubicBezTo>
                      <a:pt x="36" y="7"/>
                      <a:pt x="0" y="12"/>
                      <a:pt x="0" y="19"/>
                    </a:cubicBezTo>
                    <a:cubicBezTo>
                      <a:pt x="0" y="31"/>
                      <a:pt x="2" y="44"/>
                      <a:pt x="5" y="56"/>
                    </a:cubicBezTo>
                    <a:cubicBezTo>
                      <a:pt x="12" y="85"/>
                      <a:pt x="12" y="85"/>
                      <a:pt x="12" y="85"/>
                    </a:cubicBezTo>
                    <a:cubicBezTo>
                      <a:pt x="12" y="85"/>
                      <a:pt x="39" y="88"/>
                      <a:pt x="41" y="87"/>
                    </a:cubicBezTo>
                    <a:cubicBezTo>
                      <a:pt x="64" y="84"/>
                      <a:pt x="52" y="31"/>
                      <a:pt x="52" y="31"/>
                    </a:cubicBezTo>
                    <a:cubicBezTo>
                      <a:pt x="52" y="31"/>
                      <a:pt x="47" y="0"/>
                      <a:pt x="36" y="7"/>
                    </a:cubicBezTo>
                    <a:close/>
                  </a:path>
                </a:pathLst>
              </a:custGeom>
              <a:solidFill>
                <a:srgbClr val="F7AC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10" name="is1ï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F6FECEE-535B-4BE8-B257-F5B5C29C1A09}"/>
                  </a:ext>
                </a:extLst>
              </p:cNvPr>
              <p:cNvSpPr/>
              <p:nvPr/>
            </p:nvSpPr>
            <p:spPr bwMode="auto">
              <a:xfrm>
                <a:off x="3046" y="1306"/>
                <a:ext cx="44" cy="107"/>
              </a:xfrm>
              <a:custGeom>
                <a:avLst/>
                <a:gdLst>
                  <a:gd name="T0" fmla="*/ 27 w 28"/>
                  <a:gd name="T1" fmla="*/ 58 h 68"/>
                  <a:gd name="T2" fmla="*/ 15 w 28"/>
                  <a:gd name="T3" fmla="*/ 6 h 68"/>
                  <a:gd name="T4" fmla="*/ 6 w 28"/>
                  <a:gd name="T5" fmla="*/ 1 h 68"/>
                  <a:gd name="T6" fmla="*/ 1 w 28"/>
                  <a:gd name="T7" fmla="*/ 9 h 68"/>
                  <a:gd name="T8" fmla="*/ 14 w 28"/>
                  <a:gd name="T9" fmla="*/ 61 h 68"/>
                  <a:gd name="T10" fmla="*/ 22 w 28"/>
                  <a:gd name="T11" fmla="*/ 67 h 68"/>
                  <a:gd name="T12" fmla="*/ 27 w 28"/>
                  <a:gd name="T13" fmla="*/ 58 h 68"/>
                </a:gdLst>
                <a:ahLst/>
                <a:cxnLst>
                  <a:cxn ang="0">
                    <a:pos x="T0" y="T1"/>
                  </a:cxn>
                  <a:cxn ang="0">
                    <a:pos x="T2" y="T3"/>
                  </a:cxn>
                  <a:cxn ang="0">
                    <a:pos x="T4" y="T5"/>
                  </a:cxn>
                  <a:cxn ang="0">
                    <a:pos x="T6" y="T7"/>
                  </a:cxn>
                  <a:cxn ang="0">
                    <a:pos x="T8" y="T9"/>
                  </a:cxn>
                  <a:cxn ang="0">
                    <a:pos x="T10" y="T11"/>
                  </a:cxn>
                  <a:cxn ang="0">
                    <a:pos x="T12" y="T13"/>
                  </a:cxn>
                </a:cxnLst>
                <a:rect l="0" t="0" r="r" b="b"/>
                <a:pathLst>
                  <a:path w="28" h="68">
                    <a:moveTo>
                      <a:pt x="27" y="58"/>
                    </a:moveTo>
                    <a:cubicBezTo>
                      <a:pt x="15" y="6"/>
                      <a:pt x="15" y="6"/>
                      <a:pt x="15" y="6"/>
                    </a:cubicBezTo>
                    <a:cubicBezTo>
                      <a:pt x="14" y="2"/>
                      <a:pt x="10" y="0"/>
                      <a:pt x="6" y="1"/>
                    </a:cubicBezTo>
                    <a:cubicBezTo>
                      <a:pt x="2" y="1"/>
                      <a:pt x="0" y="5"/>
                      <a:pt x="1" y="9"/>
                    </a:cubicBezTo>
                    <a:cubicBezTo>
                      <a:pt x="14" y="61"/>
                      <a:pt x="14" y="61"/>
                      <a:pt x="14" y="61"/>
                    </a:cubicBezTo>
                    <a:cubicBezTo>
                      <a:pt x="15" y="65"/>
                      <a:pt x="19" y="68"/>
                      <a:pt x="22" y="67"/>
                    </a:cubicBezTo>
                    <a:cubicBezTo>
                      <a:pt x="26" y="66"/>
                      <a:pt x="28" y="62"/>
                      <a:pt x="27" y="58"/>
                    </a:cubicBezTo>
                    <a:close/>
                  </a:path>
                </a:pathLst>
              </a:custGeom>
              <a:solidFill>
                <a:srgbClr val="F7AC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11" name="î$1îḓ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0927778-47F0-431E-B46D-CEF1BDC2A318}"/>
                  </a:ext>
                </a:extLst>
              </p:cNvPr>
              <p:cNvSpPr/>
              <p:nvPr/>
            </p:nvSpPr>
            <p:spPr bwMode="auto">
              <a:xfrm>
                <a:off x="3071" y="1299"/>
                <a:ext cx="41" cy="89"/>
              </a:xfrm>
              <a:custGeom>
                <a:avLst/>
                <a:gdLst>
                  <a:gd name="T0" fmla="*/ 25 w 26"/>
                  <a:gd name="T1" fmla="*/ 48 h 57"/>
                  <a:gd name="T2" fmla="*/ 14 w 26"/>
                  <a:gd name="T3" fmla="*/ 6 h 57"/>
                  <a:gd name="T4" fmla="*/ 6 w 26"/>
                  <a:gd name="T5" fmla="*/ 1 h 57"/>
                  <a:gd name="T6" fmla="*/ 1 w 26"/>
                  <a:gd name="T7" fmla="*/ 9 h 57"/>
                  <a:gd name="T8" fmla="*/ 11 w 26"/>
                  <a:gd name="T9" fmla="*/ 51 h 57"/>
                  <a:gd name="T10" fmla="*/ 20 w 26"/>
                  <a:gd name="T11" fmla="*/ 56 h 57"/>
                  <a:gd name="T12" fmla="*/ 25 w 26"/>
                  <a:gd name="T13" fmla="*/ 48 h 57"/>
                </a:gdLst>
                <a:ahLst/>
                <a:cxnLst>
                  <a:cxn ang="0">
                    <a:pos x="T0" y="T1"/>
                  </a:cxn>
                  <a:cxn ang="0">
                    <a:pos x="T2" y="T3"/>
                  </a:cxn>
                  <a:cxn ang="0">
                    <a:pos x="T4" y="T5"/>
                  </a:cxn>
                  <a:cxn ang="0">
                    <a:pos x="T6" y="T7"/>
                  </a:cxn>
                  <a:cxn ang="0">
                    <a:pos x="T8" y="T9"/>
                  </a:cxn>
                  <a:cxn ang="0">
                    <a:pos x="T10" y="T11"/>
                  </a:cxn>
                  <a:cxn ang="0">
                    <a:pos x="T12" y="T13"/>
                  </a:cxn>
                </a:cxnLst>
                <a:rect l="0" t="0" r="r" b="b"/>
                <a:pathLst>
                  <a:path w="26" h="57">
                    <a:moveTo>
                      <a:pt x="25" y="48"/>
                    </a:moveTo>
                    <a:cubicBezTo>
                      <a:pt x="14" y="6"/>
                      <a:pt x="14" y="6"/>
                      <a:pt x="14" y="6"/>
                    </a:cubicBezTo>
                    <a:cubicBezTo>
                      <a:pt x="13" y="2"/>
                      <a:pt x="10" y="0"/>
                      <a:pt x="6" y="1"/>
                    </a:cubicBezTo>
                    <a:cubicBezTo>
                      <a:pt x="2" y="2"/>
                      <a:pt x="0" y="5"/>
                      <a:pt x="1" y="9"/>
                    </a:cubicBezTo>
                    <a:cubicBezTo>
                      <a:pt x="11" y="51"/>
                      <a:pt x="11" y="51"/>
                      <a:pt x="11" y="51"/>
                    </a:cubicBezTo>
                    <a:cubicBezTo>
                      <a:pt x="12" y="55"/>
                      <a:pt x="16" y="57"/>
                      <a:pt x="20" y="56"/>
                    </a:cubicBezTo>
                    <a:cubicBezTo>
                      <a:pt x="23" y="55"/>
                      <a:pt x="26" y="52"/>
                      <a:pt x="25" y="48"/>
                    </a:cubicBezTo>
                    <a:close/>
                  </a:path>
                </a:pathLst>
              </a:custGeom>
              <a:solidFill>
                <a:srgbClr val="F7AC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12" name="îšľíḍ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8D07662-6BC3-482B-AD01-CDE7C3B9D76F}"/>
                  </a:ext>
                </a:extLst>
              </p:cNvPr>
              <p:cNvSpPr/>
              <p:nvPr/>
            </p:nvSpPr>
            <p:spPr bwMode="auto">
              <a:xfrm>
                <a:off x="3101" y="1311"/>
                <a:ext cx="44" cy="104"/>
              </a:xfrm>
              <a:custGeom>
                <a:avLst/>
                <a:gdLst>
                  <a:gd name="T0" fmla="*/ 27 w 28"/>
                  <a:gd name="T1" fmla="*/ 56 h 66"/>
                  <a:gd name="T2" fmla="*/ 15 w 28"/>
                  <a:gd name="T3" fmla="*/ 6 h 66"/>
                  <a:gd name="T4" fmla="*/ 6 w 28"/>
                  <a:gd name="T5" fmla="*/ 1 h 66"/>
                  <a:gd name="T6" fmla="*/ 1 w 28"/>
                  <a:gd name="T7" fmla="*/ 10 h 66"/>
                  <a:gd name="T8" fmla="*/ 13 w 28"/>
                  <a:gd name="T9" fmla="*/ 59 h 66"/>
                  <a:gd name="T10" fmla="*/ 22 w 28"/>
                  <a:gd name="T11" fmla="*/ 65 h 66"/>
                  <a:gd name="T12" fmla="*/ 27 w 28"/>
                  <a:gd name="T13" fmla="*/ 56 h 66"/>
                </a:gdLst>
                <a:ahLst/>
                <a:cxnLst>
                  <a:cxn ang="0">
                    <a:pos x="T0" y="T1"/>
                  </a:cxn>
                  <a:cxn ang="0">
                    <a:pos x="T2" y="T3"/>
                  </a:cxn>
                  <a:cxn ang="0">
                    <a:pos x="T4" y="T5"/>
                  </a:cxn>
                  <a:cxn ang="0">
                    <a:pos x="T6" y="T7"/>
                  </a:cxn>
                  <a:cxn ang="0">
                    <a:pos x="T8" y="T9"/>
                  </a:cxn>
                  <a:cxn ang="0">
                    <a:pos x="T10" y="T11"/>
                  </a:cxn>
                  <a:cxn ang="0">
                    <a:pos x="T12" y="T13"/>
                  </a:cxn>
                </a:cxnLst>
                <a:rect l="0" t="0" r="r" b="b"/>
                <a:pathLst>
                  <a:path w="28" h="66">
                    <a:moveTo>
                      <a:pt x="27" y="56"/>
                    </a:moveTo>
                    <a:cubicBezTo>
                      <a:pt x="15" y="6"/>
                      <a:pt x="15" y="6"/>
                      <a:pt x="15" y="6"/>
                    </a:cubicBezTo>
                    <a:cubicBezTo>
                      <a:pt x="14" y="3"/>
                      <a:pt x="10" y="0"/>
                      <a:pt x="6" y="1"/>
                    </a:cubicBezTo>
                    <a:cubicBezTo>
                      <a:pt x="2" y="2"/>
                      <a:pt x="0" y="6"/>
                      <a:pt x="1" y="10"/>
                    </a:cubicBezTo>
                    <a:cubicBezTo>
                      <a:pt x="13" y="59"/>
                      <a:pt x="13" y="59"/>
                      <a:pt x="13" y="59"/>
                    </a:cubicBezTo>
                    <a:cubicBezTo>
                      <a:pt x="14" y="63"/>
                      <a:pt x="18" y="66"/>
                      <a:pt x="22" y="65"/>
                    </a:cubicBezTo>
                    <a:cubicBezTo>
                      <a:pt x="25" y="64"/>
                      <a:pt x="28" y="60"/>
                      <a:pt x="27" y="56"/>
                    </a:cubicBezTo>
                    <a:close/>
                  </a:path>
                </a:pathLst>
              </a:custGeom>
              <a:solidFill>
                <a:srgbClr val="F7AC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13" name="î$ļî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DA5C572-6DA5-42EA-8DD4-E10FE4314EA7}"/>
                  </a:ext>
                </a:extLst>
              </p:cNvPr>
              <p:cNvSpPr/>
              <p:nvPr/>
            </p:nvSpPr>
            <p:spPr bwMode="auto">
              <a:xfrm>
                <a:off x="3029" y="1374"/>
                <a:ext cx="71" cy="96"/>
              </a:xfrm>
              <a:custGeom>
                <a:avLst/>
                <a:gdLst>
                  <a:gd name="T0" fmla="*/ 43 w 45"/>
                  <a:gd name="T1" fmla="*/ 49 h 61"/>
                  <a:gd name="T2" fmla="*/ 14 w 45"/>
                  <a:gd name="T3" fmla="*/ 4 h 61"/>
                  <a:gd name="T4" fmla="*/ 4 w 45"/>
                  <a:gd name="T5" fmla="*/ 2 h 61"/>
                  <a:gd name="T6" fmla="*/ 2 w 45"/>
                  <a:gd name="T7" fmla="*/ 11 h 61"/>
                  <a:gd name="T8" fmla="*/ 31 w 45"/>
                  <a:gd name="T9" fmla="*/ 57 h 61"/>
                  <a:gd name="T10" fmla="*/ 41 w 45"/>
                  <a:gd name="T11" fmla="*/ 59 h 61"/>
                  <a:gd name="T12" fmla="*/ 43 w 45"/>
                  <a:gd name="T13" fmla="*/ 49 h 61"/>
                </a:gdLst>
                <a:ahLst/>
                <a:cxnLst>
                  <a:cxn ang="0">
                    <a:pos x="T0" y="T1"/>
                  </a:cxn>
                  <a:cxn ang="0">
                    <a:pos x="T2" y="T3"/>
                  </a:cxn>
                  <a:cxn ang="0">
                    <a:pos x="T4" y="T5"/>
                  </a:cxn>
                  <a:cxn ang="0">
                    <a:pos x="T6" y="T7"/>
                  </a:cxn>
                  <a:cxn ang="0">
                    <a:pos x="T8" y="T9"/>
                  </a:cxn>
                  <a:cxn ang="0">
                    <a:pos x="T10" y="T11"/>
                  </a:cxn>
                  <a:cxn ang="0">
                    <a:pos x="T12" y="T13"/>
                  </a:cxn>
                </a:cxnLst>
                <a:rect l="0" t="0" r="r" b="b"/>
                <a:pathLst>
                  <a:path w="45" h="61">
                    <a:moveTo>
                      <a:pt x="43" y="49"/>
                    </a:moveTo>
                    <a:cubicBezTo>
                      <a:pt x="14" y="4"/>
                      <a:pt x="14" y="4"/>
                      <a:pt x="14" y="4"/>
                    </a:cubicBezTo>
                    <a:cubicBezTo>
                      <a:pt x="12" y="0"/>
                      <a:pt x="8" y="0"/>
                      <a:pt x="4" y="2"/>
                    </a:cubicBezTo>
                    <a:cubicBezTo>
                      <a:pt x="1" y="4"/>
                      <a:pt x="0" y="8"/>
                      <a:pt x="2" y="11"/>
                    </a:cubicBezTo>
                    <a:cubicBezTo>
                      <a:pt x="31" y="57"/>
                      <a:pt x="31" y="57"/>
                      <a:pt x="31" y="57"/>
                    </a:cubicBezTo>
                    <a:cubicBezTo>
                      <a:pt x="33" y="60"/>
                      <a:pt x="38" y="61"/>
                      <a:pt x="41" y="59"/>
                    </a:cubicBezTo>
                    <a:cubicBezTo>
                      <a:pt x="44" y="57"/>
                      <a:pt x="45" y="52"/>
                      <a:pt x="43" y="49"/>
                    </a:cubicBezTo>
                    <a:close/>
                  </a:path>
                </a:pathLst>
              </a:custGeom>
              <a:solidFill>
                <a:srgbClr val="F7AC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14" name="iṧľí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7C448BD-6243-4A21-A3F0-1587202BD5D9}"/>
                  </a:ext>
                </a:extLst>
              </p:cNvPr>
              <p:cNvSpPr/>
              <p:nvPr/>
            </p:nvSpPr>
            <p:spPr bwMode="auto">
              <a:xfrm>
                <a:off x="2801" y="1467"/>
                <a:ext cx="354" cy="563"/>
              </a:xfrm>
              <a:custGeom>
                <a:avLst/>
                <a:gdLst>
                  <a:gd name="T0" fmla="*/ 0 w 225"/>
                  <a:gd name="T1" fmla="*/ 301 h 358"/>
                  <a:gd name="T2" fmla="*/ 40 w 225"/>
                  <a:gd name="T3" fmla="*/ 354 h 358"/>
                  <a:gd name="T4" fmla="*/ 43 w 225"/>
                  <a:gd name="T5" fmla="*/ 358 h 358"/>
                  <a:gd name="T6" fmla="*/ 62 w 225"/>
                  <a:gd name="T7" fmla="*/ 342 h 358"/>
                  <a:gd name="T8" fmla="*/ 194 w 225"/>
                  <a:gd name="T9" fmla="*/ 194 h 358"/>
                  <a:gd name="T10" fmla="*/ 222 w 225"/>
                  <a:gd name="T11" fmla="*/ 93 h 358"/>
                  <a:gd name="T12" fmla="*/ 222 w 225"/>
                  <a:gd name="T13" fmla="*/ 93 h 358"/>
                  <a:gd name="T14" fmla="*/ 225 w 225"/>
                  <a:gd name="T15" fmla="*/ 30 h 358"/>
                  <a:gd name="T16" fmla="*/ 225 w 225"/>
                  <a:gd name="T17" fmla="*/ 0 h 358"/>
                  <a:gd name="T18" fmla="*/ 218 w 225"/>
                  <a:gd name="T19" fmla="*/ 1 h 358"/>
                  <a:gd name="T20" fmla="*/ 177 w 225"/>
                  <a:gd name="T21" fmla="*/ 3 h 358"/>
                  <a:gd name="T22" fmla="*/ 171 w 225"/>
                  <a:gd name="T23" fmla="*/ 3 h 358"/>
                  <a:gd name="T24" fmla="*/ 169 w 225"/>
                  <a:gd name="T25" fmla="*/ 30 h 358"/>
                  <a:gd name="T26" fmla="*/ 136 w 225"/>
                  <a:gd name="T27" fmla="*/ 162 h 358"/>
                  <a:gd name="T28" fmla="*/ 54 w 225"/>
                  <a:gd name="T29" fmla="*/ 255 h 358"/>
                  <a:gd name="T30" fmla="*/ 16 w 225"/>
                  <a:gd name="T31" fmla="*/ 288 h 358"/>
                  <a:gd name="T32" fmla="*/ 0 w 225"/>
                  <a:gd name="T33" fmla="*/ 301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5" h="358">
                    <a:moveTo>
                      <a:pt x="0" y="301"/>
                    </a:moveTo>
                    <a:cubicBezTo>
                      <a:pt x="40" y="354"/>
                      <a:pt x="40" y="354"/>
                      <a:pt x="40" y="354"/>
                    </a:cubicBezTo>
                    <a:cubicBezTo>
                      <a:pt x="43" y="358"/>
                      <a:pt x="43" y="358"/>
                      <a:pt x="43" y="358"/>
                    </a:cubicBezTo>
                    <a:cubicBezTo>
                      <a:pt x="44" y="357"/>
                      <a:pt x="51" y="351"/>
                      <a:pt x="62" y="342"/>
                    </a:cubicBezTo>
                    <a:cubicBezTo>
                      <a:pt x="96" y="315"/>
                      <a:pt x="164" y="255"/>
                      <a:pt x="194" y="194"/>
                    </a:cubicBezTo>
                    <a:cubicBezTo>
                      <a:pt x="210" y="163"/>
                      <a:pt x="218" y="126"/>
                      <a:pt x="222" y="93"/>
                    </a:cubicBezTo>
                    <a:cubicBezTo>
                      <a:pt x="222" y="93"/>
                      <a:pt x="222" y="93"/>
                      <a:pt x="222" y="93"/>
                    </a:cubicBezTo>
                    <a:cubicBezTo>
                      <a:pt x="225" y="68"/>
                      <a:pt x="225" y="46"/>
                      <a:pt x="225" y="30"/>
                    </a:cubicBezTo>
                    <a:cubicBezTo>
                      <a:pt x="225" y="13"/>
                      <a:pt x="225" y="2"/>
                      <a:pt x="225" y="0"/>
                    </a:cubicBezTo>
                    <a:cubicBezTo>
                      <a:pt x="218" y="1"/>
                      <a:pt x="218" y="1"/>
                      <a:pt x="218" y="1"/>
                    </a:cubicBezTo>
                    <a:cubicBezTo>
                      <a:pt x="177" y="3"/>
                      <a:pt x="177" y="3"/>
                      <a:pt x="177" y="3"/>
                    </a:cubicBezTo>
                    <a:cubicBezTo>
                      <a:pt x="171" y="3"/>
                      <a:pt x="171" y="3"/>
                      <a:pt x="171" y="3"/>
                    </a:cubicBezTo>
                    <a:cubicBezTo>
                      <a:pt x="171" y="4"/>
                      <a:pt x="170" y="14"/>
                      <a:pt x="169" y="30"/>
                    </a:cubicBezTo>
                    <a:cubicBezTo>
                      <a:pt x="165" y="63"/>
                      <a:pt x="157" y="119"/>
                      <a:pt x="136" y="162"/>
                    </a:cubicBezTo>
                    <a:cubicBezTo>
                      <a:pt x="123" y="188"/>
                      <a:pt x="91" y="220"/>
                      <a:pt x="54" y="255"/>
                    </a:cubicBezTo>
                    <a:cubicBezTo>
                      <a:pt x="40" y="268"/>
                      <a:pt x="26" y="280"/>
                      <a:pt x="16" y="288"/>
                    </a:cubicBezTo>
                    <a:cubicBezTo>
                      <a:pt x="7" y="296"/>
                      <a:pt x="1" y="301"/>
                      <a:pt x="0" y="301"/>
                    </a:cubicBezTo>
                  </a:path>
                </a:pathLst>
              </a:custGeom>
              <a:solidFill>
                <a:srgbClr val="DF3A3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15" name="íṣ1í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16EAB95-69B7-427D-A668-F2EB47E62DBD}"/>
                  </a:ext>
                </a:extLst>
              </p:cNvPr>
              <p:cNvSpPr/>
              <p:nvPr/>
            </p:nvSpPr>
            <p:spPr bwMode="auto">
              <a:xfrm>
                <a:off x="2240" y="1585"/>
                <a:ext cx="105" cy="138"/>
              </a:xfrm>
              <a:custGeom>
                <a:avLst/>
                <a:gdLst>
                  <a:gd name="T0" fmla="*/ 13 w 67"/>
                  <a:gd name="T1" fmla="*/ 10 h 88"/>
                  <a:gd name="T2" fmla="*/ 53 w 67"/>
                  <a:gd name="T3" fmla="*/ 7 h 88"/>
                  <a:gd name="T4" fmla="*/ 63 w 67"/>
                  <a:gd name="T5" fmla="*/ 43 h 88"/>
                  <a:gd name="T6" fmla="*/ 67 w 67"/>
                  <a:gd name="T7" fmla="*/ 67 h 88"/>
                  <a:gd name="T8" fmla="*/ 43 w 67"/>
                  <a:gd name="T9" fmla="*/ 82 h 88"/>
                  <a:gd name="T10" fmla="*/ 9 w 67"/>
                  <a:gd name="T11" fmla="*/ 33 h 88"/>
                  <a:gd name="T12" fmla="*/ 13 w 67"/>
                  <a:gd name="T13" fmla="*/ 10 h 88"/>
                </a:gdLst>
                <a:ahLst/>
                <a:cxnLst>
                  <a:cxn ang="0">
                    <a:pos x="T0" y="T1"/>
                  </a:cxn>
                  <a:cxn ang="0">
                    <a:pos x="T2" y="T3"/>
                  </a:cxn>
                  <a:cxn ang="0">
                    <a:pos x="T4" y="T5"/>
                  </a:cxn>
                  <a:cxn ang="0">
                    <a:pos x="T6" y="T7"/>
                  </a:cxn>
                  <a:cxn ang="0">
                    <a:pos x="T8" y="T9"/>
                  </a:cxn>
                  <a:cxn ang="0">
                    <a:pos x="T10" y="T11"/>
                  </a:cxn>
                  <a:cxn ang="0">
                    <a:pos x="T12" y="T13"/>
                  </a:cxn>
                </a:cxnLst>
                <a:rect l="0" t="0" r="r" b="b"/>
                <a:pathLst>
                  <a:path w="67" h="88">
                    <a:moveTo>
                      <a:pt x="13" y="10"/>
                    </a:moveTo>
                    <a:cubicBezTo>
                      <a:pt x="14" y="10"/>
                      <a:pt x="50" y="0"/>
                      <a:pt x="53" y="7"/>
                    </a:cubicBezTo>
                    <a:cubicBezTo>
                      <a:pt x="57" y="18"/>
                      <a:pt x="61" y="31"/>
                      <a:pt x="63" y="43"/>
                    </a:cubicBezTo>
                    <a:cubicBezTo>
                      <a:pt x="67" y="67"/>
                      <a:pt x="67" y="67"/>
                      <a:pt x="67" y="67"/>
                    </a:cubicBezTo>
                    <a:cubicBezTo>
                      <a:pt x="67" y="67"/>
                      <a:pt x="44" y="81"/>
                      <a:pt x="43" y="82"/>
                    </a:cubicBezTo>
                    <a:cubicBezTo>
                      <a:pt x="20" y="88"/>
                      <a:pt x="9" y="33"/>
                      <a:pt x="9" y="33"/>
                    </a:cubicBezTo>
                    <a:cubicBezTo>
                      <a:pt x="9" y="33"/>
                      <a:pt x="0" y="9"/>
                      <a:pt x="13" y="10"/>
                    </a:cubicBezTo>
                    <a:close/>
                  </a:path>
                </a:pathLst>
              </a:custGeom>
              <a:solidFill>
                <a:srgbClr val="F7AC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16" name="îṩḷïḓ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FB3EF04-2F68-4EC4-9A5E-4B2DB5C2F65E}"/>
                  </a:ext>
                </a:extLst>
              </p:cNvPr>
              <p:cNvSpPr/>
              <p:nvPr/>
            </p:nvSpPr>
            <p:spPr bwMode="auto">
              <a:xfrm>
                <a:off x="2289" y="1526"/>
                <a:ext cx="41" cy="111"/>
              </a:xfrm>
              <a:custGeom>
                <a:avLst/>
                <a:gdLst>
                  <a:gd name="T0" fmla="*/ 11 w 26"/>
                  <a:gd name="T1" fmla="*/ 66 h 70"/>
                  <a:gd name="T2" fmla="*/ 0 w 26"/>
                  <a:gd name="T3" fmla="*/ 7 h 70"/>
                  <a:gd name="T4" fmla="*/ 4 w 26"/>
                  <a:gd name="T5" fmla="*/ 1 h 70"/>
                  <a:gd name="T6" fmla="*/ 9 w 26"/>
                  <a:gd name="T7" fmla="*/ 0 h 70"/>
                  <a:gd name="T8" fmla="*/ 14 w 26"/>
                  <a:gd name="T9" fmla="*/ 4 h 70"/>
                  <a:gd name="T10" fmla="*/ 25 w 26"/>
                  <a:gd name="T11" fmla="*/ 63 h 70"/>
                  <a:gd name="T12" fmla="*/ 21 w 26"/>
                  <a:gd name="T13" fmla="*/ 68 h 70"/>
                  <a:gd name="T14" fmla="*/ 16 w 26"/>
                  <a:gd name="T15" fmla="*/ 69 h 70"/>
                  <a:gd name="T16" fmla="*/ 11 w 26"/>
                  <a:gd name="T17" fmla="*/ 6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70">
                    <a:moveTo>
                      <a:pt x="11" y="66"/>
                    </a:moveTo>
                    <a:cubicBezTo>
                      <a:pt x="0" y="7"/>
                      <a:pt x="0" y="7"/>
                      <a:pt x="0" y="7"/>
                    </a:cubicBezTo>
                    <a:cubicBezTo>
                      <a:pt x="0" y="4"/>
                      <a:pt x="1" y="2"/>
                      <a:pt x="4" y="1"/>
                    </a:cubicBezTo>
                    <a:cubicBezTo>
                      <a:pt x="9" y="0"/>
                      <a:pt x="9" y="0"/>
                      <a:pt x="9" y="0"/>
                    </a:cubicBezTo>
                    <a:cubicBezTo>
                      <a:pt x="11" y="0"/>
                      <a:pt x="14" y="1"/>
                      <a:pt x="14" y="4"/>
                    </a:cubicBezTo>
                    <a:cubicBezTo>
                      <a:pt x="25" y="63"/>
                      <a:pt x="25" y="63"/>
                      <a:pt x="25" y="63"/>
                    </a:cubicBezTo>
                    <a:cubicBezTo>
                      <a:pt x="26" y="65"/>
                      <a:pt x="24" y="68"/>
                      <a:pt x="21" y="68"/>
                    </a:cubicBezTo>
                    <a:cubicBezTo>
                      <a:pt x="16" y="69"/>
                      <a:pt x="16" y="69"/>
                      <a:pt x="16" y="69"/>
                    </a:cubicBezTo>
                    <a:cubicBezTo>
                      <a:pt x="14" y="70"/>
                      <a:pt x="11" y="68"/>
                      <a:pt x="11" y="66"/>
                    </a:cubicBezTo>
                    <a:close/>
                  </a:path>
                </a:pathLst>
              </a:custGeom>
              <a:solidFill>
                <a:srgbClr val="F7AC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17" name="iSľi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AE52DB5-2DD4-4989-808E-2A6168B911C1}"/>
                  </a:ext>
                </a:extLst>
              </p:cNvPr>
              <p:cNvSpPr/>
              <p:nvPr/>
            </p:nvSpPr>
            <p:spPr bwMode="auto">
              <a:xfrm>
                <a:off x="2256" y="1530"/>
                <a:ext cx="48" cy="92"/>
              </a:xfrm>
              <a:custGeom>
                <a:avLst/>
                <a:gdLst>
                  <a:gd name="T0" fmla="*/ 16 w 31"/>
                  <a:gd name="T1" fmla="*/ 55 h 59"/>
                  <a:gd name="T2" fmla="*/ 1 w 31"/>
                  <a:gd name="T3" fmla="*/ 9 h 59"/>
                  <a:gd name="T4" fmla="*/ 4 w 31"/>
                  <a:gd name="T5" fmla="*/ 3 h 59"/>
                  <a:gd name="T6" fmla="*/ 9 w 31"/>
                  <a:gd name="T7" fmla="*/ 1 h 59"/>
                  <a:gd name="T8" fmla="*/ 15 w 31"/>
                  <a:gd name="T9" fmla="*/ 4 h 59"/>
                  <a:gd name="T10" fmla="*/ 30 w 31"/>
                  <a:gd name="T11" fmla="*/ 51 h 59"/>
                  <a:gd name="T12" fmla="*/ 27 w 31"/>
                  <a:gd name="T13" fmla="*/ 57 h 59"/>
                  <a:gd name="T14" fmla="*/ 22 w 31"/>
                  <a:gd name="T15" fmla="*/ 58 h 59"/>
                  <a:gd name="T16" fmla="*/ 16 w 31"/>
                  <a:gd name="T17" fmla="*/ 55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59">
                    <a:moveTo>
                      <a:pt x="16" y="55"/>
                    </a:moveTo>
                    <a:cubicBezTo>
                      <a:pt x="1" y="9"/>
                      <a:pt x="1" y="9"/>
                      <a:pt x="1" y="9"/>
                    </a:cubicBezTo>
                    <a:cubicBezTo>
                      <a:pt x="0" y="6"/>
                      <a:pt x="2" y="3"/>
                      <a:pt x="4" y="3"/>
                    </a:cubicBezTo>
                    <a:cubicBezTo>
                      <a:pt x="9" y="1"/>
                      <a:pt x="9" y="1"/>
                      <a:pt x="9" y="1"/>
                    </a:cubicBezTo>
                    <a:cubicBezTo>
                      <a:pt x="11" y="0"/>
                      <a:pt x="14" y="2"/>
                      <a:pt x="15" y="4"/>
                    </a:cubicBezTo>
                    <a:cubicBezTo>
                      <a:pt x="30" y="51"/>
                      <a:pt x="30" y="51"/>
                      <a:pt x="30" y="51"/>
                    </a:cubicBezTo>
                    <a:cubicBezTo>
                      <a:pt x="31" y="53"/>
                      <a:pt x="29" y="56"/>
                      <a:pt x="27" y="57"/>
                    </a:cubicBezTo>
                    <a:cubicBezTo>
                      <a:pt x="22" y="58"/>
                      <a:pt x="22" y="58"/>
                      <a:pt x="22" y="58"/>
                    </a:cubicBezTo>
                    <a:cubicBezTo>
                      <a:pt x="20" y="59"/>
                      <a:pt x="17" y="58"/>
                      <a:pt x="16" y="55"/>
                    </a:cubicBezTo>
                    <a:close/>
                  </a:path>
                </a:pathLst>
              </a:custGeom>
              <a:solidFill>
                <a:srgbClr val="F7AC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18" name="íslï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3B2D6CD-079F-40B3-AAAB-E2EBFC04A388}"/>
                  </a:ext>
                </a:extLst>
              </p:cNvPr>
              <p:cNvSpPr/>
              <p:nvPr/>
            </p:nvSpPr>
            <p:spPr bwMode="auto">
              <a:xfrm>
                <a:off x="2230" y="1552"/>
                <a:ext cx="54" cy="103"/>
              </a:xfrm>
              <a:custGeom>
                <a:avLst/>
                <a:gdLst>
                  <a:gd name="T0" fmla="*/ 19 w 34"/>
                  <a:gd name="T1" fmla="*/ 62 h 66"/>
                  <a:gd name="T2" fmla="*/ 1 w 34"/>
                  <a:gd name="T3" fmla="*/ 8 h 66"/>
                  <a:gd name="T4" fmla="*/ 4 w 34"/>
                  <a:gd name="T5" fmla="*/ 2 h 66"/>
                  <a:gd name="T6" fmla="*/ 8 w 34"/>
                  <a:gd name="T7" fmla="*/ 1 h 66"/>
                  <a:gd name="T8" fmla="*/ 14 w 34"/>
                  <a:gd name="T9" fmla="*/ 4 h 66"/>
                  <a:gd name="T10" fmla="*/ 33 w 34"/>
                  <a:gd name="T11" fmla="*/ 58 h 66"/>
                  <a:gd name="T12" fmla="*/ 30 w 34"/>
                  <a:gd name="T13" fmla="*/ 64 h 66"/>
                  <a:gd name="T14" fmla="*/ 25 w 34"/>
                  <a:gd name="T15" fmla="*/ 65 h 66"/>
                  <a:gd name="T16" fmla="*/ 19 w 34"/>
                  <a:gd name="T17" fmla="*/ 6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66">
                    <a:moveTo>
                      <a:pt x="19" y="62"/>
                    </a:moveTo>
                    <a:cubicBezTo>
                      <a:pt x="1" y="8"/>
                      <a:pt x="1" y="8"/>
                      <a:pt x="1" y="8"/>
                    </a:cubicBezTo>
                    <a:cubicBezTo>
                      <a:pt x="0" y="6"/>
                      <a:pt x="1" y="3"/>
                      <a:pt x="4" y="2"/>
                    </a:cubicBezTo>
                    <a:cubicBezTo>
                      <a:pt x="8" y="1"/>
                      <a:pt x="8" y="1"/>
                      <a:pt x="8" y="1"/>
                    </a:cubicBezTo>
                    <a:cubicBezTo>
                      <a:pt x="11" y="0"/>
                      <a:pt x="14" y="1"/>
                      <a:pt x="14" y="4"/>
                    </a:cubicBezTo>
                    <a:cubicBezTo>
                      <a:pt x="33" y="58"/>
                      <a:pt x="33" y="58"/>
                      <a:pt x="33" y="58"/>
                    </a:cubicBezTo>
                    <a:cubicBezTo>
                      <a:pt x="34" y="60"/>
                      <a:pt x="33" y="63"/>
                      <a:pt x="30" y="64"/>
                    </a:cubicBezTo>
                    <a:cubicBezTo>
                      <a:pt x="25" y="65"/>
                      <a:pt x="25" y="65"/>
                      <a:pt x="25" y="65"/>
                    </a:cubicBezTo>
                    <a:cubicBezTo>
                      <a:pt x="23" y="66"/>
                      <a:pt x="20" y="65"/>
                      <a:pt x="19" y="62"/>
                    </a:cubicBezTo>
                    <a:close/>
                  </a:path>
                </a:pathLst>
              </a:custGeom>
              <a:solidFill>
                <a:srgbClr val="F7AC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19" name="íślï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7385BC5-28E6-4C59-9C0B-D6DBD4105263}"/>
                  </a:ext>
                </a:extLst>
              </p:cNvPr>
              <p:cNvSpPr/>
              <p:nvPr/>
            </p:nvSpPr>
            <p:spPr bwMode="auto">
              <a:xfrm>
                <a:off x="2320" y="1582"/>
                <a:ext cx="38" cy="110"/>
              </a:xfrm>
              <a:custGeom>
                <a:avLst/>
                <a:gdLst>
                  <a:gd name="T0" fmla="*/ 0 w 24"/>
                  <a:gd name="T1" fmla="*/ 64 h 70"/>
                  <a:gd name="T2" fmla="*/ 9 w 24"/>
                  <a:gd name="T3" fmla="*/ 5 h 70"/>
                  <a:gd name="T4" fmla="*/ 15 w 24"/>
                  <a:gd name="T5" fmla="*/ 1 h 70"/>
                  <a:gd name="T6" fmla="*/ 20 w 24"/>
                  <a:gd name="T7" fmla="*/ 2 h 70"/>
                  <a:gd name="T8" fmla="*/ 24 w 24"/>
                  <a:gd name="T9" fmla="*/ 7 h 70"/>
                  <a:gd name="T10" fmla="*/ 15 w 24"/>
                  <a:gd name="T11" fmla="*/ 66 h 70"/>
                  <a:gd name="T12" fmla="*/ 9 w 24"/>
                  <a:gd name="T13" fmla="*/ 70 h 70"/>
                  <a:gd name="T14" fmla="*/ 4 w 24"/>
                  <a:gd name="T15" fmla="*/ 69 h 70"/>
                  <a:gd name="T16" fmla="*/ 0 w 24"/>
                  <a:gd name="T1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70">
                    <a:moveTo>
                      <a:pt x="0" y="64"/>
                    </a:moveTo>
                    <a:cubicBezTo>
                      <a:pt x="9" y="5"/>
                      <a:pt x="9" y="5"/>
                      <a:pt x="9" y="5"/>
                    </a:cubicBezTo>
                    <a:cubicBezTo>
                      <a:pt x="10" y="2"/>
                      <a:pt x="12" y="0"/>
                      <a:pt x="15" y="1"/>
                    </a:cubicBezTo>
                    <a:cubicBezTo>
                      <a:pt x="20" y="2"/>
                      <a:pt x="20" y="2"/>
                      <a:pt x="20" y="2"/>
                    </a:cubicBezTo>
                    <a:cubicBezTo>
                      <a:pt x="22" y="2"/>
                      <a:pt x="24" y="4"/>
                      <a:pt x="24" y="7"/>
                    </a:cubicBezTo>
                    <a:cubicBezTo>
                      <a:pt x="15" y="66"/>
                      <a:pt x="15" y="66"/>
                      <a:pt x="15" y="66"/>
                    </a:cubicBezTo>
                    <a:cubicBezTo>
                      <a:pt x="14" y="69"/>
                      <a:pt x="12" y="70"/>
                      <a:pt x="9" y="70"/>
                    </a:cubicBezTo>
                    <a:cubicBezTo>
                      <a:pt x="4" y="69"/>
                      <a:pt x="4" y="69"/>
                      <a:pt x="4" y="69"/>
                    </a:cubicBezTo>
                    <a:cubicBezTo>
                      <a:pt x="2" y="69"/>
                      <a:pt x="0" y="67"/>
                      <a:pt x="0" y="64"/>
                    </a:cubicBezTo>
                    <a:close/>
                  </a:path>
                </a:pathLst>
              </a:custGeom>
              <a:solidFill>
                <a:srgbClr val="F7AC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20" name="iśľïd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161AA78-390C-4B7F-A655-74BDBC54AD91}"/>
                  </a:ext>
                </a:extLst>
              </p:cNvPr>
              <p:cNvSpPr/>
              <p:nvPr/>
            </p:nvSpPr>
            <p:spPr bwMode="auto">
              <a:xfrm>
                <a:off x="2240" y="1685"/>
                <a:ext cx="386" cy="418"/>
              </a:xfrm>
              <a:custGeom>
                <a:avLst/>
                <a:gdLst>
                  <a:gd name="T0" fmla="*/ 2 w 245"/>
                  <a:gd name="T1" fmla="*/ 121 h 266"/>
                  <a:gd name="T2" fmla="*/ 21 w 245"/>
                  <a:gd name="T3" fmla="*/ 201 h 266"/>
                  <a:gd name="T4" fmla="*/ 140 w 245"/>
                  <a:gd name="T5" fmla="*/ 266 h 266"/>
                  <a:gd name="T6" fmla="*/ 161 w 245"/>
                  <a:gd name="T7" fmla="*/ 265 h 266"/>
                  <a:gd name="T8" fmla="*/ 188 w 245"/>
                  <a:gd name="T9" fmla="*/ 261 h 266"/>
                  <a:gd name="T10" fmla="*/ 208 w 245"/>
                  <a:gd name="T11" fmla="*/ 257 h 266"/>
                  <a:gd name="T12" fmla="*/ 245 w 245"/>
                  <a:gd name="T13" fmla="*/ 245 h 266"/>
                  <a:gd name="T14" fmla="*/ 218 w 245"/>
                  <a:gd name="T15" fmla="*/ 177 h 266"/>
                  <a:gd name="T16" fmla="*/ 194 w 245"/>
                  <a:gd name="T17" fmla="*/ 185 h 266"/>
                  <a:gd name="T18" fmla="*/ 87 w 245"/>
                  <a:gd name="T19" fmla="*/ 170 h 266"/>
                  <a:gd name="T20" fmla="*/ 68 w 245"/>
                  <a:gd name="T21" fmla="*/ 32 h 266"/>
                  <a:gd name="T22" fmla="*/ 71 w 245"/>
                  <a:gd name="T23" fmla="*/ 7 h 266"/>
                  <a:gd name="T24" fmla="*/ 62 w 245"/>
                  <a:gd name="T25" fmla="*/ 6 h 266"/>
                  <a:gd name="T26" fmla="*/ 19 w 245"/>
                  <a:gd name="T27" fmla="*/ 0 h 266"/>
                  <a:gd name="T28" fmla="*/ 14 w 245"/>
                  <a:gd name="T29" fmla="*/ 0 h 266"/>
                  <a:gd name="T30" fmla="*/ 8 w 245"/>
                  <a:gd name="T31" fmla="*/ 27 h 266"/>
                  <a:gd name="T32" fmla="*/ 2 w 245"/>
                  <a:gd name="T33" fmla="*/ 121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5" h="266">
                    <a:moveTo>
                      <a:pt x="2" y="121"/>
                    </a:moveTo>
                    <a:cubicBezTo>
                      <a:pt x="4" y="148"/>
                      <a:pt x="9" y="176"/>
                      <a:pt x="21" y="201"/>
                    </a:cubicBezTo>
                    <a:cubicBezTo>
                      <a:pt x="47" y="255"/>
                      <a:pt x="100" y="266"/>
                      <a:pt x="140" y="266"/>
                    </a:cubicBezTo>
                    <a:cubicBezTo>
                      <a:pt x="147" y="266"/>
                      <a:pt x="154" y="266"/>
                      <a:pt x="161" y="265"/>
                    </a:cubicBezTo>
                    <a:cubicBezTo>
                      <a:pt x="170" y="264"/>
                      <a:pt x="179" y="263"/>
                      <a:pt x="188" y="261"/>
                    </a:cubicBezTo>
                    <a:cubicBezTo>
                      <a:pt x="195" y="260"/>
                      <a:pt x="202" y="258"/>
                      <a:pt x="208" y="257"/>
                    </a:cubicBezTo>
                    <a:cubicBezTo>
                      <a:pt x="229" y="251"/>
                      <a:pt x="244" y="245"/>
                      <a:pt x="245" y="245"/>
                    </a:cubicBezTo>
                    <a:cubicBezTo>
                      <a:pt x="218" y="177"/>
                      <a:pt x="218" y="177"/>
                      <a:pt x="218" y="177"/>
                    </a:cubicBezTo>
                    <a:cubicBezTo>
                      <a:pt x="218" y="177"/>
                      <a:pt x="208" y="181"/>
                      <a:pt x="194" y="185"/>
                    </a:cubicBezTo>
                    <a:cubicBezTo>
                      <a:pt x="160" y="193"/>
                      <a:pt x="103" y="203"/>
                      <a:pt x="87" y="170"/>
                    </a:cubicBezTo>
                    <a:cubicBezTo>
                      <a:pt x="67" y="126"/>
                      <a:pt x="67" y="66"/>
                      <a:pt x="68" y="32"/>
                    </a:cubicBezTo>
                    <a:cubicBezTo>
                      <a:pt x="69" y="17"/>
                      <a:pt x="71" y="7"/>
                      <a:pt x="71" y="7"/>
                    </a:cubicBezTo>
                    <a:cubicBezTo>
                      <a:pt x="62" y="6"/>
                      <a:pt x="62" y="6"/>
                      <a:pt x="62" y="6"/>
                    </a:cubicBezTo>
                    <a:cubicBezTo>
                      <a:pt x="19" y="0"/>
                      <a:pt x="19" y="0"/>
                      <a:pt x="19" y="0"/>
                    </a:cubicBezTo>
                    <a:cubicBezTo>
                      <a:pt x="14" y="0"/>
                      <a:pt x="14" y="0"/>
                      <a:pt x="14" y="0"/>
                    </a:cubicBezTo>
                    <a:cubicBezTo>
                      <a:pt x="14" y="1"/>
                      <a:pt x="11" y="11"/>
                      <a:pt x="8" y="27"/>
                    </a:cubicBezTo>
                    <a:cubicBezTo>
                      <a:pt x="4" y="50"/>
                      <a:pt x="0" y="85"/>
                      <a:pt x="2" y="121"/>
                    </a:cubicBezTo>
                  </a:path>
                </a:pathLst>
              </a:custGeom>
              <a:solidFill>
                <a:srgbClr val="DF3A3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21" name="í$li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B9E8A98-AD59-4B25-BD1A-9341A88D01C6}"/>
                  </a:ext>
                </a:extLst>
              </p:cNvPr>
              <p:cNvSpPr/>
              <p:nvPr/>
            </p:nvSpPr>
            <p:spPr bwMode="auto">
              <a:xfrm>
                <a:off x="2577" y="2517"/>
                <a:ext cx="356" cy="61"/>
              </a:xfrm>
              <a:custGeom>
                <a:avLst/>
                <a:gdLst>
                  <a:gd name="T0" fmla="*/ 0 w 356"/>
                  <a:gd name="T1" fmla="*/ 31 h 61"/>
                  <a:gd name="T2" fmla="*/ 1 w 356"/>
                  <a:gd name="T3" fmla="*/ 50 h 61"/>
                  <a:gd name="T4" fmla="*/ 1 w 356"/>
                  <a:gd name="T5" fmla="*/ 61 h 61"/>
                  <a:gd name="T6" fmla="*/ 6 w 356"/>
                  <a:gd name="T7" fmla="*/ 61 h 61"/>
                  <a:gd name="T8" fmla="*/ 6 w 356"/>
                  <a:gd name="T9" fmla="*/ 61 h 61"/>
                  <a:gd name="T10" fmla="*/ 20 w 356"/>
                  <a:gd name="T11" fmla="*/ 60 h 61"/>
                  <a:gd name="T12" fmla="*/ 20 w 356"/>
                  <a:gd name="T13" fmla="*/ 60 h 61"/>
                  <a:gd name="T14" fmla="*/ 42 w 356"/>
                  <a:gd name="T15" fmla="*/ 58 h 61"/>
                  <a:gd name="T16" fmla="*/ 140 w 356"/>
                  <a:gd name="T17" fmla="*/ 50 h 61"/>
                  <a:gd name="T18" fmla="*/ 146 w 356"/>
                  <a:gd name="T19" fmla="*/ 50 h 61"/>
                  <a:gd name="T20" fmla="*/ 200 w 356"/>
                  <a:gd name="T21" fmla="*/ 45 h 61"/>
                  <a:gd name="T22" fmla="*/ 253 w 356"/>
                  <a:gd name="T23" fmla="*/ 41 h 61"/>
                  <a:gd name="T24" fmla="*/ 356 w 356"/>
                  <a:gd name="T25" fmla="*/ 31 h 61"/>
                  <a:gd name="T26" fmla="*/ 354 w 356"/>
                  <a:gd name="T27" fmla="*/ 23 h 61"/>
                  <a:gd name="T28" fmla="*/ 354 w 356"/>
                  <a:gd name="T29" fmla="*/ 20 h 61"/>
                  <a:gd name="T30" fmla="*/ 353 w 356"/>
                  <a:gd name="T31" fmla="*/ 0 h 61"/>
                  <a:gd name="T32" fmla="*/ 250 w 356"/>
                  <a:gd name="T33" fmla="*/ 9 h 61"/>
                  <a:gd name="T34" fmla="*/ 197 w 356"/>
                  <a:gd name="T35" fmla="*/ 14 h 61"/>
                  <a:gd name="T36" fmla="*/ 3 w 356"/>
                  <a:gd name="T37" fmla="*/ 30 h 61"/>
                  <a:gd name="T38" fmla="*/ 0 w 356"/>
                  <a:gd name="T39" fmla="*/ 3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6" h="61">
                    <a:moveTo>
                      <a:pt x="0" y="31"/>
                    </a:moveTo>
                    <a:lnTo>
                      <a:pt x="1" y="50"/>
                    </a:lnTo>
                    <a:lnTo>
                      <a:pt x="1" y="61"/>
                    </a:lnTo>
                    <a:lnTo>
                      <a:pt x="6" y="61"/>
                    </a:lnTo>
                    <a:lnTo>
                      <a:pt x="6" y="61"/>
                    </a:lnTo>
                    <a:lnTo>
                      <a:pt x="20" y="60"/>
                    </a:lnTo>
                    <a:lnTo>
                      <a:pt x="20" y="60"/>
                    </a:lnTo>
                    <a:lnTo>
                      <a:pt x="42" y="58"/>
                    </a:lnTo>
                    <a:lnTo>
                      <a:pt x="140" y="50"/>
                    </a:lnTo>
                    <a:lnTo>
                      <a:pt x="146" y="50"/>
                    </a:lnTo>
                    <a:lnTo>
                      <a:pt x="200" y="45"/>
                    </a:lnTo>
                    <a:lnTo>
                      <a:pt x="253" y="41"/>
                    </a:lnTo>
                    <a:lnTo>
                      <a:pt x="356" y="31"/>
                    </a:lnTo>
                    <a:lnTo>
                      <a:pt x="354" y="23"/>
                    </a:lnTo>
                    <a:lnTo>
                      <a:pt x="354" y="20"/>
                    </a:lnTo>
                    <a:lnTo>
                      <a:pt x="353" y="0"/>
                    </a:lnTo>
                    <a:lnTo>
                      <a:pt x="250" y="9"/>
                    </a:lnTo>
                    <a:lnTo>
                      <a:pt x="197" y="14"/>
                    </a:lnTo>
                    <a:lnTo>
                      <a:pt x="3" y="30"/>
                    </a:lnTo>
                    <a:lnTo>
                      <a:pt x="0" y="31"/>
                    </a:lnTo>
                    <a:close/>
                  </a:path>
                </a:pathLst>
              </a:custGeom>
              <a:solidFill>
                <a:srgbClr val="0C16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22" name="iṣļï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0ED1AF3-658C-47F1-A434-5C25741C2AE1}"/>
                  </a:ext>
                </a:extLst>
              </p:cNvPr>
              <p:cNvSpPr/>
              <p:nvPr/>
            </p:nvSpPr>
            <p:spPr bwMode="auto">
              <a:xfrm>
                <a:off x="2577" y="2517"/>
                <a:ext cx="356" cy="61"/>
              </a:xfrm>
              <a:custGeom>
                <a:avLst/>
                <a:gdLst>
                  <a:gd name="T0" fmla="*/ 0 w 356"/>
                  <a:gd name="T1" fmla="*/ 31 h 61"/>
                  <a:gd name="T2" fmla="*/ 1 w 356"/>
                  <a:gd name="T3" fmla="*/ 50 h 61"/>
                  <a:gd name="T4" fmla="*/ 1 w 356"/>
                  <a:gd name="T5" fmla="*/ 61 h 61"/>
                  <a:gd name="T6" fmla="*/ 6 w 356"/>
                  <a:gd name="T7" fmla="*/ 61 h 61"/>
                  <a:gd name="T8" fmla="*/ 6 w 356"/>
                  <a:gd name="T9" fmla="*/ 61 h 61"/>
                  <a:gd name="T10" fmla="*/ 20 w 356"/>
                  <a:gd name="T11" fmla="*/ 60 h 61"/>
                  <a:gd name="T12" fmla="*/ 20 w 356"/>
                  <a:gd name="T13" fmla="*/ 60 h 61"/>
                  <a:gd name="T14" fmla="*/ 42 w 356"/>
                  <a:gd name="T15" fmla="*/ 58 h 61"/>
                  <a:gd name="T16" fmla="*/ 140 w 356"/>
                  <a:gd name="T17" fmla="*/ 50 h 61"/>
                  <a:gd name="T18" fmla="*/ 146 w 356"/>
                  <a:gd name="T19" fmla="*/ 50 h 61"/>
                  <a:gd name="T20" fmla="*/ 200 w 356"/>
                  <a:gd name="T21" fmla="*/ 45 h 61"/>
                  <a:gd name="T22" fmla="*/ 253 w 356"/>
                  <a:gd name="T23" fmla="*/ 41 h 61"/>
                  <a:gd name="T24" fmla="*/ 356 w 356"/>
                  <a:gd name="T25" fmla="*/ 31 h 61"/>
                  <a:gd name="T26" fmla="*/ 354 w 356"/>
                  <a:gd name="T27" fmla="*/ 23 h 61"/>
                  <a:gd name="T28" fmla="*/ 354 w 356"/>
                  <a:gd name="T29" fmla="*/ 20 h 61"/>
                  <a:gd name="T30" fmla="*/ 353 w 356"/>
                  <a:gd name="T31" fmla="*/ 0 h 61"/>
                  <a:gd name="T32" fmla="*/ 250 w 356"/>
                  <a:gd name="T33" fmla="*/ 9 h 61"/>
                  <a:gd name="T34" fmla="*/ 197 w 356"/>
                  <a:gd name="T35" fmla="*/ 14 h 61"/>
                  <a:gd name="T36" fmla="*/ 3 w 356"/>
                  <a:gd name="T37" fmla="*/ 30 h 61"/>
                  <a:gd name="T38" fmla="*/ 0 w 356"/>
                  <a:gd name="T39" fmla="*/ 3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6" h="61">
                    <a:moveTo>
                      <a:pt x="0" y="31"/>
                    </a:moveTo>
                    <a:lnTo>
                      <a:pt x="1" y="50"/>
                    </a:lnTo>
                    <a:lnTo>
                      <a:pt x="1" y="61"/>
                    </a:lnTo>
                    <a:lnTo>
                      <a:pt x="6" y="61"/>
                    </a:lnTo>
                    <a:lnTo>
                      <a:pt x="6" y="61"/>
                    </a:lnTo>
                    <a:lnTo>
                      <a:pt x="20" y="60"/>
                    </a:lnTo>
                    <a:lnTo>
                      <a:pt x="20" y="60"/>
                    </a:lnTo>
                    <a:lnTo>
                      <a:pt x="42" y="58"/>
                    </a:lnTo>
                    <a:lnTo>
                      <a:pt x="140" y="50"/>
                    </a:lnTo>
                    <a:lnTo>
                      <a:pt x="146" y="50"/>
                    </a:lnTo>
                    <a:lnTo>
                      <a:pt x="200" y="45"/>
                    </a:lnTo>
                    <a:lnTo>
                      <a:pt x="253" y="41"/>
                    </a:lnTo>
                    <a:lnTo>
                      <a:pt x="356" y="31"/>
                    </a:lnTo>
                    <a:lnTo>
                      <a:pt x="354" y="23"/>
                    </a:lnTo>
                    <a:lnTo>
                      <a:pt x="354" y="20"/>
                    </a:lnTo>
                    <a:lnTo>
                      <a:pt x="353" y="0"/>
                    </a:lnTo>
                    <a:lnTo>
                      <a:pt x="250" y="9"/>
                    </a:lnTo>
                    <a:lnTo>
                      <a:pt x="197" y="14"/>
                    </a:lnTo>
                    <a:lnTo>
                      <a:pt x="3" y="30"/>
                    </a:lnTo>
                    <a:lnTo>
                      <a:pt x="0" y="3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23" name="ïslî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13DCA33-CF5C-4434-9211-CA255ECC063F}"/>
                  </a:ext>
                </a:extLst>
              </p:cNvPr>
              <p:cNvSpPr/>
              <p:nvPr/>
            </p:nvSpPr>
            <p:spPr bwMode="auto">
              <a:xfrm>
                <a:off x="2774" y="2525"/>
                <a:ext cx="56" cy="37"/>
              </a:xfrm>
              <a:custGeom>
                <a:avLst/>
                <a:gdLst>
                  <a:gd name="T0" fmla="*/ 56 w 56"/>
                  <a:gd name="T1" fmla="*/ 33 h 37"/>
                  <a:gd name="T2" fmla="*/ 3 w 56"/>
                  <a:gd name="T3" fmla="*/ 37 h 37"/>
                  <a:gd name="T4" fmla="*/ 0 w 56"/>
                  <a:gd name="T5" fmla="*/ 4 h 37"/>
                  <a:gd name="T6" fmla="*/ 53 w 56"/>
                  <a:gd name="T7" fmla="*/ 0 h 37"/>
                  <a:gd name="T8" fmla="*/ 56 w 56"/>
                  <a:gd name="T9" fmla="*/ 33 h 37"/>
                </a:gdLst>
                <a:ahLst/>
                <a:cxnLst>
                  <a:cxn ang="0">
                    <a:pos x="T0" y="T1"/>
                  </a:cxn>
                  <a:cxn ang="0">
                    <a:pos x="T2" y="T3"/>
                  </a:cxn>
                  <a:cxn ang="0">
                    <a:pos x="T4" y="T5"/>
                  </a:cxn>
                  <a:cxn ang="0">
                    <a:pos x="T6" y="T7"/>
                  </a:cxn>
                  <a:cxn ang="0">
                    <a:pos x="T8" y="T9"/>
                  </a:cxn>
                </a:cxnLst>
                <a:rect l="0" t="0" r="r" b="b"/>
                <a:pathLst>
                  <a:path w="56" h="37">
                    <a:moveTo>
                      <a:pt x="56" y="33"/>
                    </a:moveTo>
                    <a:lnTo>
                      <a:pt x="3" y="37"/>
                    </a:lnTo>
                    <a:lnTo>
                      <a:pt x="0" y="4"/>
                    </a:lnTo>
                    <a:lnTo>
                      <a:pt x="53" y="0"/>
                    </a:lnTo>
                    <a:lnTo>
                      <a:pt x="56" y="33"/>
                    </a:lnTo>
                    <a:close/>
                  </a:path>
                </a:pathLst>
              </a:custGeom>
              <a:solidFill>
                <a:srgbClr val="68334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24" name="ïṩḻiď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598449A-4E32-4A96-9AF3-D10FECA7BD02}"/>
                  </a:ext>
                </a:extLst>
              </p:cNvPr>
              <p:cNvSpPr/>
              <p:nvPr/>
            </p:nvSpPr>
            <p:spPr bwMode="auto">
              <a:xfrm>
                <a:off x="2774" y="2525"/>
                <a:ext cx="56" cy="37"/>
              </a:xfrm>
              <a:custGeom>
                <a:avLst/>
                <a:gdLst>
                  <a:gd name="T0" fmla="*/ 56 w 56"/>
                  <a:gd name="T1" fmla="*/ 33 h 37"/>
                  <a:gd name="T2" fmla="*/ 3 w 56"/>
                  <a:gd name="T3" fmla="*/ 37 h 37"/>
                  <a:gd name="T4" fmla="*/ 0 w 56"/>
                  <a:gd name="T5" fmla="*/ 4 h 37"/>
                  <a:gd name="T6" fmla="*/ 53 w 56"/>
                  <a:gd name="T7" fmla="*/ 0 h 37"/>
                  <a:gd name="T8" fmla="*/ 56 w 56"/>
                  <a:gd name="T9" fmla="*/ 33 h 37"/>
                </a:gdLst>
                <a:ahLst/>
                <a:cxnLst>
                  <a:cxn ang="0">
                    <a:pos x="T0" y="T1"/>
                  </a:cxn>
                  <a:cxn ang="0">
                    <a:pos x="T2" y="T3"/>
                  </a:cxn>
                  <a:cxn ang="0">
                    <a:pos x="T4" y="T5"/>
                  </a:cxn>
                  <a:cxn ang="0">
                    <a:pos x="T6" y="T7"/>
                  </a:cxn>
                  <a:cxn ang="0">
                    <a:pos x="T8" y="T9"/>
                  </a:cxn>
                </a:cxnLst>
                <a:rect l="0" t="0" r="r" b="b"/>
                <a:pathLst>
                  <a:path w="56" h="37">
                    <a:moveTo>
                      <a:pt x="56" y="33"/>
                    </a:moveTo>
                    <a:lnTo>
                      <a:pt x="3" y="37"/>
                    </a:lnTo>
                    <a:lnTo>
                      <a:pt x="0" y="4"/>
                    </a:lnTo>
                    <a:lnTo>
                      <a:pt x="53" y="0"/>
                    </a:lnTo>
                    <a:lnTo>
                      <a:pt x="56" y="3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693" name="iṣḷi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380CC78-4E5A-4E56-91AB-624039F0BABA}"/>
                </a:ext>
              </a:extLst>
            </p:cNvPr>
            <p:cNvSpPr/>
            <p:nvPr/>
          </p:nvSpPr>
          <p:spPr bwMode="auto">
            <a:xfrm>
              <a:off x="4749025" y="3398163"/>
              <a:ext cx="53066" cy="54195"/>
            </a:xfrm>
            <a:custGeom>
              <a:avLst/>
              <a:gdLst>
                <a:gd name="T0" fmla="*/ 47 w 47"/>
                <a:gd name="T1" fmla="*/ 0 h 48"/>
                <a:gd name="T2" fmla="*/ 40 w 47"/>
                <a:gd name="T3" fmla="*/ 48 h 48"/>
                <a:gd name="T4" fmla="*/ 0 w 47"/>
                <a:gd name="T5" fmla="*/ 18 h 48"/>
                <a:gd name="T6" fmla="*/ 3 w 47"/>
                <a:gd name="T7" fmla="*/ 0 h 48"/>
                <a:gd name="T8" fmla="*/ 47 w 47"/>
                <a:gd name="T9" fmla="*/ 0 h 48"/>
              </a:gdLst>
              <a:ahLst/>
              <a:cxnLst>
                <a:cxn ang="0">
                  <a:pos x="T0" y="T1"/>
                </a:cxn>
                <a:cxn ang="0">
                  <a:pos x="T2" y="T3"/>
                </a:cxn>
                <a:cxn ang="0">
                  <a:pos x="T4" y="T5"/>
                </a:cxn>
                <a:cxn ang="0">
                  <a:pos x="T6" y="T7"/>
                </a:cxn>
                <a:cxn ang="0">
                  <a:pos x="T8" y="T9"/>
                </a:cxn>
              </a:cxnLst>
              <a:rect l="0" t="0" r="r" b="b"/>
              <a:pathLst>
                <a:path w="47" h="48">
                  <a:moveTo>
                    <a:pt x="47" y="0"/>
                  </a:moveTo>
                  <a:lnTo>
                    <a:pt x="40" y="48"/>
                  </a:lnTo>
                  <a:lnTo>
                    <a:pt x="0" y="18"/>
                  </a:lnTo>
                  <a:lnTo>
                    <a:pt x="3" y="0"/>
                  </a:lnTo>
                  <a:lnTo>
                    <a:pt x="4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4" name="iṡḻíḑ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64F2D70-14FF-4D5B-AC91-CB37AAB9FE5A}"/>
                </a:ext>
              </a:extLst>
            </p:cNvPr>
            <p:cNvSpPr/>
            <p:nvPr/>
          </p:nvSpPr>
          <p:spPr bwMode="auto">
            <a:xfrm>
              <a:off x="4891287" y="3384614"/>
              <a:ext cx="45163" cy="59840"/>
            </a:xfrm>
            <a:custGeom>
              <a:avLst/>
              <a:gdLst>
                <a:gd name="T0" fmla="*/ 0 w 40"/>
                <a:gd name="T1" fmla="*/ 6 h 53"/>
                <a:gd name="T2" fmla="*/ 6 w 40"/>
                <a:gd name="T3" fmla="*/ 53 h 53"/>
                <a:gd name="T4" fmla="*/ 40 w 40"/>
                <a:gd name="T5" fmla="*/ 28 h 53"/>
                <a:gd name="T6" fmla="*/ 29 w 40"/>
                <a:gd name="T7" fmla="*/ 0 h 53"/>
                <a:gd name="T8" fmla="*/ 0 w 40"/>
                <a:gd name="T9" fmla="*/ 6 h 53"/>
              </a:gdLst>
              <a:ahLst/>
              <a:cxnLst>
                <a:cxn ang="0">
                  <a:pos x="T0" y="T1"/>
                </a:cxn>
                <a:cxn ang="0">
                  <a:pos x="T2" y="T3"/>
                </a:cxn>
                <a:cxn ang="0">
                  <a:pos x="T4" y="T5"/>
                </a:cxn>
                <a:cxn ang="0">
                  <a:pos x="T6" y="T7"/>
                </a:cxn>
                <a:cxn ang="0">
                  <a:pos x="T8" y="T9"/>
                </a:cxn>
              </a:cxnLst>
              <a:rect l="0" t="0" r="r" b="b"/>
              <a:pathLst>
                <a:path w="40" h="53">
                  <a:moveTo>
                    <a:pt x="0" y="6"/>
                  </a:moveTo>
                  <a:lnTo>
                    <a:pt x="6" y="53"/>
                  </a:lnTo>
                  <a:lnTo>
                    <a:pt x="40" y="28"/>
                  </a:lnTo>
                  <a:lnTo>
                    <a:pt x="29" y="0"/>
                  </a:lnTo>
                  <a:lnTo>
                    <a:pt x="0"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5" name="îṡlí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F20F2A9-A414-47D2-B8E4-01E5336FCCA8}"/>
                </a:ext>
              </a:extLst>
            </p:cNvPr>
            <p:cNvSpPr/>
            <p:nvPr/>
          </p:nvSpPr>
          <p:spPr bwMode="auto">
            <a:xfrm>
              <a:off x="4797575" y="3398163"/>
              <a:ext cx="109519" cy="716956"/>
            </a:xfrm>
            <a:custGeom>
              <a:avLst/>
              <a:gdLst>
                <a:gd name="T0" fmla="*/ 97 w 97"/>
                <a:gd name="T1" fmla="*/ 634 h 635"/>
                <a:gd name="T2" fmla="*/ 55 w 97"/>
                <a:gd name="T3" fmla="*/ 82 h 635"/>
                <a:gd name="T4" fmla="*/ 4 w 97"/>
                <a:gd name="T5" fmla="*/ 0 h 635"/>
                <a:gd name="T6" fmla="*/ 0 w 97"/>
                <a:gd name="T7" fmla="*/ 11 h 635"/>
                <a:gd name="T8" fmla="*/ 47 w 97"/>
                <a:gd name="T9" fmla="*/ 84 h 635"/>
                <a:gd name="T10" fmla="*/ 85 w 97"/>
                <a:gd name="T11" fmla="*/ 635 h 635"/>
                <a:gd name="T12" fmla="*/ 97 w 97"/>
                <a:gd name="T13" fmla="*/ 634 h 635"/>
              </a:gdLst>
              <a:ahLst/>
              <a:cxnLst>
                <a:cxn ang="0">
                  <a:pos x="T0" y="T1"/>
                </a:cxn>
                <a:cxn ang="0">
                  <a:pos x="T2" y="T3"/>
                </a:cxn>
                <a:cxn ang="0">
                  <a:pos x="T4" y="T5"/>
                </a:cxn>
                <a:cxn ang="0">
                  <a:pos x="T6" y="T7"/>
                </a:cxn>
                <a:cxn ang="0">
                  <a:pos x="T8" y="T9"/>
                </a:cxn>
                <a:cxn ang="0">
                  <a:pos x="T10" y="T11"/>
                </a:cxn>
                <a:cxn ang="0">
                  <a:pos x="T12" y="T13"/>
                </a:cxn>
              </a:cxnLst>
              <a:rect l="0" t="0" r="r" b="b"/>
              <a:pathLst>
                <a:path w="97" h="635">
                  <a:moveTo>
                    <a:pt x="97" y="634"/>
                  </a:moveTo>
                  <a:lnTo>
                    <a:pt x="55" y="82"/>
                  </a:lnTo>
                  <a:lnTo>
                    <a:pt x="4" y="0"/>
                  </a:lnTo>
                  <a:lnTo>
                    <a:pt x="0" y="11"/>
                  </a:lnTo>
                  <a:lnTo>
                    <a:pt x="47" y="84"/>
                  </a:lnTo>
                  <a:lnTo>
                    <a:pt x="85" y="635"/>
                  </a:lnTo>
                  <a:lnTo>
                    <a:pt x="97" y="63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6" name="íṩḷîd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13208F3-4A62-471A-970C-4F7C6E877F5B}"/>
                </a:ext>
              </a:extLst>
            </p:cNvPr>
            <p:cNvSpPr/>
            <p:nvPr/>
          </p:nvSpPr>
          <p:spPr bwMode="auto">
            <a:xfrm>
              <a:off x="4321109" y="4468517"/>
              <a:ext cx="83551" cy="149037"/>
            </a:xfrm>
            <a:custGeom>
              <a:avLst/>
              <a:gdLst>
                <a:gd name="T0" fmla="*/ 0 w 74"/>
                <a:gd name="T1" fmla="*/ 117 h 132"/>
                <a:gd name="T2" fmla="*/ 47 w 74"/>
                <a:gd name="T3" fmla="*/ 132 h 132"/>
                <a:gd name="T4" fmla="*/ 47 w 74"/>
                <a:gd name="T5" fmla="*/ 129 h 132"/>
                <a:gd name="T6" fmla="*/ 53 w 74"/>
                <a:gd name="T7" fmla="*/ 101 h 132"/>
                <a:gd name="T8" fmla="*/ 66 w 74"/>
                <a:gd name="T9" fmla="*/ 46 h 132"/>
                <a:gd name="T10" fmla="*/ 69 w 74"/>
                <a:gd name="T11" fmla="*/ 27 h 132"/>
                <a:gd name="T12" fmla="*/ 72 w 74"/>
                <a:gd name="T13" fmla="*/ 16 h 132"/>
                <a:gd name="T14" fmla="*/ 74 w 74"/>
                <a:gd name="T15" fmla="*/ 11 h 132"/>
                <a:gd name="T16" fmla="*/ 33 w 74"/>
                <a:gd name="T17" fmla="*/ 0 h 132"/>
                <a:gd name="T18" fmla="*/ 28 w 74"/>
                <a:gd name="T19" fmla="*/ 18 h 132"/>
                <a:gd name="T20" fmla="*/ 23 w 74"/>
                <a:gd name="T21" fmla="*/ 36 h 132"/>
                <a:gd name="T22" fmla="*/ 7 w 74"/>
                <a:gd name="T23" fmla="*/ 93 h 132"/>
                <a:gd name="T24" fmla="*/ 0 w 74"/>
                <a:gd name="T25" fmla="*/ 117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4" h="132">
                  <a:moveTo>
                    <a:pt x="0" y="117"/>
                  </a:moveTo>
                  <a:lnTo>
                    <a:pt x="47" y="132"/>
                  </a:lnTo>
                  <a:lnTo>
                    <a:pt x="47" y="129"/>
                  </a:lnTo>
                  <a:lnTo>
                    <a:pt x="53" y="101"/>
                  </a:lnTo>
                  <a:lnTo>
                    <a:pt x="66" y="46"/>
                  </a:lnTo>
                  <a:lnTo>
                    <a:pt x="69" y="27"/>
                  </a:lnTo>
                  <a:lnTo>
                    <a:pt x="72" y="16"/>
                  </a:lnTo>
                  <a:lnTo>
                    <a:pt x="74" y="11"/>
                  </a:lnTo>
                  <a:lnTo>
                    <a:pt x="33" y="0"/>
                  </a:lnTo>
                  <a:lnTo>
                    <a:pt x="28" y="18"/>
                  </a:lnTo>
                  <a:lnTo>
                    <a:pt x="23" y="36"/>
                  </a:lnTo>
                  <a:lnTo>
                    <a:pt x="7" y="93"/>
                  </a:lnTo>
                  <a:lnTo>
                    <a:pt x="0" y="117"/>
                  </a:lnTo>
                  <a:close/>
                </a:path>
              </a:pathLst>
            </a:custGeom>
            <a:solidFill>
              <a:srgbClr val="0C16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7" name="îṣľï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60A806D-157E-4207-9A2B-14D6137CAD86}"/>
                </a:ext>
              </a:extLst>
            </p:cNvPr>
            <p:cNvSpPr/>
            <p:nvPr/>
          </p:nvSpPr>
          <p:spPr bwMode="auto">
            <a:xfrm>
              <a:off x="4321109" y="4468517"/>
              <a:ext cx="83551" cy="149037"/>
            </a:xfrm>
            <a:custGeom>
              <a:avLst/>
              <a:gdLst>
                <a:gd name="T0" fmla="*/ 0 w 74"/>
                <a:gd name="T1" fmla="*/ 117 h 132"/>
                <a:gd name="T2" fmla="*/ 47 w 74"/>
                <a:gd name="T3" fmla="*/ 132 h 132"/>
                <a:gd name="T4" fmla="*/ 47 w 74"/>
                <a:gd name="T5" fmla="*/ 129 h 132"/>
                <a:gd name="T6" fmla="*/ 53 w 74"/>
                <a:gd name="T7" fmla="*/ 101 h 132"/>
                <a:gd name="T8" fmla="*/ 66 w 74"/>
                <a:gd name="T9" fmla="*/ 46 h 132"/>
                <a:gd name="T10" fmla="*/ 69 w 74"/>
                <a:gd name="T11" fmla="*/ 27 h 132"/>
                <a:gd name="T12" fmla="*/ 72 w 74"/>
                <a:gd name="T13" fmla="*/ 16 h 132"/>
                <a:gd name="T14" fmla="*/ 74 w 74"/>
                <a:gd name="T15" fmla="*/ 11 h 132"/>
                <a:gd name="T16" fmla="*/ 33 w 74"/>
                <a:gd name="T17" fmla="*/ 0 h 132"/>
                <a:gd name="T18" fmla="*/ 28 w 74"/>
                <a:gd name="T19" fmla="*/ 18 h 132"/>
                <a:gd name="T20" fmla="*/ 23 w 74"/>
                <a:gd name="T21" fmla="*/ 36 h 132"/>
                <a:gd name="T22" fmla="*/ 7 w 74"/>
                <a:gd name="T23" fmla="*/ 93 h 132"/>
                <a:gd name="T24" fmla="*/ 0 w 74"/>
                <a:gd name="T25" fmla="*/ 117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4" h="132">
                  <a:moveTo>
                    <a:pt x="0" y="117"/>
                  </a:moveTo>
                  <a:lnTo>
                    <a:pt x="47" y="132"/>
                  </a:lnTo>
                  <a:lnTo>
                    <a:pt x="47" y="129"/>
                  </a:lnTo>
                  <a:lnTo>
                    <a:pt x="53" y="101"/>
                  </a:lnTo>
                  <a:lnTo>
                    <a:pt x="66" y="46"/>
                  </a:lnTo>
                  <a:lnTo>
                    <a:pt x="69" y="27"/>
                  </a:lnTo>
                  <a:lnTo>
                    <a:pt x="72" y="16"/>
                  </a:lnTo>
                  <a:lnTo>
                    <a:pt x="74" y="11"/>
                  </a:lnTo>
                  <a:lnTo>
                    <a:pt x="33" y="0"/>
                  </a:lnTo>
                  <a:lnTo>
                    <a:pt x="28" y="18"/>
                  </a:lnTo>
                  <a:lnTo>
                    <a:pt x="23" y="36"/>
                  </a:lnTo>
                  <a:lnTo>
                    <a:pt x="7" y="93"/>
                  </a:lnTo>
                  <a:lnTo>
                    <a:pt x="0" y="11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8" name="íślï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E7AC12A-DD74-410E-8B94-46E759AF4E8D}"/>
                </a:ext>
              </a:extLst>
            </p:cNvPr>
            <p:cNvSpPr/>
            <p:nvPr/>
          </p:nvSpPr>
          <p:spPr bwMode="auto">
            <a:xfrm>
              <a:off x="4672249" y="4940466"/>
              <a:ext cx="135488" cy="145649"/>
            </a:xfrm>
            <a:custGeom>
              <a:avLst/>
              <a:gdLst>
                <a:gd name="T0" fmla="*/ 0 w 120"/>
                <a:gd name="T1" fmla="*/ 32 h 129"/>
                <a:gd name="T2" fmla="*/ 23 w 120"/>
                <a:gd name="T3" fmla="*/ 55 h 129"/>
                <a:gd name="T4" fmla="*/ 27 w 120"/>
                <a:gd name="T5" fmla="*/ 60 h 129"/>
                <a:gd name="T6" fmla="*/ 76 w 120"/>
                <a:gd name="T7" fmla="*/ 112 h 129"/>
                <a:gd name="T8" fmla="*/ 92 w 120"/>
                <a:gd name="T9" fmla="*/ 129 h 129"/>
                <a:gd name="T10" fmla="*/ 120 w 120"/>
                <a:gd name="T11" fmla="*/ 96 h 129"/>
                <a:gd name="T12" fmla="*/ 119 w 120"/>
                <a:gd name="T13" fmla="*/ 95 h 129"/>
                <a:gd name="T14" fmla="*/ 103 w 120"/>
                <a:gd name="T15" fmla="*/ 79 h 129"/>
                <a:gd name="T16" fmla="*/ 56 w 120"/>
                <a:gd name="T17" fmla="*/ 30 h 129"/>
                <a:gd name="T18" fmla="*/ 51 w 120"/>
                <a:gd name="T19" fmla="*/ 24 h 129"/>
                <a:gd name="T20" fmla="*/ 29 w 120"/>
                <a:gd name="T21" fmla="*/ 2 h 129"/>
                <a:gd name="T22" fmla="*/ 27 w 120"/>
                <a:gd name="T23" fmla="*/ 0 h 129"/>
                <a:gd name="T24" fmla="*/ 0 w 120"/>
                <a:gd name="T25" fmla="*/ 32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0" h="129">
                  <a:moveTo>
                    <a:pt x="0" y="32"/>
                  </a:moveTo>
                  <a:lnTo>
                    <a:pt x="23" y="55"/>
                  </a:lnTo>
                  <a:lnTo>
                    <a:pt x="27" y="60"/>
                  </a:lnTo>
                  <a:lnTo>
                    <a:pt x="76" y="112"/>
                  </a:lnTo>
                  <a:lnTo>
                    <a:pt x="92" y="129"/>
                  </a:lnTo>
                  <a:lnTo>
                    <a:pt x="120" y="96"/>
                  </a:lnTo>
                  <a:lnTo>
                    <a:pt x="119" y="95"/>
                  </a:lnTo>
                  <a:lnTo>
                    <a:pt x="103" y="79"/>
                  </a:lnTo>
                  <a:lnTo>
                    <a:pt x="56" y="30"/>
                  </a:lnTo>
                  <a:lnTo>
                    <a:pt x="51" y="24"/>
                  </a:lnTo>
                  <a:lnTo>
                    <a:pt x="29" y="2"/>
                  </a:lnTo>
                  <a:lnTo>
                    <a:pt x="27" y="0"/>
                  </a:lnTo>
                  <a:lnTo>
                    <a:pt x="0" y="32"/>
                  </a:lnTo>
                  <a:close/>
                </a:path>
              </a:pathLst>
            </a:custGeom>
            <a:solidFill>
              <a:srgbClr val="0C16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9" name="íSḷiḓ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CCD189C-450C-4E24-BDEB-033E3206C4C7}"/>
                </a:ext>
              </a:extLst>
            </p:cNvPr>
            <p:cNvSpPr/>
            <p:nvPr/>
          </p:nvSpPr>
          <p:spPr bwMode="auto">
            <a:xfrm>
              <a:off x="4672249" y="4940466"/>
              <a:ext cx="135488" cy="145649"/>
            </a:xfrm>
            <a:custGeom>
              <a:avLst/>
              <a:gdLst>
                <a:gd name="T0" fmla="*/ 0 w 120"/>
                <a:gd name="T1" fmla="*/ 32 h 129"/>
                <a:gd name="T2" fmla="*/ 23 w 120"/>
                <a:gd name="T3" fmla="*/ 55 h 129"/>
                <a:gd name="T4" fmla="*/ 27 w 120"/>
                <a:gd name="T5" fmla="*/ 60 h 129"/>
                <a:gd name="T6" fmla="*/ 76 w 120"/>
                <a:gd name="T7" fmla="*/ 112 h 129"/>
                <a:gd name="T8" fmla="*/ 92 w 120"/>
                <a:gd name="T9" fmla="*/ 129 h 129"/>
                <a:gd name="T10" fmla="*/ 120 w 120"/>
                <a:gd name="T11" fmla="*/ 96 h 129"/>
                <a:gd name="T12" fmla="*/ 119 w 120"/>
                <a:gd name="T13" fmla="*/ 95 h 129"/>
                <a:gd name="T14" fmla="*/ 103 w 120"/>
                <a:gd name="T15" fmla="*/ 79 h 129"/>
                <a:gd name="T16" fmla="*/ 56 w 120"/>
                <a:gd name="T17" fmla="*/ 30 h 129"/>
                <a:gd name="T18" fmla="*/ 51 w 120"/>
                <a:gd name="T19" fmla="*/ 24 h 129"/>
                <a:gd name="T20" fmla="*/ 29 w 120"/>
                <a:gd name="T21" fmla="*/ 2 h 129"/>
                <a:gd name="T22" fmla="*/ 27 w 120"/>
                <a:gd name="T23" fmla="*/ 0 h 129"/>
                <a:gd name="T24" fmla="*/ 0 w 120"/>
                <a:gd name="T25" fmla="*/ 32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0" h="129">
                  <a:moveTo>
                    <a:pt x="0" y="32"/>
                  </a:moveTo>
                  <a:lnTo>
                    <a:pt x="23" y="55"/>
                  </a:lnTo>
                  <a:lnTo>
                    <a:pt x="27" y="60"/>
                  </a:lnTo>
                  <a:lnTo>
                    <a:pt x="76" y="112"/>
                  </a:lnTo>
                  <a:lnTo>
                    <a:pt x="92" y="129"/>
                  </a:lnTo>
                  <a:lnTo>
                    <a:pt x="120" y="96"/>
                  </a:lnTo>
                  <a:lnTo>
                    <a:pt x="119" y="95"/>
                  </a:lnTo>
                  <a:lnTo>
                    <a:pt x="103" y="79"/>
                  </a:lnTo>
                  <a:lnTo>
                    <a:pt x="56" y="30"/>
                  </a:lnTo>
                  <a:lnTo>
                    <a:pt x="51" y="24"/>
                  </a:lnTo>
                  <a:lnTo>
                    <a:pt x="29" y="2"/>
                  </a:lnTo>
                  <a:lnTo>
                    <a:pt x="27" y="0"/>
                  </a:lnTo>
                  <a:lnTo>
                    <a:pt x="0" y="3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0" name="ïṣļî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5208EC3-7270-4722-A694-CEF5876C6E23}"/>
                </a:ext>
              </a:extLst>
            </p:cNvPr>
            <p:cNvSpPr/>
            <p:nvPr/>
          </p:nvSpPr>
          <p:spPr bwMode="auto">
            <a:xfrm>
              <a:off x="4856286" y="3155414"/>
              <a:ext cx="40646" cy="15807"/>
            </a:xfrm>
            <a:custGeom>
              <a:avLst/>
              <a:gdLst>
                <a:gd name="T0" fmla="*/ 23 w 23"/>
                <a:gd name="T1" fmla="*/ 5 h 9"/>
                <a:gd name="T2" fmla="*/ 10 w 23"/>
                <a:gd name="T3" fmla="*/ 1 h 9"/>
                <a:gd name="T4" fmla="*/ 0 w 23"/>
                <a:gd name="T5" fmla="*/ 9 h 9"/>
              </a:gdLst>
              <a:ahLst/>
              <a:cxnLst>
                <a:cxn ang="0">
                  <a:pos x="T0" y="T1"/>
                </a:cxn>
                <a:cxn ang="0">
                  <a:pos x="T2" y="T3"/>
                </a:cxn>
                <a:cxn ang="0">
                  <a:pos x="T4" y="T5"/>
                </a:cxn>
              </a:cxnLst>
              <a:rect l="0" t="0" r="r" b="b"/>
              <a:pathLst>
                <a:path w="23" h="9">
                  <a:moveTo>
                    <a:pt x="23" y="5"/>
                  </a:moveTo>
                  <a:cubicBezTo>
                    <a:pt x="23" y="5"/>
                    <a:pt x="17" y="0"/>
                    <a:pt x="10" y="1"/>
                  </a:cubicBezTo>
                  <a:cubicBezTo>
                    <a:pt x="2" y="3"/>
                    <a:pt x="0" y="9"/>
                    <a:pt x="0" y="9"/>
                  </a:cubicBezTo>
                </a:path>
              </a:pathLst>
            </a:custGeom>
            <a:noFill/>
            <a:ln w="12700" cap="rnd">
              <a:solidFill>
                <a:srgbClr val="0C1640"/>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701" name="íṣļî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252A755-C31C-4088-9A0A-697E646E93F9}"/>
                </a:ext>
              </a:extLst>
            </p:cNvPr>
            <p:cNvSpPr/>
            <p:nvPr/>
          </p:nvSpPr>
          <p:spPr bwMode="auto">
            <a:xfrm>
              <a:off x="4971451" y="3136220"/>
              <a:ext cx="40646" cy="15807"/>
            </a:xfrm>
            <a:custGeom>
              <a:avLst/>
              <a:gdLst>
                <a:gd name="T0" fmla="*/ 23 w 23"/>
                <a:gd name="T1" fmla="*/ 6 h 9"/>
                <a:gd name="T2" fmla="*/ 9 w 23"/>
                <a:gd name="T3" fmla="*/ 2 h 9"/>
                <a:gd name="T4" fmla="*/ 0 w 23"/>
                <a:gd name="T5" fmla="*/ 9 h 9"/>
              </a:gdLst>
              <a:ahLst/>
              <a:cxnLst>
                <a:cxn ang="0">
                  <a:pos x="T0" y="T1"/>
                </a:cxn>
                <a:cxn ang="0">
                  <a:pos x="T2" y="T3"/>
                </a:cxn>
                <a:cxn ang="0">
                  <a:pos x="T4" y="T5"/>
                </a:cxn>
              </a:cxnLst>
              <a:rect l="0" t="0" r="r" b="b"/>
              <a:pathLst>
                <a:path w="23" h="9">
                  <a:moveTo>
                    <a:pt x="23" y="6"/>
                  </a:moveTo>
                  <a:cubicBezTo>
                    <a:pt x="23" y="6"/>
                    <a:pt x="17" y="0"/>
                    <a:pt x="9" y="2"/>
                  </a:cubicBezTo>
                  <a:cubicBezTo>
                    <a:pt x="1" y="4"/>
                    <a:pt x="0" y="9"/>
                    <a:pt x="0" y="9"/>
                  </a:cubicBezTo>
                </a:path>
              </a:pathLst>
            </a:custGeom>
            <a:noFill/>
            <a:ln w="12700" cap="rnd">
              <a:solidFill>
                <a:srgbClr val="0C1640"/>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702" name="îṣļiḍ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598F17A-E7AA-4C1A-96CE-06924F77125A}"/>
                </a:ext>
              </a:extLst>
            </p:cNvPr>
            <p:cNvSpPr/>
            <p:nvPr/>
          </p:nvSpPr>
          <p:spPr bwMode="auto">
            <a:xfrm>
              <a:off x="4304174" y="3155414"/>
              <a:ext cx="116294" cy="64357"/>
            </a:xfrm>
            <a:custGeom>
              <a:avLst/>
              <a:gdLst>
                <a:gd name="T0" fmla="*/ 100 w 103"/>
                <a:gd name="T1" fmla="*/ 57 h 57"/>
                <a:gd name="T2" fmla="*/ 0 w 103"/>
                <a:gd name="T3" fmla="*/ 49 h 57"/>
                <a:gd name="T4" fmla="*/ 10 w 103"/>
                <a:gd name="T5" fmla="*/ 0 h 57"/>
                <a:gd name="T6" fmla="*/ 103 w 103"/>
                <a:gd name="T7" fmla="*/ 11 h 57"/>
                <a:gd name="T8" fmla="*/ 100 w 103"/>
                <a:gd name="T9" fmla="*/ 57 h 57"/>
              </a:gdLst>
              <a:ahLst/>
              <a:cxnLst>
                <a:cxn ang="0">
                  <a:pos x="T0" y="T1"/>
                </a:cxn>
                <a:cxn ang="0">
                  <a:pos x="T2" y="T3"/>
                </a:cxn>
                <a:cxn ang="0">
                  <a:pos x="T4" y="T5"/>
                </a:cxn>
                <a:cxn ang="0">
                  <a:pos x="T6" y="T7"/>
                </a:cxn>
                <a:cxn ang="0">
                  <a:pos x="T8" y="T9"/>
                </a:cxn>
              </a:cxnLst>
              <a:rect l="0" t="0" r="r" b="b"/>
              <a:pathLst>
                <a:path w="103" h="57">
                  <a:moveTo>
                    <a:pt x="100" y="57"/>
                  </a:moveTo>
                  <a:lnTo>
                    <a:pt x="0" y="49"/>
                  </a:lnTo>
                  <a:lnTo>
                    <a:pt x="10" y="0"/>
                  </a:lnTo>
                  <a:lnTo>
                    <a:pt x="103" y="11"/>
                  </a:lnTo>
                  <a:lnTo>
                    <a:pt x="100" y="5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3" name="iṡļiď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83586B3-F56E-4B48-AB73-B9E8DC381807}"/>
                </a:ext>
              </a:extLst>
            </p:cNvPr>
            <p:cNvSpPr/>
            <p:nvPr/>
          </p:nvSpPr>
          <p:spPr bwMode="auto">
            <a:xfrm>
              <a:off x="4318851" y="3185898"/>
              <a:ext cx="14678" cy="15807"/>
            </a:xfrm>
            <a:prstGeom prst="ellipse">
              <a:avLst/>
            </a:prstGeom>
            <a:solidFill>
              <a:srgbClr val="0C16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4" name="iṧľid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D8200E5-9BB0-438C-A066-F6ACF81D0828}"/>
                </a:ext>
              </a:extLst>
            </p:cNvPr>
            <p:cNvSpPr/>
            <p:nvPr/>
          </p:nvSpPr>
          <p:spPr bwMode="auto">
            <a:xfrm>
              <a:off x="5218716" y="2913794"/>
              <a:ext cx="111777" cy="55324"/>
            </a:xfrm>
            <a:custGeom>
              <a:avLst/>
              <a:gdLst>
                <a:gd name="T0" fmla="*/ 0 w 99"/>
                <a:gd name="T1" fmla="*/ 49 h 49"/>
                <a:gd name="T2" fmla="*/ 5 w 99"/>
                <a:gd name="T3" fmla="*/ 49 h 49"/>
                <a:gd name="T4" fmla="*/ 93 w 99"/>
                <a:gd name="T5" fmla="*/ 49 h 49"/>
                <a:gd name="T6" fmla="*/ 99 w 99"/>
                <a:gd name="T7" fmla="*/ 49 h 49"/>
                <a:gd name="T8" fmla="*/ 99 w 99"/>
                <a:gd name="T9" fmla="*/ 49 h 49"/>
                <a:gd name="T10" fmla="*/ 94 w 99"/>
                <a:gd name="T11" fmla="*/ 0 h 49"/>
                <a:gd name="T12" fmla="*/ 83 w 99"/>
                <a:gd name="T13" fmla="*/ 0 h 49"/>
                <a:gd name="T14" fmla="*/ 30 w 99"/>
                <a:gd name="T15" fmla="*/ 2 h 49"/>
                <a:gd name="T16" fmla="*/ 20 w 99"/>
                <a:gd name="T17" fmla="*/ 2 h 49"/>
                <a:gd name="T18" fmla="*/ 16 w 99"/>
                <a:gd name="T19" fmla="*/ 3 h 49"/>
                <a:gd name="T20" fmla="*/ 0 w 99"/>
                <a:gd name="T21" fmla="*/ 3 h 49"/>
                <a:gd name="T22" fmla="*/ 0 w 99"/>
                <a:gd name="T23"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9">
                  <a:moveTo>
                    <a:pt x="0" y="49"/>
                  </a:moveTo>
                  <a:lnTo>
                    <a:pt x="5" y="49"/>
                  </a:lnTo>
                  <a:lnTo>
                    <a:pt x="93" y="49"/>
                  </a:lnTo>
                  <a:lnTo>
                    <a:pt x="99" y="49"/>
                  </a:lnTo>
                  <a:lnTo>
                    <a:pt x="99" y="49"/>
                  </a:lnTo>
                  <a:lnTo>
                    <a:pt x="94" y="0"/>
                  </a:lnTo>
                  <a:lnTo>
                    <a:pt x="83" y="0"/>
                  </a:lnTo>
                  <a:lnTo>
                    <a:pt x="30" y="2"/>
                  </a:lnTo>
                  <a:lnTo>
                    <a:pt x="20" y="2"/>
                  </a:lnTo>
                  <a:lnTo>
                    <a:pt x="16" y="3"/>
                  </a:lnTo>
                  <a:lnTo>
                    <a:pt x="0" y="3"/>
                  </a:lnTo>
                  <a:lnTo>
                    <a:pt x="0" y="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5" name="í$ļîḑ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1F25E55-E647-4C2C-9CB2-CFE7A928B239}"/>
                </a:ext>
              </a:extLst>
            </p:cNvPr>
            <p:cNvSpPr/>
            <p:nvPr/>
          </p:nvSpPr>
          <p:spPr bwMode="auto">
            <a:xfrm>
              <a:off x="5302267" y="2942020"/>
              <a:ext cx="15807" cy="15807"/>
            </a:xfrm>
            <a:custGeom>
              <a:avLst/>
              <a:gdLst>
                <a:gd name="T0" fmla="*/ 9 w 9"/>
                <a:gd name="T1" fmla="*/ 5 h 9"/>
                <a:gd name="T2" fmla="*/ 5 w 9"/>
                <a:gd name="T3" fmla="*/ 9 h 9"/>
                <a:gd name="T4" fmla="*/ 1 w 9"/>
                <a:gd name="T5" fmla="*/ 4 h 9"/>
                <a:gd name="T6" fmla="*/ 5 w 9"/>
                <a:gd name="T7" fmla="*/ 0 h 9"/>
                <a:gd name="T8" fmla="*/ 9 w 9"/>
                <a:gd name="T9" fmla="*/ 5 h 9"/>
              </a:gdLst>
              <a:ahLst/>
              <a:cxnLst>
                <a:cxn ang="0">
                  <a:pos x="T0" y="T1"/>
                </a:cxn>
                <a:cxn ang="0">
                  <a:pos x="T2" y="T3"/>
                </a:cxn>
                <a:cxn ang="0">
                  <a:pos x="T4" y="T5"/>
                </a:cxn>
                <a:cxn ang="0">
                  <a:pos x="T6" y="T7"/>
                </a:cxn>
                <a:cxn ang="0">
                  <a:pos x="T8" y="T9"/>
                </a:cxn>
              </a:cxnLst>
              <a:rect l="0" t="0" r="r" b="b"/>
              <a:pathLst>
                <a:path w="9" h="9">
                  <a:moveTo>
                    <a:pt x="9" y="5"/>
                  </a:moveTo>
                  <a:cubicBezTo>
                    <a:pt x="9" y="7"/>
                    <a:pt x="7" y="9"/>
                    <a:pt x="5" y="9"/>
                  </a:cubicBezTo>
                  <a:cubicBezTo>
                    <a:pt x="2" y="9"/>
                    <a:pt x="0" y="7"/>
                    <a:pt x="1" y="4"/>
                  </a:cubicBezTo>
                  <a:cubicBezTo>
                    <a:pt x="1" y="2"/>
                    <a:pt x="3" y="0"/>
                    <a:pt x="5" y="0"/>
                  </a:cubicBezTo>
                  <a:cubicBezTo>
                    <a:pt x="8" y="0"/>
                    <a:pt x="9" y="2"/>
                    <a:pt x="9" y="5"/>
                  </a:cubicBezTo>
                  <a:close/>
                </a:path>
              </a:pathLst>
            </a:custGeom>
            <a:solidFill>
              <a:srgbClr val="0C16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6" name="išḷî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FEE0C8D-F389-4EAC-8675-29107CAF296B}"/>
                </a:ext>
              </a:extLst>
            </p:cNvPr>
            <p:cNvSpPr/>
            <p:nvPr/>
          </p:nvSpPr>
          <p:spPr bwMode="auto">
            <a:xfrm>
              <a:off x="4704992" y="4307060"/>
              <a:ext cx="344365" cy="667278"/>
            </a:xfrm>
            <a:custGeom>
              <a:avLst/>
              <a:gdLst>
                <a:gd name="T0" fmla="*/ 131 w 194"/>
                <a:gd name="T1" fmla="*/ 0 h 376"/>
                <a:gd name="T2" fmla="*/ 131 w 194"/>
                <a:gd name="T3" fmla="*/ 0 h 376"/>
                <a:gd name="T4" fmla="*/ 124 w 194"/>
                <a:gd name="T5" fmla="*/ 0 h 376"/>
                <a:gd name="T6" fmla="*/ 166 w 194"/>
                <a:gd name="T7" fmla="*/ 167 h 376"/>
                <a:gd name="T8" fmla="*/ 166 w 194"/>
                <a:gd name="T9" fmla="*/ 170 h 376"/>
                <a:gd name="T10" fmla="*/ 0 w 194"/>
                <a:gd name="T11" fmla="*/ 358 h 376"/>
                <a:gd name="T12" fmla="*/ 14 w 194"/>
                <a:gd name="T13" fmla="*/ 372 h 376"/>
                <a:gd name="T14" fmla="*/ 17 w 194"/>
                <a:gd name="T15" fmla="*/ 376 h 376"/>
                <a:gd name="T16" fmla="*/ 17 w 194"/>
                <a:gd name="T17" fmla="*/ 376 h 376"/>
                <a:gd name="T18" fmla="*/ 36 w 194"/>
                <a:gd name="T19" fmla="*/ 356 h 376"/>
                <a:gd name="T20" fmla="*/ 194 w 194"/>
                <a:gd name="T21" fmla="*/ 160 h 376"/>
                <a:gd name="T22" fmla="*/ 131 w 194"/>
                <a:gd name="T23" fmla="*/ 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4" h="376">
                  <a:moveTo>
                    <a:pt x="131" y="0"/>
                  </a:moveTo>
                  <a:cubicBezTo>
                    <a:pt x="131" y="0"/>
                    <a:pt x="131" y="0"/>
                    <a:pt x="131" y="0"/>
                  </a:cubicBezTo>
                  <a:cubicBezTo>
                    <a:pt x="124" y="0"/>
                    <a:pt x="124" y="0"/>
                    <a:pt x="124" y="0"/>
                  </a:cubicBezTo>
                  <a:cubicBezTo>
                    <a:pt x="146" y="62"/>
                    <a:pt x="166" y="146"/>
                    <a:pt x="166" y="167"/>
                  </a:cubicBezTo>
                  <a:cubicBezTo>
                    <a:pt x="166" y="168"/>
                    <a:pt x="166" y="169"/>
                    <a:pt x="166" y="170"/>
                  </a:cubicBezTo>
                  <a:cubicBezTo>
                    <a:pt x="157" y="193"/>
                    <a:pt x="84" y="274"/>
                    <a:pt x="0" y="358"/>
                  </a:cubicBezTo>
                  <a:cubicBezTo>
                    <a:pt x="14" y="372"/>
                    <a:pt x="14" y="372"/>
                    <a:pt x="14" y="372"/>
                  </a:cubicBezTo>
                  <a:cubicBezTo>
                    <a:pt x="17" y="376"/>
                    <a:pt x="17" y="376"/>
                    <a:pt x="17" y="376"/>
                  </a:cubicBezTo>
                  <a:cubicBezTo>
                    <a:pt x="17" y="376"/>
                    <a:pt x="17" y="376"/>
                    <a:pt x="17" y="376"/>
                  </a:cubicBezTo>
                  <a:cubicBezTo>
                    <a:pt x="23" y="370"/>
                    <a:pt x="29" y="364"/>
                    <a:pt x="36" y="356"/>
                  </a:cubicBezTo>
                  <a:cubicBezTo>
                    <a:pt x="93" y="296"/>
                    <a:pt x="194" y="185"/>
                    <a:pt x="194" y="160"/>
                  </a:cubicBezTo>
                  <a:cubicBezTo>
                    <a:pt x="194" y="128"/>
                    <a:pt x="140" y="18"/>
                    <a:pt x="131" y="0"/>
                  </a:cubicBezTo>
                </a:path>
              </a:pathLst>
            </a:custGeom>
            <a:solidFill>
              <a:srgbClr val="1C265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7" name="iṣľîḋ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5EA1A62-BAE6-4B77-B3C7-8EC996822693}"/>
                </a:ext>
              </a:extLst>
            </p:cNvPr>
            <p:cNvSpPr/>
            <p:nvPr/>
          </p:nvSpPr>
          <p:spPr bwMode="auto">
            <a:xfrm>
              <a:off x="4924030" y="4302544"/>
              <a:ext cx="13549" cy="4516"/>
            </a:xfrm>
            <a:custGeom>
              <a:avLst/>
              <a:gdLst>
                <a:gd name="T0" fmla="*/ 7 w 8"/>
                <a:gd name="T1" fmla="*/ 0 h 3"/>
                <a:gd name="T2" fmla="*/ 1 w 8"/>
                <a:gd name="T3" fmla="*/ 3 h 3"/>
                <a:gd name="T4" fmla="*/ 0 w 8"/>
                <a:gd name="T5" fmla="*/ 3 h 3"/>
                <a:gd name="T6" fmla="*/ 1 w 8"/>
                <a:gd name="T7" fmla="*/ 3 h 3"/>
                <a:gd name="T8" fmla="*/ 1 w 8"/>
                <a:gd name="T9" fmla="*/ 3 h 3"/>
                <a:gd name="T10" fmla="*/ 8 w 8"/>
                <a:gd name="T11" fmla="*/ 3 h 3"/>
                <a:gd name="T12" fmla="*/ 8 w 8"/>
                <a:gd name="T13" fmla="*/ 3 h 3"/>
                <a:gd name="T14" fmla="*/ 7 w 8"/>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3">
                  <a:moveTo>
                    <a:pt x="7" y="0"/>
                  </a:moveTo>
                  <a:cubicBezTo>
                    <a:pt x="1" y="3"/>
                    <a:pt x="1" y="3"/>
                    <a:pt x="1" y="3"/>
                  </a:cubicBezTo>
                  <a:cubicBezTo>
                    <a:pt x="0" y="3"/>
                    <a:pt x="0" y="3"/>
                    <a:pt x="0" y="3"/>
                  </a:cubicBezTo>
                  <a:cubicBezTo>
                    <a:pt x="1" y="3"/>
                    <a:pt x="1" y="3"/>
                    <a:pt x="1" y="3"/>
                  </a:cubicBezTo>
                  <a:cubicBezTo>
                    <a:pt x="1" y="3"/>
                    <a:pt x="1" y="3"/>
                    <a:pt x="1" y="3"/>
                  </a:cubicBezTo>
                  <a:cubicBezTo>
                    <a:pt x="8" y="3"/>
                    <a:pt x="8" y="3"/>
                    <a:pt x="8" y="3"/>
                  </a:cubicBezTo>
                  <a:cubicBezTo>
                    <a:pt x="8" y="3"/>
                    <a:pt x="8" y="3"/>
                    <a:pt x="8" y="3"/>
                  </a:cubicBezTo>
                  <a:cubicBezTo>
                    <a:pt x="8" y="1"/>
                    <a:pt x="7" y="0"/>
                    <a:pt x="7" y="0"/>
                  </a:cubicBezTo>
                </a:path>
              </a:pathLst>
            </a:custGeom>
            <a:solidFill>
              <a:srgbClr val="1C265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8" name="îsļî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EF27C11-E3FE-432E-B5C8-C52C6970779B}"/>
                </a:ext>
              </a:extLst>
            </p:cNvPr>
            <p:cNvSpPr/>
            <p:nvPr/>
          </p:nvSpPr>
          <p:spPr bwMode="auto">
            <a:xfrm>
              <a:off x="4695959" y="5002564"/>
              <a:ext cx="6774" cy="5645"/>
            </a:xfrm>
            <a:custGeom>
              <a:avLst/>
              <a:gdLst>
                <a:gd name="T0" fmla="*/ 2 w 6"/>
                <a:gd name="T1" fmla="*/ 0 h 5"/>
                <a:gd name="T2" fmla="*/ 2 w 6"/>
                <a:gd name="T3" fmla="*/ 0 h 5"/>
                <a:gd name="T4" fmla="*/ 0 w 6"/>
                <a:gd name="T5" fmla="*/ 0 h 5"/>
                <a:gd name="T6" fmla="*/ 6 w 6"/>
                <a:gd name="T7" fmla="*/ 5 h 5"/>
                <a:gd name="T8" fmla="*/ 2 w 6"/>
                <a:gd name="T9" fmla="*/ 0 h 5"/>
              </a:gdLst>
              <a:ahLst/>
              <a:cxnLst>
                <a:cxn ang="0">
                  <a:pos x="T0" y="T1"/>
                </a:cxn>
                <a:cxn ang="0">
                  <a:pos x="T2" y="T3"/>
                </a:cxn>
                <a:cxn ang="0">
                  <a:pos x="T4" y="T5"/>
                </a:cxn>
                <a:cxn ang="0">
                  <a:pos x="T6" y="T7"/>
                </a:cxn>
                <a:cxn ang="0">
                  <a:pos x="T8" y="T9"/>
                </a:cxn>
              </a:cxnLst>
              <a:rect l="0" t="0" r="r" b="b"/>
              <a:pathLst>
                <a:path w="6" h="5">
                  <a:moveTo>
                    <a:pt x="2" y="0"/>
                  </a:moveTo>
                  <a:lnTo>
                    <a:pt x="2" y="0"/>
                  </a:lnTo>
                  <a:lnTo>
                    <a:pt x="0" y="0"/>
                  </a:lnTo>
                  <a:lnTo>
                    <a:pt x="6" y="5"/>
                  </a:lnTo>
                  <a:lnTo>
                    <a:pt x="2" y="0"/>
                  </a:lnTo>
                  <a:close/>
                </a:path>
              </a:pathLst>
            </a:custGeom>
            <a:solidFill>
              <a:srgbClr val="50537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9" name="îṣļí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E98D645-97BB-4279-8A96-9C422FE1F210}"/>
                </a:ext>
              </a:extLst>
            </p:cNvPr>
            <p:cNvSpPr/>
            <p:nvPr/>
          </p:nvSpPr>
          <p:spPr bwMode="auto">
            <a:xfrm>
              <a:off x="4695959" y="5002564"/>
              <a:ext cx="6774" cy="5645"/>
            </a:xfrm>
            <a:custGeom>
              <a:avLst/>
              <a:gdLst>
                <a:gd name="T0" fmla="*/ 2 w 6"/>
                <a:gd name="T1" fmla="*/ 0 h 5"/>
                <a:gd name="T2" fmla="*/ 2 w 6"/>
                <a:gd name="T3" fmla="*/ 0 h 5"/>
                <a:gd name="T4" fmla="*/ 0 w 6"/>
                <a:gd name="T5" fmla="*/ 0 h 5"/>
                <a:gd name="T6" fmla="*/ 6 w 6"/>
                <a:gd name="T7" fmla="*/ 5 h 5"/>
                <a:gd name="T8" fmla="*/ 2 w 6"/>
                <a:gd name="T9" fmla="*/ 0 h 5"/>
              </a:gdLst>
              <a:ahLst/>
              <a:cxnLst>
                <a:cxn ang="0">
                  <a:pos x="T0" y="T1"/>
                </a:cxn>
                <a:cxn ang="0">
                  <a:pos x="T2" y="T3"/>
                </a:cxn>
                <a:cxn ang="0">
                  <a:pos x="T4" y="T5"/>
                </a:cxn>
                <a:cxn ang="0">
                  <a:pos x="T6" y="T7"/>
                </a:cxn>
                <a:cxn ang="0">
                  <a:pos x="T8" y="T9"/>
                </a:cxn>
              </a:cxnLst>
              <a:rect l="0" t="0" r="r" b="b"/>
              <a:pathLst>
                <a:path w="6" h="5">
                  <a:moveTo>
                    <a:pt x="2" y="0"/>
                  </a:moveTo>
                  <a:lnTo>
                    <a:pt x="2" y="0"/>
                  </a:lnTo>
                  <a:lnTo>
                    <a:pt x="0" y="0"/>
                  </a:lnTo>
                  <a:lnTo>
                    <a:pt x="6" y="5"/>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0" name="ísļîḋ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A1223FA-9576-459A-8CDD-0955AA085F3A}"/>
                </a:ext>
              </a:extLst>
            </p:cNvPr>
            <p:cNvSpPr/>
            <p:nvPr/>
          </p:nvSpPr>
          <p:spPr bwMode="auto">
            <a:xfrm>
              <a:off x="4672249" y="4940466"/>
              <a:ext cx="63228" cy="67744"/>
            </a:xfrm>
            <a:custGeom>
              <a:avLst/>
              <a:gdLst>
                <a:gd name="T0" fmla="*/ 17 w 35"/>
                <a:gd name="T1" fmla="*/ 0 h 38"/>
                <a:gd name="T2" fmla="*/ 0 w 35"/>
                <a:gd name="T3" fmla="*/ 20 h 38"/>
                <a:gd name="T4" fmla="*/ 14 w 35"/>
                <a:gd name="T5" fmla="*/ 35 h 38"/>
                <a:gd name="T6" fmla="*/ 17 w 35"/>
                <a:gd name="T7" fmla="*/ 38 h 38"/>
                <a:gd name="T8" fmla="*/ 17 w 35"/>
                <a:gd name="T9" fmla="*/ 38 h 38"/>
                <a:gd name="T10" fmla="*/ 35 w 35"/>
                <a:gd name="T11" fmla="*/ 19 h 38"/>
                <a:gd name="T12" fmla="*/ 32 w 35"/>
                <a:gd name="T13" fmla="*/ 15 h 38"/>
                <a:gd name="T14" fmla="*/ 18 w 35"/>
                <a:gd name="T15" fmla="*/ 1 h 38"/>
                <a:gd name="T16" fmla="*/ 17 w 35"/>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8">
                  <a:moveTo>
                    <a:pt x="17" y="0"/>
                  </a:moveTo>
                  <a:cubicBezTo>
                    <a:pt x="0" y="20"/>
                    <a:pt x="0" y="20"/>
                    <a:pt x="0" y="20"/>
                  </a:cubicBezTo>
                  <a:cubicBezTo>
                    <a:pt x="14" y="35"/>
                    <a:pt x="14" y="35"/>
                    <a:pt x="14" y="35"/>
                  </a:cubicBezTo>
                  <a:cubicBezTo>
                    <a:pt x="17" y="38"/>
                    <a:pt x="17" y="38"/>
                    <a:pt x="17" y="38"/>
                  </a:cubicBezTo>
                  <a:cubicBezTo>
                    <a:pt x="17" y="38"/>
                    <a:pt x="17" y="38"/>
                    <a:pt x="17" y="38"/>
                  </a:cubicBezTo>
                  <a:cubicBezTo>
                    <a:pt x="19" y="36"/>
                    <a:pt x="25" y="29"/>
                    <a:pt x="35" y="19"/>
                  </a:cubicBezTo>
                  <a:cubicBezTo>
                    <a:pt x="32" y="15"/>
                    <a:pt x="32" y="15"/>
                    <a:pt x="32" y="15"/>
                  </a:cubicBezTo>
                  <a:cubicBezTo>
                    <a:pt x="18" y="1"/>
                    <a:pt x="18" y="1"/>
                    <a:pt x="18" y="1"/>
                  </a:cubicBezTo>
                  <a:cubicBezTo>
                    <a:pt x="17" y="0"/>
                    <a:pt x="17" y="0"/>
                    <a:pt x="17" y="0"/>
                  </a:cubicBezTo>
                </a:path>
              </a:pathLst>
            </a:custGeom>
            <a:solidFill>
              <a:srgbClr val="0C16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1" name="ïSḻid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F5EAA5B-8185-4D2E-9CCE-619AD081750F}"/>
                </a:ext>
              </a:extLst>
            </p:cNvPr>
            <p:cNvSpPr/>
            <p:nvPr/>
          </p:nvSpPr>
          <p:spPr bwMode="auto">
            <a:xfrm>
              <a:off x="4683539" y="4204315"/>
              <a:ext cx="3387" cy="12420"/>
            </a:xfrm>
            <a:custGeom>
              <a:avLst/>
              <a:gdLst>
                <a:gd name="T0" fmla="*/ 1 w 2"/>
                <a:gd name="T1" fmla="*/ 0 h 7"/>
                <a:gd name="T2" fmla="*/ 1 w 2"/>
                <a:gd name="T3" fmla="*/ 0 h 7"/>
                <a:gd name="T4" fmla="*/ 0 w 2"/>
                <a:gd name="T5" fmla="*/ 0 h 7"/>
                <a:gd name="T6" fmla="*/ 2 w 2"/>
                <a:gd name="T7" fmla="*/ 7 h 7"/>
                <a:gd name="T8" fmla="*/ 1 w 2"/>
                <a:gd name="T9" fmla="*/ 0 h 7"/>
              </a:gdLst>
              <a:ahLst/>
              <a:cxnLst>
                <a:cxn ang="0">
                  <a:pos x="T0" y="T1"/>
                </a:cxn>
                <a:cxn ang="0">
                  <a:pos x="T2" y="T3"/>
                </a:cxn>
                <a:cxn ang="0">
                  <a:pos x="T4" y="T5"/>
                </a:cxn>
                <a:cxn ang="0">
                  <a:pos x="T6" y="T7"/>
                </a:cxn>
                <a:cxn ang="0">
                  <a:pos x="T8" y="T9"/>
                </a:cxn>
              </a:cxnLst>
              <a:rect l="0" t="0" r="r" b="b"/>
              <a:pathLst>
                <a:path w="2" h="7">
                  <a:moveTo>
                    <a:pt x="1" y="0"/>
                  </a:moveTo>
                  <a:cubicBezTo>
                    <a:pt x="1" y="0"/>
                    <a:pt x="1" y="0"/>
                    <a:pt x="1" y="0"/>
                  </a:cubicBezTo>
                  <a:cubicBezTo>
                    <a:pt x="0" y="0"/>
                    <a:pt x="0" y="0"/>
                    <a:pt x="0" y="0"/>
                  </a:cubicBezTo>
                  <a:cubicBezTo>
                    <a:pt x="1" y="2"/>
                    <a:pt x="2" y="5"/>
                    <a:pt x="2" y="7"/>
                  </a:cubicBezTo>
                  <a:cubicBezTo>
                    <a:pt x="1" y="0"/>
                    <a:pt x="1" y="0"/>
                    <a:pt x="1" y="0"/>
                  </a:cubicBezTo>
                </a:path>
              </a:pathLst>
            </a:custGeom>
            <a:solidFill>
              <a:srgbClr val="222B5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2" name="íṡḷí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F39971D-58BF-4A7C-A0BC-10F61BEF4901}"/>
                </a:ext>
              </a:extLst>
            </p:cNvPr>
            <p:cNvSpPr/>
            <p:nvPr/>
          </p:nvSpPr>
          <p:spPr bwMode="auto">
            <a:xfrm>
              <a:off x="4560471" y="4518195"/>
              <a:ext cx="194199" cy="15807"/>
            </a:xfrm>
            <a:custGeom>
              <a:avLst/>
              <a:gdLst>
                <a:gd name="T0" fmla="*/ 93 w 109"/>
                <a:gd name="T1" fmla="*/ 9 h 9"/>
                <a:gd name="T2" fmla="*/ 93 w 109"/>
                <a:gd name="T3" fmla="*/ 9 h 9"/>
                <a:gd name="T4" fmla="*/ 93 w 109"/>
                <a:gd name="T5" fmla="*/ 9 h 9"/>
                <a:gd name="T6" fmla="*/ 93 w 109"/>
                <a:gd name="T7" fmla="*/ 9 h 9"/>
                <a:gd name="T8" fmla="*/ 106 w 109"/>
                <a:gd name="T9" fmla="*/ 8 h 9"/>
                <a:gd name="T10" fmla="*/ 105 w 109"/>
                <a:gd name="T11" fmla="*/ 8 h 9"/>
                <a:gd name="T12" fmla="*/ 106 w 109"/>
                <a:gd name="T13" fmla="*/ 8 h 9"/>
                <a:gd name="T14" fmla="*/ 109 w 109"/>
                <a:gd name="T15" fmla="*/ 8 h 9"/>
                <a:gd name="T16" fmla="*/ 108 w 109"/>
                <a:gd name="T17" fmla="*/ 8 h 9"/>
                <a:gd name="T18" fmla="*/ 109 w 109"/>
                <a:gd name="T19" fmla="*/ 8 h 9"/>
                <a:gd name="T20" fmla="*/ 109 w 109"/>
                <a:gd name="T21" fmla="*/ 8 h 9"/>
                <a:gd name="T22" fmla="*/ 24 w 109"/>
                <a:gd name="T23" fmla="*/ 3 h 9"/>
                <a:gd name="T24" fmla="*/ 86 w 109"/>
                <a:gd name="T25" fmla="*/ 9 h 9"/>
                <a:gd name="T26" fmla="*/ 24 w 109"/>
                <a:gd name="T27" fmla="*/ 3 h 9"/>
                <a:gd name="T28" fmla="*/ 21 w 109"/>
                <a:gd name="T29" fmla="*/ 3 h 9"/>
                <a:gd name="T30" fmla="*/ 22 w 109"/>
                <a:gd name="T31" fmla="*/ 3 h 9"/>
                <a:gd name="T32" fmla="*/ 21 w 109"/>
                <a:gd name="T33" fmla="*/ 3 h 9"/>
                <a:gd name="T34" fmla="*/ 16 w 109"/>
                <a:gd name="T35" fmla="*/ 2 h 9"/>
                <a:gd name="T36" fmla="*/ 16 w 109"/>
                <a:gd name="T37" fmla="*/ 2 h 9"/>
                <a:gd name="T38" fmla="*/ 16 w 109"/>
                <a:gd name="T39" fmla="*/ 2 h 9"/>
                <a:gd name="T40" fmla="*/ 12 w 109"/>
                <a:gd name="T41" fmla="*/ 1 h 9"/>
                <a:gd name="T42" fmla="*/ 16 w 109"/>
                <a:gd name="T43" fmla="*/ 2 h 9"/>
                <a:gd name="T44" fmla="*/ 12 w 109"/>
                <a:gd name="T45" fmla="*/ 1 h 9"/>
                <a:gd name="T46" fmla="*/ 11 w 109"/>
                <a:gd name="T47" fmla="*/ 1 h 9"/>
                <a:gd name="T48" fmla="*/ 12 w 109"/>
                <a:gd name="T49" fmla="*/ 1 h 9"/>
                <a:gd name="T50" fmla="*/ 11 w 109"/>
                <a:gd name="T51" fmla="*/ 1 h 9"/>
                <a:gd name="T52" fmla="*/ 0 w 109"/>
                <a:gd name="T53" fmla="*/ 0 h 9"/>
                <a:gd name="T54" fmla="*/ 9 w 109"/>
                <a:gd name="T55" fmla="*/ 1 h 9"/>
                <a:gd name="T56" fmla="*/ 0 w 109"/>
                <a:gd name="T5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9" h="9">
                  <a:moveTo>
                    <a:pt x="93" y="9"/>
                  </a:moveTo>
                  <a:cubicBezTo>
                    <a:pt x="93" y="9"/>
                    <a:pt x="93" y="9"/>
                    <a:pt x="93" y="9"/>
                  </a:cubicBezTo>
                  <a:cubicBezTo>
                    <a:pt x="93" y="9"/>
                    <a:pt x="93" y="9"/>
                    <a:pt x="93" y="9"/>
                  </a:cubicBezTo>
                  <a:cubicBezTo>
                    <a:pt x="93" y="9"/>
                    <a:pt x="93" y="9"/>
                    <a:pt x="93" y="9"/>
                  </a:cubicBezTo>
                  <a:moveTo>
                    <a:pt x="106" y="8"/>
                  </a:moveTo>
                  <a:cubicBezTo>
                    <a:pt x="105" y="8"/>
                    <a:pt x="105" y="8"/>
                    <a:pt x="105" y="8"/>
                  </a:cubicBezTo>
                  <a:cubicBezTo>
                    <a:pt x="105" y="8"/>
                    <a:pt x="105" y="8"/>
                    <a:pt x="106" y="8"/>
                  </a:cubicBezTo>
                  <a:moveTo>
                    <a:pt x="109" y="8"/>
                  </a:moveTo>
                  <a:cubicBezTo>
                    <a:pt x="109" y="8"/>
                    <a:pt x="109" y="8"/>
                    <a:pt x="108" y="8"/>
                  </a:cubicBezTo>
                  <a:cubicBezTo>
                    <a:pt x="109" y="8"/>
                    <a:pt x="109" y="8"/>
                    <a:pt x="109" y="8"/>
                  </a:cubicBezTo>
                  <a:cubicBezTo>
                    <a:pt x="109" y="8"/>
                    <a:pt x="109" y="8"/>
                    <a:pt x="109" y="8"/>
                  </a:cubicBezTo>
                  <a:moveTo>
                    <a:pt x="24" y="3"/>
                  </a:moveTo>
                  <a:cubicBezTo>
                    <a:pt x="50" y="7"/>
                    <a:pt x="70" y="8"/>
                    <a:pt x="86" y="9"/>
                  </a:cubicBezTo>
                  <a:cubicBezTo>
                    <a:pt x="70" y="8"/>
                    <a:pt x="50" y="7"/>
                    <a:pt x="24" y="3"/>
                  </a:cubicBezTo>
                  <a:moveTo>
                    <a:pt x="21" y="3"/>
                  </a:moveTo>
                  <a:cubicBezTo>
                    <a:pt x="21" y="3"/>
                    <a:pt x="22" y="3"/>
                    <a:pt x="22" y="3"/>
                  </a:cubicBezTo>
                  <a:cubicBezTo>
                    <a:pt x="22" y="3"/>
                    <a:pt x="21" y="3"/>
                    <a:pt x="21" y="3"/>
                  </a:cubicBezTo>
                  <a:moveTo>
                    <a:pt x="16" y="2"/>
                  </a:moveTo>
                  <a:cubicBezTo>
                    <a:pt x="16" y="2"/>
                    <a:pt x="16" y="2"/>
                    <a:pt x="16" y="2"/>
                  </a:cubicBezTo>
                  <a:cubicBezTo>
                    <a:pt x="16" y="2"/>
                    <a:pt x="16" y="2"/>
                    <a:pt x="16" y="2"/>
                  </a:cubicBezTo>
                  <a:moveTo>
                    <a:pt x="12" y="1"/>
                  </a:moveTo>
                  <a:cubicBezTo>
                    <a:pt x="14" y="2"/>
                    <a:pt x="15" y="2"/>
                    <a:pt x="16" y="2"/>
                  </a:cubicBezTo>
                  <a:cubicBezTo>
                    <a:pt x="15" y="2"/>
                    <a:pt x="14" y="2"/>
                    <a:pt x="12" y="1"/>
                  </a:cubicBezTo>
                  <a:moveTo>
                    <a:pt x="11" y="1"/>
                  </a:moveTo>
                  <a:cubicBezTo>
                    <a:pt x="11" y="1"/>
                    <a:pt x="11" y="1"/>
                    <a:pt x="12" y="1"/>
                  </a:cubicBezTo>
                  <a:cubicBezTo>
                    <a:pt x="11" y="1"/>
                    <a:pt x="11" y="1"/>
                    <a:pt x="11" y="1"/>
                  </a:cubicBezTo>
                  <a:moveTo>
                    <a:pt x="0" y="0"/>
                  </a:moveTo>
                  <a:cubicBezTo>
                    <a:pt x="3" y="0"/>
                    <a:pt x="6" y="1"/>
                    <a:pt x="9" y="1"/>
                  </a:cubicBezTo>
                  <a:cubicBezTo>
                    <a:pt x="6" y="1"/>
                    <a:pt x="3" y="0"/>
                    <a:pt x="0" y="0"/>
                  </a:cubicBezTo>
                </a:path>
              </a:pathLst>
            </a:custGeom>
            <a:solidFill>
              <a:srgbClr val="AAAEB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3" name="ïṥļï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204A53A-A1DF-42C9-A7FF-24F65712BBA3}"/>
                </a:ext>
              </a:extLst>
            </p:cNvPr>
            <p:cNvSpPr/>
            <p:nvPr/>
          </p:nvSpPr>
          <p:spPr bwMode="auto">
            <a:xfrm>
              <a:off x="4395628" y="4259640"/>
              <a:ext cx="423399" cy="310493"/>
            </a:xfrm>
            <a:custGeom>
              <a:avLst/>
              <a:gdLst>
                <a:gd name="T0" fmla="*/ 171 w 238"/>
                <a:gd name="T1" fmla="*/ 0 h 175"/>
                <a:gd name="T2" fmla="*/ 191 w 238"/>
                <a:gd name="T3" fmla="*/ 77 h 175"/>
                <a:gd name="T4" fmla="*/ 202 w 238"/>
                <a:gd name="T5" fmla="*/ 154 h 175"/>
                <a:gd name="T6" fmla="*/ 202 w 238"/>
                <a:gd name="T7" fmla="*/ 154 h 175"/>
                <a:gd name="T8" fmla="*/ 202 w 238"/>
                <a:gd name="T9" fmla="*/ 154 h 175"/>
                <a:gd name="T10" fmla="*/ 201 w 238"/>
                <a:gd name="T11" fmla="*/ 154 h 175"/>
                <a:gd name="T12" fmla="*/ 199 w 238"/>
                <a:gd name="T13" fmla="*/ 154 h 175"/>
                <a:gd name="T14" fmla="*/ 198 w 238"/>
                <a:gd name="T15" fmla="*/ 154 h 175"/>
                <a:gd name="T16" fmla="*/ 186 w 238"/>
                <a:gd name="T17" fmla="*/ 155 h 175"/>
                <a:gd name="T18" fmla="*/ 186 w 238"/>
                <a:gd name="T19" fmla="*/ 155 h 175"/>
                <a:gd name="T20" fmla="*/ 186 w 238"/>
                <a:gd name="T21" fmla="*/ 155 h 175"/>
                <a:gd name="T22" fmla="*/ 186 w 238"/>
                <a:gd name="T23" fmla="*/ 155 h 175"/>
                <a:gd name="T24" fmla="*/ 179 w 238"/>
                <a:gd name="T25" fmla="*/ 155 h 175"/>
                <a:gd name="T26" fmla="*/ 117 w 238"/>
                <a:gd name="T27" fmla="*/ 149 h 175"/>
                <a:gd name="T28" fmla="*/ 115 w 238"/>
                <a:gd name="T29" fmla="*/ 149 h 175"/>
                <a:gd name="T30" fmla="*/ 114 w 238"/>
                <a:gd name="T31" fmla="*/ 149 h 175"/>
                <a:gd name="T32" fmla="*/ 109 w 238"/>
                <a:gd name="T33" fmla="*/ 148 h 175"/>
                <a:gd name="T34" fmla="*/ 109 w 238"/>
                <a:gd name="T35" fmla="*/ 148 h 175"/>
                <a:gd name="T36" fmla="*/ 109 w 238"/>
                <a:gd name="T37" fmla="*/ 148 h 175"/>
                <a:gd name="T38" fmla="*/ 105 w 238"/>
                <a:gd name="T39" fmla="*/ 147 h 175"/>
                <a:gd name="T40" fmla="*/ 105 w 238"/>
                <a:gd name="T41" fmla="*/ 147 h 175"/>
                <a:gd name="T42" fmla="*/ 104 w 238"/>
                <a:gd name="T43" fmla="*/ 147 h 175"/>
                <a:gd name="T44" fmla="*/ 102 w 238"/>
                <a:gd name="T45" fmla="*/ 147 h 175"/>
                <a:gd name="T46" fmla="*/ 93 w 238"/>
                <a:gd name="T47" fmla="*/ 146 h 175"/>
                <a:gd name="T48" fmla="*/ 91 w 238"/>
                <a:gd name="T49" fmla="*/ 145 h 175"/>
                <a:gd name="T50" fmla="*/ 91 w 238"/>
                <a:gd name="T51" fmla="*/ 145 h 175"/>
                <a:gd name="T52" fmla="*/ 4 w 238"/>
                <a:gd name="T53" fmla="*/ 128 h 175"/>
                <a:gd name="T54" fmla="*/ 4 w 238"/>
                <a:gd name="T55" fmla="*/ 128 h 175"/>
                <a:gd name="T56" fmla="*/ 2 w 238"/>
                <a:gd name="T57" fmla="*/ 135 h 175"/>
                <a:gd name="T58" fmla="*/ 0 w 238"/>
                <a:gd name="T59" fmla="*/ 147 h 175"/>
                <a:gd name="T60" fmla="*/ 29 w 238"/>
                <a:gd name="T61" fmla="*/ 153 h 175"/>
                <a:gd name="T62" fmla="*/ 190 w 238"/>
                <a:gd name="T63" fmla="*/ 175 h 175"/>
                <a:gd name="T64" fmla="*/ 217 w 238"/>
                <a:gd name="T65" fmla="*/ 172 h 175"/>
                <a:gd name="T66" fmla="*/ 208 w 238"/>
                <a:gd name="T67" fmla="*/ 32 h 175"/>
                <a:gd name="T68" fmla="*/ 208 w 238"/>
                <a:gd name="T69" fmla="*/ 32 h 175"/>
                <a:gd name="T70" fmla="*/ 201 w 238"/>
                <a:gd name="T71" fmla="*/ 29 h 175"/>
                <a:gd name="T72" fmla="*/ 197 w 238"/>
                <a:gd name="T73" fmla="*/ 27 h 175"/>
                <a:gd name="T74" fmla="*/ 171 w 238"/>
                <a:gd name="T75"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8" h="175">
                  <a:moveTo>
                    <a:pt x="171" y="0"/>
                  </a:moveTo>
                  <a:cubicBezTo>
                    <a:pt x="179" y="27"/>
                    <a:pt x="186" y="53"/>
                    <a:pt x="191" y="77"/>
                  </a:cubicBezTo>
                  <a:cubicBezTo>
                    <a:pt x="198" y="110"/>
                    <a:pt x="202" y="138"/>
                    <a:pt x="202" y="154"/>
                  </a:cubicBezTo>
                  <a:cubicBezTo>
                    <a:pt x="202" y="154"/>
                    <a:pt x="202" y="154"/>
                    <a:pt x="202" y="154"/>
                  </a:cubicBezTo>
                  <a:cubicBezTo>
                    <a:pt x="202" y="154"/>
                    <a:pt x="202" y="154"/>
                    <a:pt x="202" y="154"/>
                  </a:cubicBezTo>
                  <a:cubicBezTo>
                    <a:pt x="202" y="154"/>
                    <a:pt x="202" y="154"/>
                    <a:pt x="201" y="154"/>
                  </a:cubicBezTo>
                  <a:cubicBezTo>
                    <a:pt x="200" y="154"/>
                    <a:pt x="200" y="154"/>
                    <a:pt x="199" y="154"/>
                  </a:cubicBezTo>
                  <a:cubicBezTo>
                    <a:pt x="198" y="154"/>
                    <a:pt x="198" y="154"/>
                    <a:pt x="198" y="154"/>
                  </a:cubicBezTo>
                  <a:cubicBezTo>
                    <a:pt x="195" y="155"/>
                    <a:pt x="191" y="155"/>
                    <a:pt x="186" y="155"/>
                  </a:cubicBezTo>
                  <a:cubicBezTo>
                    <a:pt x="186" y="155"/>
                    <a:pt x="186" y="155"/>
                    <a:pt x="186" y="155"/>
                  </a:cubicBezTo>
                  <a:cubicBezTo>
                    <a:pt x="186" y="155"/>
                    <a:pt x="186" y="155"/>
                    <a:pt x="186" y="155"/>
                  </a:cubicBezTo>
                  <a:cubicBezTo>
                    <a:pt x="186" y="155"/>
                    <a:pt x="186" y="155"/>
                    <a:pt x="186" y="155"/>
                  </a:cubicBezTo>
                  <a:cubicBezTo>
                    <a:pt x="184" y="155"/>
                    <a:pt x="181" y="155"/>
                    <a:pt x="179" y="155"/>
                  </a:cubicBezTo>
                  <a:cubicBezTo>
                    <a:pt x="163" y="154"/>
                    <a:pt x="143" y="153"/>
                    <a:pt x="117" y="149"/>
                  </a:cubicBezTo>
                  <a:cubicBezTo>
                    <a:pt x="116" y="149"/>
                    <a:pt x="116" y="149"/>
                    <a:pt x="115" y="149"/>
                  </a:cubicBezTo>
                  <a:cubicBezTo>
                    <a:pt x="115" y="149"/>
                    <a:pt x="114" y="149"/>
                    <a:pt x="114" y="149"/>
                  </a:cubicBezTo>
                  <a:cubicBezTo>
                    <a:pt x="112" y="148"/>
                    <a:pt x="111" y="148"/>
                    <a:pt x="109" y="148"/>
                  </a:cubicBezTo>
                  <a:cubicBezTo>
                    <a:pt x="109" y="148"/>
                    <a:pt x="109" y="148"/>
                    <a:pt x="109" y="148"/>
                  </a:cubicBezTo>
                  <a:cubicBezTo>
                    <a:pt x="109" y="148"/>
                    <a:pt x="109" y="148"/>
                    <a:pt x="109" y="148"/>
                  </a:cubicBezTo>
                  <a:cubicBezTo>
                    <a:pt x="108" y="148"/>
                    <a:pt x="107" y="148"/>
                    <a:pt x="105" y="147"/>
                  </a:cubicBezTo>
                  <a:cubicBezTo>
                    <a:pt x="105" y="147"/>
                    <a:pt x="105" y="147"/>
                    <a:pt x="105" y="147"/>
                  </a:cubicBezTo>
                  <a:cubicBezTo>
                    <a:pt x="104" y="147"/>
                    <a:pt x="104" y="147"/>
                    <a:pt x="104" y="147"/>
                  </a:cubicBezTo>
                  <a:cubicBezTo>
                    <a:pt x="103" y="147"/>
                    <a:pt x="102" y="147"/>
                    <a:pt x="102" y="147"/>
                  </a:cubicBezTo>
                  <a:cubicBezTo>
                    <a:pt x="99" y="147"/>
                    <a:pt x="96" y="146"/>
                    <a:pt x="93" y="146"/>
                  </a:cubicBezTo>
                  <a:cubicBezTo>
                    <a:pt x="92" y="145"/>
                    <a:pt x="92" y="145"/>
                    <a:pt x="91" y="145"/>
                  </a:cubicBezTo>
                  <a:cubicBezTo>
                    <a:pt x="91" y="145"/>
                    <a:pt x="91" y="145"/>
                    <a:pt x="91" y="145"/>
                  </a:cubicBezTo>
                  <a:cubicBezTo>
                    <a:pt x="54" y="139"/>
                    <a:pt x="24" y="133"/>
                    <a:pt x="4" y="128"/>
                  </a:cubicBezTo>
                  <a:cubicBezTo>
                    <a:pt x="4" y="128"/>
                    <a:pt x="4" y="128"/>
                    <a:pt x="4" y="128"/>
                  </a:cubicBezTo>
                  <a:cubicBezTo>
                    <a:pt x="2" y="135"/>
                    <a:pt x="2" y="135"/>
                    <a:pt x="2" y="135"/>
                  </a:cubicBezTo>
                  <a:cubicBezTo>
                    <a:pt x="0" y="147"/>
                    <a:pt x="0" y="147"/>
                    <a:pt x="0" y="147"/>
                  </a:cubicBezTo>
                  <a:cubicBezTo>
                    <a:pt x="8" y="148"/>
                    <a:pt x="18" y="150"/>
                    <a:pt x="29" y="153"/>
                  </a:cubicBezTo>
                  <a:cubicBezTo>
                    <a:pt x="79" y="163"/>
                    <a:pt x="150" y="175"/>
                    <a:pt x="190" y="175"/>
                  </a:cubicBezTo>
                  <a:cubicBezTo>
                    <a:pt x="202" y="175"/>
                    <a:pt x="212" y="174"/>
                    <a:pt x="217" y="172"/>
                  </a:cubicBezTo>
                  <a:cubicBezTo>
                    <a:pt x="238" y="162"/>
                    <a:pt x="224" y="91"/>
                    <a:pt x="208" y="32"/>
                  </a:cubicBezTo>
                  <a:cubicBezTo>
                    <a:pt x="208" y="32"/>
                    <a:pt x="208" y="32"/>
                    <a:pt x="208" y="32"/>
                  </a:cubicBezTo>
                  <a:cubicBezTo>
                    <a:pt x="205" y="31"/>
                    <a:pt x="203" y="30"/>
                    <a:pt x="201" y="29"/>
                  </a:cubicBezTo>
                  <a:cubicBezTo>
                    <a:pt x="199" y="29"/>
                    <a:pt x="198" y="28"/>
                    <a:pt x="197" y="27"/>
                  </a:cubicBezTo>
                  <a:cubicBezTo>
                    <a:pt x="186" y="21"/>
                    <a:pt x="177" y="12"/>
                    <a:pt x="171" y="0"/>
                  </a:cubicBezTo>
                </a:path>
              </a:pathLst>
            </a:custGeom>
            <a:solidFill>
              <a:srgbClr val="222B5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4" name="iṧli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2FDA095-2B2E-49C6-A8DD-EFDFB2FF13F8}"/>
                </a:ext>
              </a:extLst>
            </p:cNvPr>
            <p:cNvSpPr/>
            <p:nvPr/>
          </p:nvSpPr>
          <p:spPr bwMode="auto">
            <a:xfrm>
              <a:off x="4677894" y="4136571"/>
              <a:ext cx="395173" cy="179521"/>
            </a:xfrm>
            <a:custGeom>
              <a:avLst/>
              <a:gdLst>
                <a:gd name="T0" fmla="*/ 222 w 222"/>
                <a:gd name="T1" fmla="*/ 0 h 101"/>
                <a:gd name="T2" fmla="*/ 157 w 222"/>
                <a:gd name="T3" fmla="*/ 6 h 101"/>
                <a:gd name="T4" fmla="*/ 157 w 222"/>
                <a:gd name="T5" fmla="*/ 6 h 101"/>
                <a:gd name="T6" fmla="*/ 123 w 222"/>
                <a:gd name="T7" fmla="*/ 9 h 101"/>
                <a:gd name="T8" fmla="*/ 123 w 222"/>
                <a:gd name="T9" fmla="*/ 9 h 101"/>
                <a:gd name="T10" fmla="*/ 23 w 222"/>
                <a:gd name="T11" fmla="*/ 17 h 101"/>
                <a:gd name="T12" fmla="*/ 23 w 222"/>
                <a:gd name="T13" fmla="*/ 17 h 101"/>
                <a:gd name="T14" fmla="*/ 9 w 222"/>
                <a:gd name="T15" fmla="*/ 18 h 101"/>
                <a:gd name="T16" fmla="*/ 9 w 222"/>
                <a:gd name="T17" fmla="*/ 18 h 101"/>
                <a:gd name="T18" fmla="*/ 0 w 222"/>
                <a:gd name="T19" fmla="*/ 19 h 101"/>
                <a:gd name="T20" fmla="*/ 0 w 222"/>
                <a:gd name="T21" fmla="*/ 19 h 101"/>
                <a:gd name="T22" fmla="*/ 4 w 222"/>
                <a:gd name="T23" fmla="*/ 38 h 101"/>
                <a:gd name="T24" fmla="*/ 5 w 222"/>
                <a:gd name="T25" fmla="*/ 45 h 101"/>
                <a:gd name="T26" fmla="*/ 5 w 222"/>
                <a:gd name="T27" fmla="*/ 45 h 101"/>
                <a:gd name="T28" fmla="*/ 5 w 222"/>
                <a:gd name="T29" fmla="*/ 45 h 101"/>
                <a:gd name="T30" fmla="*/ 6 w 222"/>
                <a:gd name="T31" fmla="*/ 48 h 101"/>
                <a:gd name="T32" fmla="*/ 12 w 222"/>
                <a:gd name="T33" fmla="*/ 69 h 101"/>
                <a:gd name="T34" fmla="*/ 12 w 222"/>
                <a:gd name="T35" fmla="*/ 69 h 101"/>
                <a:gd name="T36" fmla="*/ 38 w 222"/>
                <a:gd name="T37" fmla="*/ 96 h 101"/>
                <a:gd name="T38" fmla="*/ 42 w 222"/>
                <a:gd name="T39" fmla="*/ 98 h 101"/>
                <a:gd name="T40" fmla="*/ 49 w 222"/>
                <a:gd name="T41" fmla="*/ 101 h 101"/>
                <a:gd name="T42" fmla="*/ 49 w 222"/>
                <a:gd name="T43" fmla="*/ 101 h 101"/>
                <a:gd name="T44" fmla="*/ 49 w 222"/>
                <a:gd name="T45" fmla="*/ 101 h 101"/>
                <a:gd name="T46" fmla="*/ 27 w 222"/>
                <a:gd name="T47" fmla="*/ 30 h 101"/>
                <a:gd name="T48" fmla="*/ 26 w 222"/>
                <a:gd name="T49" fmla="*/ 27 h 101"/>
                <a:gd name="T50" fmla="*/ 221 w 222"/>
                <a:gd name="T51" fmla="*/ 8 h 101"/>
                <a:gd name="T52" fmla="*/ 222 w 222"/>
                <a:gd name="T5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2" h="101">
                  <a:moveTo>
                    <a:pt x="222" y="0"/>
                  </a:moveTo>
                  <a:cubicBezTo>
                    <a:pt x="157" y="6"/>
                    <a:pt x="157" y="6"/>
                    <a:pt x="157" y="6"/>
                  </a:cubicBezTo>
                  <a:cubicBezTo>
                    <a:pt x="157" y="6"/>
                    <a:pt x="157" y="6"/>
                    <a:pt x="157" y="6"/>
                  </a:cubicBezTo>
                  <a:cubicBezTo>
                    <a:pt x="123" y="9"/>
                    <a:pt x="123" y="9"/>
                    <a:pt x="123" y="9"/>
                  </a:cubicBezTo>
                  <a:cubicBezTo>
                    <a:pt x="123" y="9"/>
                    <a:pt x="123" y="9"/>
                    <a:pt x="123" y="9"/>
                  </a:cubicBezTo>
                  <a:cubicBezTo>
                    <a:pt x="23" y="17"/>
                    <a:pt x="23" y="17"/>
                    <a:pt x="23" y="17"/>
                  </a:cubicBezTo>
                  <a:cubicBezTo>
                    <a:pt x="23" y="17"/>
                    <a:pt x="23" y="17"/>
                    <a:pt x="23" y="17"/>
                  </a:cubicBezTo>
                  <a:cubicBezTo>
                    <a:pt x="9" y="18"/>
                    <a:pt x="9" y="18"/>
                    <a:pt x="9" y="18"/>
                  </a:cubicBezTo>
                  <a:cubicBezTo>
                    <a:pt x="9" y="18"/>
                    <a:pt x="9" y="18"/>
                    <a:pt x="9" y="18"/>
                  </a:cubicBezTo>
                  <a:cubicBezTo>
                    <a:pt x="0" y="19"/>
                    <a:pt x="0" y="19"/>
                    <a:pt x="0" y="19"/>
                  </a:cubicBezTo>
                  <a:cubicBezTo>
                    <a:pt x="0" y="19"/>
                    <a:pt x="0" y="19"/>
                    <a:pt x="0" y="19"/>
                  </a:cubicBezTo>
                  <a:cubicBezTo>
                    <a:pt x="4" y="38"/>
                    <a:pt x="4" y="38"/>
                    <a:pt x="4" y="38"/>
                  </a:cubicBezTo>
                  <a:cubicBezTo>
                    <a:pt x="5" y="45"/>
                    <a:pt x="5" y="45"/>
                    <a:pt x="5" y="45"/>
                  </a:cubicBezTo>
                  <a:cubicBezTo>
                    <a:pt x="5" y="45"/>
                    <a:pt x="5" y="45"/>
                    <a:pt x="5" y="45"/>
                  </a:cubicBezTo>
                  <a:cubicBezTo>
                    <a:pt x="5" y="45"/>
                    <a:pt x="5" y="45"/>
                    <a:pt x="5" y="45"/>
                  </a:cubicBezTo>
                  <a:cubicBezTo>
                    <a:pt x="6" y="48"/>
                    <a:pt x="6" y="48"/>
                    <a:pt x="6" y="48"/>
                  </a:cubicBezTo>
                  <a:cubicBezTo>
                    <a:pt x="7" y="56"/>
                    <a:pt x="10" y="63"/>
                    <a:pt x="12" y="69"/>
                  </a:cubicBezTo>
                  <a:cubicBezTo>
                    <a:pt x="12" y="69"/>
                    <a:pt x="12" y="69"/>
                    <a:pt x="12" y="69"/>
                  </a:cubicBezTo>
                  <a:cubicBezTo>
                    <a:pt x="18" y="81"/>
                    <a:pt x="27" y="90"/>
                    <a:pt x="38" y="96"/>
                  </a:cubicBezTo>
                  <a:cubicBezTo>
                    <a:pt x="39" y="97"/>
                    <a:pt x="40" y="98"/>
                    <a:pt x="42" y="98"/>
                  </a:cubicBezTo>
                  <a:cubicBezTo>
                    <a:pt x="44" y="99"/>
                    <a:pt x="46" y="100"/>
                    <a:pt x="49" y="101"/>
                  </a:cubicBezTo>
                  <a:cubicBezTo>
                    <a:pt x="49" y="101"/>
                    <a:pt x="49" y="101"/>
                    <a:pt x="49" y="101"/>
                  </a:cubicBezTo>
                  <a:cubicBezTo>
                    <a:pt x="49" y="101"/>
                    <a:pt x="49" y="101"/>
                    <a:pt x="49" y="101"/>
                  </a:cubicBezTo>
                  <a:cubicBezTo>
                    <a:pt x="41" y="72"/>
                    <a:pt x="33" y="46"/>
                    <a:pt x="27" y="30"/>
                  </a:cubicBezTo>
                  <a:cubicBezTo>
                    <a:pt x="27" y="29"/>
                    <a:pt x="27" y="28"/>
                    <a:pt x="26" y="27"/>
                  </a:cubicBezTo>
                  <a:cubicBezTo>
                    <a:pt x="83" y="22"/>
                    <a:pt x="221" y="8"/>
                    <a:pt x="221" y="8"/>
                  </a:cubicBezTo>
                  <a:cubicBezTo>
                    <a:pt x="222" y="0"/>
                    <a:pt x="222" y="0"/>
                    <a:pt x="222" y="0"/>
                  </a:cubicBezTo>
                </a:path>
              </a:pathLst>
            </a:custGeom>
            <a:solidFill>
              <a:srgbClr val="222B5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5" name="îŝlîḍ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141A62C-F88F-4E05-87DB-29077722D659}"/>
                </a:ext>
              </a:extLst>
            </p:cNvPr>
            <p:cNvSpPr/>
            <p:nvPr/>
          </p:nvSpPr>
          <p:spPr bwMode="auto">
            <a:xfrm>
              <a:off x="4672249" y="4158024"/>
              <a:ext cx="46292" cy="12420"/>
            </a:xfrm>
            <a:custGeom>
              <a:avLst/>
              <a:gdLst>
                <a:gd name="T0" fmla="*/ 0 w 26"/>
                <a:gd name="T1" fmla="*/ 0 h 7"/>
                <a:gd name="T2" fmla="*/ 0 w 26"/>
                <a:gd name="T3" fmla="*/ 7 h 7"/>
                <a:gd name="T4" fmla="*/ 3 w 26"/>
                <a:gd name="T5" fmla="*/ 7 h 7"/>
                <a:gd name="T6" fmla="*/ 3 w 26"/>
                <a:gd name="T7" fmla="*/ 7 h 7"/>
                <a:gd name="T8" fmla="*/ 12 w 26"/>
                <a:gd name="T9" fmla="*/ 6 h 7"/>
                <a:gd name="T10" fmla="*/ 12 w 26"/>
                <a:gd name="T11" fmla="*/ 6 h 7"/>
                <a:gd name="T12" fmla="*/ 26 w 26"/>
                <a:gd name="T13" fmla="*/ 5 h 7"/>
                <a:gd name="T14" fmla="*/ 26 w 26"/>
                <a:gd name="T15" fmla="*/ 5 h 7"/>
                <a:gd name="T16" fmla="*/ 26 w 26"/>
                <a:gd name="T17" fmla="*/ 4 h 7"/>
                <a:gd name="T18" fmla="*/ 26 w 26"/>
                <a:gd name="T19" fmla="*/ 4 h 7"/>
                <a:gd name="T20" fmla="*/ 25 w 26"/>
                <a:gd name="T21" fmla="*/ 2 h 7"/>
                <a:gd name="T22" fmla="*/ 3 w 26"/>
                <a:gd name="T23" fmla="*/ 1 h 7"/>
                <a:gd name="T24" fmla="*/ 0 w 26"/>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7">
                  <a:moveTo>
                    <a:pt x="0" y="0"/>
                  </a:moveTo>
                  <a:cubicBezTo>
                    <a:pt x="0" y="7"/>
                    <a:pt x="0" y="7"/>
                    <a:pt x="0" y="7"/>
                  </a:cubicBezTo>
                  <a:cubicBezTo>
                    <a:pt x="3" y="7"/>
                    <a:pt x="3" y="7"/>
                    <a:pt x="3" y="7"/>
                  </a:cubicBezTo>
                  <a:cubicBezTo>
                    <a:pt x="3" y="7"/>
                    <a:pt x="3" y="7"/>
                    <a:pt x="3" y="7"/>
                  </a:cubicBezTo>
                  <a:cubicBezTo>
                    <a:pt x="12" y="6"/>
                    <a:pt x="12" y="6"/>
                    <a:pt x="12" y="6"/>
                  </a:cubicBezTo>
                  <a:cubicBezTo>
                    <a:pt x="12" y="6"/>
                    <a:pt x="12" y="6"/>
                    <a:pt x="12" y="6"/>
                  </a:cubicBezTo>
                  <a:cubicBezTo>
                    <a:pt x="26" y="5"/>
                    <a:pt x="26" y="5"/>
                    <a:pt x="26" y="5"/>
                  </a:cubicBezTo>
                  <a:cubicBezTo>
                    <a:pt x="26" y="5"/>
                    <a:pt x="26" y="5"/>
                    <a:pt x="26" y="5"/>
                  </a:cubicBezTo>
                  <a:cubicBezTo>
                    <a:pt x="26" y="4"/>
                    <a:pt x="26" y="4"/>
                    <a:pt x="26" y="4"/>
                  </a:cubicBezTo>
                  <a:cubicBezTo>
                    <a:pt x="26" y="4"/>
                    <a:pt x="26" y="4"/>
                    <a:pt x="26" y="4"/>
                  </a:cubicBezTo>
                  <a:cubicBezTo>
                    <a:pt x="25" y="3"/>
                    <a:pt x="25" y="2"/>
                    <a:pt x="25" y="2"/>
                  </a:cubicBezTo>
                  <a:cubicBezTo>
                    <a:pt x="3" y="1"/>
                    <a:pt x="3" y="1"/>
                    <a:pt x="3" y="1"/>
                  </a:cubicBezTo>
                  <a:cubicBezTo>
                    <a:pt x="0" y="0"/>
                    <a:pt x="0" y="0"/>
                    <a:pt x="0" y="0"/>
                  </a:cubicBezTo>
                </a:path>
              </a:pathLst>
            </a:custGeom>
            <a:solidFill>
              <a:srgbClr val="0C16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6" name="îṡlï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ECCC0E3-5789-4FDD-93B4-6C83A978F438}"/>
                </a:ext>
              </a:extLst>
            </p:cNvPr>
            <p:cNvSpPr/>
            <p:nvPr/>
          </p:nvSpPr>
          <p:spPr bwMode="auto">
            <a:xfrm>
              <a:off x="4896933" y="4147862"/>
              <a:ext cx="59840" cy="4516"/>
            </a:xfrm>
            <a:custGeom>
              <a:avLst/>
              <a:gdLst>
                <a:gd name="T0" fmla="*/ 53 w 53"/>
                <a:gd name="T1" fmla="*/ 0 h 4"/>
                <a:gd name="T2" fmla="*/ 0 w 53"/>
                <a:gd name="T3" fmla="*/ 4 h 4"/>
                <a:gd name="T4" fmla="*/ 0 w 53"/>
                <a:gd name="T5" fmla="*/ 4 h 4"/>
                <a:gd name="T6" fmla="*/ 53 w 53"/>
                <a:gd name="T7" fmla="*/ 0 h 4"/>
                <a:gd name="T8" fmla="*/ 53 w 53"/>
                <a:gd name="T9" fmla="*/ 0 h 4"/>
              </a:gdLst>
              <a:ahLst/>
              <a:cxnLst>
                <a:cxn ang="0">
                  <a:pos x="T0" y="T1"/>
                </a:cxn>
                <a:cxn ang="0">
                  <a:pos x="T2" y="T3"/>
                </a:cxn>
                <a:cxn ang="0">
                  <a:pos x="T4" y="T5"/>
                </a:cxn>
                <a:cxn ang="0">
                  <a:pos x="T6" y="T7"/>
                </a:cxn>
                <a:cxn ang="0">
                  <a:pos x="T8" y="T9"/>
                </a:cxn>
              </a:cxnLst>
              <a:rect l="0" t="0" r="r" b="b"/>
              <a:pathLst>
                <a:path w="53" h="4">
                  <a:moveTo>
                    <a:pt x="53" y="0"/>
                  </a:moveTo>
                  <a:lnTo>
                    <a:pt x="0" y="4"/>
                  </a:lnTo>
                  <a:lnTo>
                    <a:pt x="0" y="4"/>
                  </a:lnTo>
                  <a:lnTo>
                    <a:pt x="53" y="0"/>
                  </a:lnTo>
                  <a:lnTo>
                    <a:pt x="53" y="0"/>
                  </a:lnTo>
                  <a:close/>
                </a:path>
              </a:pathLst>
            </a:custGeom>
            <a:solidFill>
              <a:srgbClr val="4829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7" name="íś1ïḋ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4173359-6D6D-41E6-BE98-C4D36A5FB782}"/>
                </a:ext>
              </a:extLst>
            </p:cNvPr>
            <p:cNvSpPr/>
            <p:nvPr/>
          </p:nvSpPr>
          <p:spPr bwMode="auto">
            <a:xfrm>
              <a:off x="4896933" y="4147862"/>
              <a:ext cx="59840" cy="4516"/>
            </a:xfrm>
            <a:custGeom>
              <a:avLst/>
              <a:gdLst>
                <a:gd name="T0" fmla="*/ 53 w 53"/>
                <a:gd name="T1" fmla="*/ 0 h 4"/>
                <a:gd name="T2" fmla="*/ 0 w 53"/>
                <a:gd name="T3" fmla="*/ 4 h 4"/>
                <a:gd name="T4" fmla="*/ 0 w 53"/>
                <a:gd name="T5" fmla="*/ 4 h 4"/>
                <a:gd name="T6" fmla="*/ 53 w 53"/>
                <a:gd name="T7" fmla="*/ 0 h 4"/>
                <a:gd name="T8" fmla="*/ 53 w 53"/>
                <a:gd name="T9" fmla="*/ 0 h 4"/>
              </a:gdLst>
              <a:ahLst/>
              <a:cxnLst>
                <a:cxn ang="0">
                  <a:pos x="T0" y="T1"/>
                </a:cxn>
                <a:cxn ang="0">
                  <a:pos x="T2" y="T3"/>
                </a:cxn>
                <a:cxn ang="0">
                  <a:pos x="T4" y="T5"/>
                </a:cxn>
                <a:cxn ang="0">
                  <a:pos x="T6" y="T7"/>
                </a:cxn>
                <a:cxn ang="0">
                  <a:pos x="T8" y="T9"/>
                </a:cxn>
              </a:cxnLst>
              <a:rect l="0" t="0" r="r" b="b"/>
              <a:pathLst>
                <a:path w="53" h="4">
                  <a:moveTo>
                    <a:pt x="53" y="0"/>
                  </a:moveTo>
                  <a:lnTo>
                    <a:pt x="0" y="4"/>
                  </a:lnTo>
                  <a:lnTo>
                    <a:pt x="0" y="4"/>
                  </a:lnTo>
                  <a:lnTo>
                    <a:pt x="53" y="0"/>
                  </a:lnTo>
                  <a:lnTo>
                    <a:pt x="5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8" name="îṡļíḍ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548B408-EA06-479B-B9A0-28C6BBE0E49E}"/>
                </a:ext>
              </a:extLst>
            </p:cNvPr>
            <p:cNvSpPr/>
            <p:nvPr/>
          </p:nvSpPr>
          <p:spPr bwMode="auto">
            <a:xfrm>
              <a:off x="4342562" y="4486582"/>
              <a:ext cx="10162" cy="22581"/>
            </a:xfrm>
            <a:custGeom>
              <a:avLst/>
              <a:gdLst>
                <a:gd name="T0" fmla="*/ 2 w 6"/>
                <a:gd name="T1" fmla="*/ 0 h 13"/>
                <a:gd name="T2" fmla="*/ 0 w 6"/>
                <a:gd name="T3" fmla="*/ 12 h 13"/>
                <a:gd name="T4" fmla="*/ 3 w 6"/>
                <a:gd name="T5" fmla="*/ 13 h 13"/>
                <a:gd name="T6" fmla="*/ 3 w 6"/>
                <a:gd name="T7" fmla="*/ 13 h 13"/>
                <a:gd name="T8" fmla="*/ 6 w 6"/>
                <a:gd name="T9" fmla="*/ 1 h 13"/>
                <a:gd name="T10" fmla="*/ 2 w 6"/>
                <a:gd name="T11" fmla="*/ 0 h 13"/>
                <a:gd name="T12" fmla="*/ 2 w 6"/>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6" h="13">
                  <a:moveTo>
                    <a:pt x="2" y="0"/>
                  </a:moveTo>
                  <a:cubicBezTo>
                    <a:pt x="0" y="12"/>
                    <a:pt x="0" y="12"/>
                    <a:pt x="0" y="12"/>
                  </a:cubicBezTo>
                  <a:cubicBezTo>
                    <a:pt x="0" y="12"/>
                    <a:pt x="1" y="12"/>
                    <a:pt x="3" y="13"/>
                  </a:cubicBezTo>
                  <a:cubicBezTo>
                    <a:pt x="3" y="13"/>
                    <a:pt x="3" y="13"/>
                    <a:pt x="3" y="13"/>
                  </a:cubicBezTo>
                  <a:cubicBezTo>
                    <a:pt x="6" y="1"/>
                    <a:pt x="6" y="1"/>
                    <a:pt x="6" y="1"/>
                  </a:cubicBezTo>
                  <a:cubicBezTo>
                    <a:pt x="5" y="1"/>
                    <a:pt x="3" y="1"/>
                    <a:pt x="2" y="0"/>
                  </a:cubicBezTo>
                  <a:cubicBezTo>
                    <a:pt x="2" y="0"/>
                    <a:pt x="2" y="0"/>
                    <a:pt x="2" y="0"/>
                  </a:cubicBezTo>
                </a:path>
              </a:pathLst>
            </a:custGeom>
            <a:solidFill>
              <a:srgbClr val="6A6B8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9" name="îṡļî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4408175-5D1D-4243-9903-E859CDF4AC86}"/>
                </a:ext>
              </a:extLst>
            </p:cNvPr>
            <p:cNvSpPr/>
            <p:nvPr/>
          </p:nvSpPr>
          <p:spPr bwMode="auto">
            <a:xfrm>
              <a:off x="4347078" y="4468517"/>
              <a:ext cx="57582" cy="51937"/>
            </a:xfrm>
            <a:custGeom>
              <a:avLst/>
              <a:gdLst>
                <a:gd name="T0" fmla="*/ 6 w 32"/>
                <a:gd name="T1" fmla="*/ 0 h 29"/>
                <a:gd name="T2" fmla="*/ 3 w 32"/>
                <a:gd name="T3" fmla="*/ 11 h 29"/>
                <a:gd name="T4" fmla="*/ 0 w 32"/>
                <a:gd name="T5" fmla="*/ 23 h 29"/>
                <a:gd name="T6" fmla="*/ 4 w 32"/>
                <a:gd name="T7" fmla="*/ 23 h 29"/>
                <a:gd name="T8" fmla="*/ 27 w 32"/>
                <a:gd name="T9" fmla="*/ 29 h 29"/>
                <a:gd name="T10" fmla="*/ 27 w 32"/>
                <a:gd name="T11" fmla="*/ 29 h 29"/>
                <a:gd name="T12" fmla="*/ 29 w 32"/>
                <a:gd name="T13" fmla="*/ 17 h 29"/>
                <a:gd name="T14" fmla="*/ 31 w 32"/>
                <a:gd name="T15" fmla="*/ 10 h 29"/>
                <a:gd name="T16" fmla="*/ 31 w 32"/>
                <a:gd name="T17" fmla="*/ 10 h 29"/>
                <a:gd name="T18" fmla="*/ 32 w 32"/>
                <a:gd name="T19" fmla="*/ 7 h 29"/>
                <a:gd name="T20" fmla="*/ 6 w 32"/>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29">
                  <a:moveTo>
                    <a:pt x="6" y="0"/>
                  </a:moveTo>
                  <a:cubicBezTo>
                    <a:pt x="3" y="11"/>
                    <a:pt x="3" y="11"/>
                    <a:pt x="3" y="11"/>
                  </a:cubicBezTo>
                  <a:cubicBezTo>
                    <a:pt x="0" y="23"/>
                    <a:pt x="0" y="23"/>
                    <a:pt x="0" y="23"/>
                  </a:cubicBezTo>
                  <a:cubicBezTo>
                    <a:pt x="1" y="23"/>
                    <a:pt x="2" y="23"/>
                    <a:pt x="4" y="23"/>
                  </a:cubicBezTo>
                  <a:cubicBezTo>
                    <a:pt x="9" y="25"/>
                    <a:pt x="17" y="26"/>
                    <a:pt x="27" y="29"/>
                  </a:cubicBezTo>
                  <a:cubicBezTo>
                    <a:pt x="27" y="29"/>
                    <a:pt x="27" y="29"/>
                    <a:pt x="27" y="29"/>
                  </a:cubicBezTo>
                  <a:cubicBezTo>
                    <a:pt x="29" y="17"/>
                    <a:pt x="29" y="17"/>
                    <a:pt x="29" y="17"/>
                  </a:cubicBezTo>
                  <a:cubicBezTo>
                    <a:pt x="31" y="10"/>
                    <a:pt x="31" y="10"/>
                    <a:pt x="31" y="10"/>
                  </a:cubicBezTo>
                  <a:cubicBezTo>
                    <a:pt x="31" y="10"/>
                    <a:pt x="31" y="10"/>
                    <a:pt x="31" y="10"/>
                  </a:cubicBezTo>
                  <a:cubicBezTo>
                    <a:pt x="32" y="7"/>
                    <a:pt x="32" y="7"/>
                    <a:pt x="32" y="7"/>
                  </a:cubicBezTo>
                  <a:cubicBezTo>
                    <a:pt x="6" y="0"/>
                    <a:pt x="6" y="0"/>
                    <a:pt x="6" y="0"/>
                  </a:cubicBezTo>
                </a:path>
              </a:pathLst>
            </a:custGeom>
            <a:solidFill>
              <a:srgbClr val="0C16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0" name="íṣ1ïḑ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7D852E8-4D01-48AF-962C-B1AD07DB4449}"/>
                </a:ext>
              </a:extLst>
            </p:cNvPr>
            <p:cNvSpPr/>
            <p:nvPr/>
          </p:nvSpPr>
          <p:spPr bwMode="auto">
            <a:xfrm>
              <a:off x="4624828" y="3618330"/>
              <a:ext cx="89196" cy="514854"/>
            </a:xfrm>
            <a:custGeom>
              <a:avLst/>
              <a:gdLst>
                <a:gd name="T0" fmla="*/ 20 w 50"/>
                <a:gd name="T1" fmla="*/ 0 h 290"/>
                <a:gd name="T2" fmla="*/ 20 w 50"/>
                <a:gd name="T3" fmla="*/ 0 h 290"/>
                <a:gd name="T4" fmla="*/ 0 w 50"/>
                <a:gd name="T5" fmla="*/ 4 h 290"/>
                <a:gd name="T6" fmla="*/ 4 w 50"/>
                <a:gd name="T7" fmla="*/ 73 h 290"/>
                <a:gd name="T8" fmla="*/ 28 w 50"/>
                <a:gd name="T9" fmla="*/ 290 h 290"/>
                <a:gd name="T10" fmla="*/ 50 w 50"/>
                <a:gd name="T11" fmla="*/ 289 h 290"/>
                <a:gd name="T12" fmla="*/ 20 w 50"/>
                <a:gd name="T13" fmla="*/ 0 h 290"/>
              </a:gdLst>
              <a:ahLst/>
              <a:cxnLst>
                <a:cxn ang="0">
                  <a:pos x="T0" y="T1"/>
                </a:cxn>
                <a:cxn ang="0">
                  <a:pos x="T2" y="T3"/>
                </a:cxn>
                <a:cxn ang="0">
                  <a:pos x="T4" y="T5"/>
                </a:cxn>
                <a:cxn ang="0">
                  <a:pos x="T6" y="T7"/>
                </a:cxn>
                <a:cxn ang="0">
                  <a:pos x="T8" y="T9"/>
                </a:cxn>
                <a:cxn ang="0">
                  <a:pos x="T10" y="T11"/>
                </a:cxn>
                <a:cxn ang="0">
                  <a:pos x="T12" y="T13"/>
                </a:cxn>
              </a:cxnLst>
              <a:rect l="0" t="0" r="r" b="b"/>
              <a:pathLst>
                <a:path w="50" h="290">
                  <a:moveTo>
                    <a:pt x="20" y="0"/>
                  </a:moveTo>
                  <a:cubicBezTo>
                    <a:pt x="20" y="0"/>
                    <a:pt x="20" y="0"/>
                    <a:pt x="20" y="0"/>
                  </a:cubicBezTo>
                  <a:cubicBezTo>
                    <a:pt x="14" y="1"/>
                    <a:pt x="7" y="3"/>
                    <a:pt x="0" y="4"/>
                  </a:cubicBezTo>
                  <a:cubicBezTo>
                    <a:pt x="0" y="24"/>
                    <a:pt x="1" y="44"/>
                    <a:pt x="4" y="73"/>
                  </a:cubicBezTo>
                  <a:cubicBezTo>
                    <a:pt x="28" y="290"/>
                    <a:pt x="28" y="290"/>
                    <a:pt x="28" y="290"/>
                  </a:cubicBezTo>
                  <a:cubicBezTo>
                    <a:pt x="50" y="289"/>
                    <a:pt x="50" y="289"/>
                    <a:pt x="50" y="289"/>
                  </a:cubicBezTo>
                  <a:cubicBezTo>
                    <a:pt x="20" y="0"/>
                    <a:pt x="20" y="0"/>
                    <a:pt x="20" y="0"/>
                  </a:cubicBezTo>
                </a:path>
              </a:pathLst>
            </a:custGeom>
            <a:solidFill>
              <a:srgbClr val="A22A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1" name="íšḻí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31F91CE-EF8F-4684-99CC-77DC6AB52D98}"/>
                </a:ext>
              </a:extLst>
            </p:cNvPr>
            <p:cNvSpPr/>
            <p:nvPr/>
          </p:nvSpPr>
          <p:spPr bwMode="auto">
            <a:xfrm>
              <a:off x="4294012" y="3376711"/>
              <a:ext cx="365817" cy="257427"/>
            </a:xfrm>
            <a:custGeom>
              <a:avLst/>
              <a:gdLst>
                <a:gd name="T0" fmla="*/ 0 w 206"/>
                <a:gd name="T1" fmla="*/ 0 h 145"/>
                <a:gd name="T2" fmla="*/ 19 w 206"/>
                <a:gd name="T3" fmla="*/ 80 h 145"/>
                <a:gd name="T4" fmla="*/ 138 w 206"/>
                <a:gd name="T5" fmla="*/ 145 h 145"/>
                <a:gd name="T6" fmla="*/ 159 w 206"/>
                <a:gd name="T7" fmla="*/ 144 h 145"/>
                <a:gd name="T8" fmla="*/ 186 w 206"/>
                <a:gd name="T9" fmla="*/ 140 h 145"/>
                <a:gd name="T10" fmla="*/ 186 w 206"/>
                <a:gd name="T11" fmla="*/ 140 h 145"/>
                <a:gd name="T12" fmla="*/ 206 w 206"/>
                <a:gd name="T13" fmla="*/ 136 h 145"/>
                <a:gd name="T14" fmla="*/ 206 w 206"/>
                <a:gd name="T15" fmla="*/ 136 h 145"/>
                <a:gd name="T16" fmla="*/ 203 w 206"/>
                <a:gd name="T17" fmla="*/ 115 h 145"/>
                <a:gd name="T18" fmla="*/ 186 w 206"/>
                <a:gd name="T19" fmla="*/ 119 h 145"/>
                <a:gd name="T20" fmla="*/ 141 w 206"/>
                <a:gd name="T21" fmla="*/ 122 h 145"/>
                <a:gd name="T22" fmla="*/ 76 w 206"/>
                <a:gd name="T23" fmla="*/ 109 h 145"/>
                <a:gd name="T24" fmla="*/ 0 w 206"/>
                <a:gd name="T25"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6" h="145">
                  <a:moveTo>
                    <a:pt x="0" y="0"/>
                  </a:moveTo>
                  <a:cubicBezTo>
                    <a:pt x="2" y="27"/>
                    <a:pt x="7" y="55"/>
                    <a:pt x="19" y="80"/>
                  </a:cubicBezTo>
                  <a:cubicBezTo>
                    <a:pt x="45" y="134"/>
                    <a:pt x="98" y="145"/>
                    <a:pt x="138" y="145"/>
                  </a:cubicBezTo>
                  <a:cubicBezTo>
                    <a:pt x="145" y="145"/>
                    <a:pt x="152" y="145"/>
                    <a:pt x="159" y="144"/>
                  </a:cubicBezTo>
                  <a:cubicBezTo>
                    <a:pt x="168" y="143"/>
                    <a:pt x="177" y="142"/>
                    <a:pt x="186" y="140"/>
                  </a:cubicBezTo>
                  <a:cubicBezTo>
                    <a:pt x="186" y="140"/>
                    <a:pt x="186" y="140"/>
                    <a:pt x="186" y="140"/>
                  </a:cubicBezTo>
                  <a:cubicBezTo>
                    <a:pt x="193" y="139"/>
                    <a:pt x="200" y="137"/>
                    <a:pt x="206" y="136"/>
                  </a:cubicBezTo>
                  <a:cubicBezTo>
                    <a:pt x="206" y="136"/>
                    <a:pt x="206" y="136"/>
                    <a:pt x="206" y="136"/>
                  </a:cubicBezTo>
                  <a:cubicBezTo>
                    <a:pt x="203" y="115"/>
                    <a:pt x="203" y="115"/>
                    <a:pt x="203" y="115"/>
                  </a:cubicBezTo>
                  <a:cubicBezTo>
                    <a:pt x="203" y="115"/>
                    <a:pt x="197" y="117"/>
                    <a:pt x="186" y="119"/>
                  </a:cubicBezTo>
                  <a:cubicBezTo>
                    <a:pt x="175" y="120"/>
                    <a:pt x="158" y="122"/>
                    <a:pt x="141" y="122"/>
                  </a:cubicBezTo>
                  <a:cubicBezTo>
                    <a:pt x="119" y="122"/>
                    <a:pt x="95" y="119"/>
                    <a:pt x="76" y="109"/>
                  </a:cubicBezTo>
                  <a:cubicBezTo>
                    <a:pt x="38" y="89"/>
                    <a:pt x="9" y="39"/>
                    <a:pt x="0" y="0"/>
                  </a:cubicBezTo>
                </a:path>
              </a:pathLst>
            </a:custGeom>
            <a:solidFill>
              <a:srgbClr val="A22A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2" name="isļíḍ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F5D9BE7-D594-4582-B7FA-AA95389764C6}"/>
                </a:ext>
              </a:extLst>
            </p:cNvPr>
            <p:cNvSpPr/>
            <p:nvPr/>
          </p:nvSpPr>
          <p:spPr bwMode="auto">
            <a:xfrm>
              <a:off x="4288367" y="3320257"/>
              <a:ext cx="2258" cy="24839"/>
            </a:xfrm>
            <a:custGeom>
              <a:avLst/>
              <a:gdLst>
                <a:gd name="T0" fmla="*/ 0 w 1"/>
                <a:gd name="T1" fmla="*/ 14 h 14"/>
                <a:gd name="T2" fmla="*/ 0 w 1"/>
                <a:gd name="T3" fmla="*/ 5 h 14"/>
                <a:gd name="T4" fmla="*/ 0 w 1"/>
                <a:gd name="T5" fmla="*/ 14 h 14"/>
              </a:gdLst>
              <a:ahLst/>
              <a:cxnLst>
                <a:cxn ang="0">
                  <a:pos x="T0" y="T1"/>
                </a:cxn>
                <a:cxn ang="0">
                  <a:pos x="T2" y="T3"/>
                </a:cxn>
                <a:cxn ang="0">
                  <a:pos x="T4" y="T5"/>
                </a:cxn>
              </a:cxnLst>
              <a:rect l="0" t="0" r="r" b="b"/>
              <a:pathLst>
                <a:path w="1" h="14">
                  <a:moveTo>
                    <a:pt x="0" y="14"/>
                  </a:moveTo>
                  <a:cubicBezTo>
                    <a:pt x="1" y="3"/>
                    <a:pt x="1" y="0"/>
                    <a:pt x="0" y="5"/>
                  </a:cubicBezTo>
                  <a:cubicBezTo>
                    <a:pt x="0" y="8"/>
                    <a:pt x="0" y="11"/>
                    <a:pt x="0" y="14"/>
                  </a:cubicBezTo>
                  <a:close/>
                </a:path>
              </a:pathLst>
            </a:custGeom>
            <a:solidFill>
              <a:srgbClr val="2E376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3" name="ïśļí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FD90C06-6DE1-47B6-A35D-B6E2DE3676F6}"/>
                </a:ext>
              </a:extLst>
            </p:cNvPr>
            <p:cNvSpPr/>
            <p:nvPr/>
          </p:nvSpPr>
          <p:spPr bwMode="auto">
            <a:xfrm>
              <a:off x="5030162" y="3080895"/>
              <a:ext cx="287912" cy="441465"/>
            </a:xfrm>
            <a:custGeom>
              <a:avLst/>
              <a:gdLst>
                <a:gd name="T0" fmla="*/ 162 w 162"/>
                <a:gd name="T1" fmla="*/ 0 h 249"/>
                <a:gd name="T2" fmla="*/ 132 w 162"/>
                <a:gd name="T3" fmla="*/ 86 h 249"/>
                <a:gd name="T4" fmla="*/ 7 w 162"/>
                <a:gd name="T5" fmla="*/ 224 h 249"/>
                <a:gd name="T6" fmla="*/ 2 w 162"/>
                <a:gd name="T7" fmla="*/ 249 h 249"/>
                <a:gd name="T8" fmla="*/ 134 w 162"/>
                <a:gd name="T9" fmla="*/ 101 h 249"/>
                <a:gd name="T10" fmla="*/ 162 w 162"/>
                <a:gd name="T11" fmla="*/ 0 h 249"/>
              </a:gdLst>
              <a:ahLst/>
              <a:cxnLst>
                <a:cxn ang="0">
                  <a:pos x="T0" y="T1"/>
                </a:cxn>
                <a:cxn ang="0">
                  <a:pos x="T2" y="T3"/>
                </a:cxn>
                <a:cxn ang="0">
                  <a:pos x="T4" y="T5"/>
                </a:cxn>
                <a:cxn ang="0">
                  <a:pos x="T6" y="T7"/>
                </a:cxn>
                <a:cxn ang="0">
                  <a:pos x="T8" y="T9"/>
                </a:cxn>
                <a:cxn ang="0">
                  <a:pos x="T10" y="T11"/>
                </a:cxn>
              </a:cxnLst>
              <a:rect l="0" t="0" r="r" b="b"/>
              <a:pathLst>
                <a:path w="162" h="249">
                  <a:moveTo>
                    <a:pt x="162" y="0"/>
                  </a:moveTo>
                  <a:cubicBezTo>
                    <a:pt x="157" y="26"/>
                    <a:pt x="148" y="57"/>
                    <a:pt x="132" y="86"/>
                  </a:cubicBezTo>
                  <a:cubicBezTo>
                    <a:pt x="102" y="139"/>
                    <a:pt x="40" y="197"/>
                    <a:pt x="7" y="224"/>
                  </a:cubicBezTo>
                  <a:cubicBezTo>
                    <a:pt x="0" y="230"/>
                    <a:pt x="2" y="246"/>
                    <a:pt x="2" y="249"/>
                  </a:cubicBezTo>
                  <a:cubicBezTo>
                    <a:pt x="36" y="222"/>
                    <a:pt x="104" y="161"/>
                    <a:pt x="134" y="101"/>
                  </a:cubicBezTo>
                  <a:cubicBezTo>
                    <a:pt x="150" y="70"/>
                    <a:pt x="158" y="33"/>
                    <a:pt x="162" y="0"/>
                  </a:cubicBezTo>
                </a:path>
              </a:pathLst>
            </a:custGeom>
            <a:solidFill>
              <a:srgbClr val="A22A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4" name="îṩlí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1C5ADFB-8CA2-4014-9466-CF88751764AE}"/>
                </a:ext>
              </a:extLst>
            </p:cNvPr>
            <p:cNvSpPr/>
            <p:nvPr/>
          </p:nvSpPr>
          <p:spPr bwMode="auto">
            <a:xfrm>
              <a:off x="5033550" y="3522360"/>
              <a:ext cx="2258" cy="2258"/>
            </a:xfrm>
            <a:custGeom>
              <a:avLst/>
              <a:gdLst>
                <a:gd name="T0" fmla="*/ 0 w 1"/>
                <a:gd name="T1" fmla="*/ 0 h 1"/>
                <a:gd name="T2" fmla="*/ 0 w 1"/>
                <a:gd name="T3" fmla="*/ 0 h 1"/>
                <a:gd name="T4" fmla="*/ 0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0"/>
                    <a:pt x="0" y="0"/>
                  </a:cubicBezTo>
                  <a:cubicBezTo>
                    <a:pt x="0" y="1"/>
                    <a:pt x="0" y="1"/>
                    <a:pt x="0" y="1"/>
                  </a:cubicBezTo>
                  <a:cubicBezTo>
                    <a:pt x="1" y="1"/>
                    <a:pt x="0" y="1"/>
                    <a:pt x="0" y="0"/>
                  </a:cubicBezTo>
                </a:path>
              </a:pathLst>
            </a:custGeom>
            <a:solidFill>
              <a:srgbClr val="B495A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1326" name="平行四边形 1325"/>
          <p:cNvSpPr/>
          <p:nvPr/>
        </p:nvSpPr>
        <p:spPr>
          <a:xfrm rot="10800000" flipH="1" flipV="1">
            <a:off x="2992356" y="3110387"/>
            <a:ext cx="2763911" cy="1685176"/>
          </a:xfrm>
          <a:prstGeom prst="parallelogram">
            <a:avLst>
              <a:gd name="adj" fmla="val 43841"/>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792278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209821" y="-1448973"/>
            <a:ext cx="956603" cy="1280160"/>
          </a:xfrm>
          <a:prstGeom prst="rect">
            <a:avLst/>
          </a:prstGeom>
          <a:solidFill>
            <a:srgbClr val="DA1D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7656" y="383345"/>
            <a:ext cx="1804433" cy="708036"/>
            <a:chOff x="-7656" y="383345"/>
            <a:chExt cx="1353399" cy="531056"/>
          </a:xfrm>
          <a:solidFill>
            <a:srgbClr val="DA1D27"/>
          </a:solidFill>
        </p:grpSpPr>
        <p:sp>
          <p:nvSpPr>
            <p:cNvPr id="11" name="任意多边形 10"/>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文本框 18"/>
          <p:cNvSpPr>
            <a:spLocks noChangeArrowheads="1"/>
          </p:cNvSpPr>
          <p:nvPr/>
        </p:nvSpPr>
        <p:spPr bwMode="auto">
          <a:xfrm>
            <a:off x="2433622" y="412841"/>
            <a:ext cx="2441694"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400" b="1" dirty="0" smtClean="0">
                <a:solidFill>
                  <a:srgbClr val="DA1D27"/>
                </a:solidFill>
                <a:latin typeface="微软雅黑" panose="020B0503020204020204" pitchFamily="34" charset="-122"/>
                <a:ea typeface="微软雅黑" panose="020B0503020204020204" pitchFamily="34" charset="-122"/>
                <a:sym typeface="微软雅黑" panose="020B0503020204020204" pitchFamily="34" charset="-122"/>
              </a:rPr>
              <a:t>学校奖项</a:t>
            </a:r>
            <a:endParaRPr lang="en-US" altLang="en-US" sz="4400" b="1" dirty="0">
              <a:solidFill>
                <a:srgbClr val="DA1D27"/>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0" name="组合 9"/>
          <p:cNvGrpSpPr/>
          <p:nvPr/>
        </p:nvGrpSpPr>
        <p:grpSpPr>
          <a:xfrm>
            <a:off x="73170" y="1689048"/>
            <a:ext cx="3221376" cy="3857940"/>
            <a:chOff x="141270" y="2208292"/>
            <a:chExt cx="3221376" cy="3857940"/>
          </a:xfrm>
        </p:grpSpPr>
        <p:sp>
          <p:nvSpPr>
            <p:cNvPr id="27" name="文本框 27"/>
            <p:cNvSpPr>
              <a:spLocks noChangeArrowheads="1"/>
            </p:cNvSpPr>
            <p:nvPr/>
          </p:nvSpPr>
          <p:spPr bwMode="auto">
            <a:xfrm>
              <a:off x="215228" y="2208292"/>
              <a:ext cx="314741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600" b="1" dirty="0" smtClean="0">
                  <a:latin typeface="方正姚体" panose="02010601030101010101" pitchFamily="2" charset="-122"/>
                  <a:ea typeface="方正姚体" panose="02010601030101010101" pitchFamily="2" charset="-122"/>
                  <a:sym typeface="方正姚体" panose="02010601030101010101" pitchFamily="2" charset="-122"/>
                </a:rPr>
                <a:t>            </a:t>
              </a:r>
              <a:r>
                <a:rPr lang="zh-CN" altLang="en-US" sz="2000" b="1" dirty="0" smtClean="0">
                  <a:solidFill>
                    <a:srgbClr val="C00000"/>
                  </a:solidFill>
                  <a:latin typeface="方正姚体" panose="02010601030101010101" pitchFamily="2" charset="-122"/>
                  <a:ea typeface="方正姚体" panose="02010601030101010101" pitchFamily="2" charset="-122"/>
                  <a:sym typeface="方正姚体" panose="02010601030101010101" pitchFamily="2" charset="-122"/>
                </a:rPr>
                <a:t>国</a:t>
              </a:r>
              <a:r>
                <a:rPr lang="zh-CN" altLang="en-US" sz="2000" b="1" dirty="0">
                  <a:solidFill>
                    <a:srgbClr val="C00000"/>
                  </a:solidFill>
                  <a:latin typeface="方正姚体" panose="02010601030101010101" pitchFamily="2" charset="-122"/>
                  <a:ea typeface="方正姚体" panose="02010601030101010101" pitchFamily="2" charset="-122"/>
                  <a:sym typeface="方正姚体" panose="02010601030101010101" pitchFamily="2" charset="-122"/>
                </a:rPr>
                <a:t>赛最佳组织奖</a:t>
              </a:r>
              <a:endParaRPr lang="en-US" altLang="zh-CN" sz="2000" b="1" dirty="0">
                <a:solidFill>
                  <a:srgbClr val="C00000"/>
                </a:solidFill>
                <a:latin typeface="方正姚体" panose="02010601030101010101" pitchFamily="2" charset="-122"/>
                <a:ea typeface="方正姚体" panose="02010601030101010101" pitchFamily="2" charset="-122"/>
                <a:sym typeface="方正姚体" panose="02010601030101010101" pitchFamily="2" charset="-122"/>
              </a:endParaRPr>
            </a:p>
            <a:p>
              <a:pPr>
                <a:lnSpc>
                  <a:spcPct val="150000"/>
                </a:lnSpc>
              </a:pPr>
              <a:r>
                <a:rPr lang="zh-CN" altLang="en-US" sz="1400" dirty="0">
                  <a:latin typeface="微软雅黑" panose="020B0503020204020204" charset="-122"/>
                  <a:ea typeface="微软雅黑" panose="020B0503020204020204" charset="-122"/>
                </a:rPr>
                <a:t>国赛综合评分前十名学校获得国赛最佳组织奖。</a:t>
              </a:r>
              <a:endParaRPr lang="en-US" altLang="zh-CN" sz="1400" dirty="0">
                <a:latin typeface="微软雅黑" panose="020B0503020204020204" charset="-122"/>
                <a:ea typeface="微软雅黑" panose="020B0503020204020204" charset="-122"/>
              </a:endParaRPr>
            </a:p>
          </p:txBody>
        </p:sp>
        <p:sp>
          <p:nvSpPr>
            <p:cNvPr id="28" name="文本框 28"/>
            <p:cNvSpPr>
              <a:spLocks noChangeArrowheads="1"/>
            </p:cNvSpPr>
            <p:nvPr/>
          </p:nvSpPr>
          <p:spPr bwMode="auto">
            <a:xfrm>
              <a:off x="141270" y="3622709"/>
              <a:ext cx="312612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600" b="1" dirty="0" smtClean="0">
                  <a:latin typeface="方正姚体" panose="02010601030101010101" pitchFamily="2" charset="-122"/>
                  <a:ea typeface="方正姚体" panose="02010601030101010101" pitchFamily="2" charset="-122"/>
                  <a:sym typeface="方正姚体" panose="02010601030101010101" pitchFamily="2" charset="-122"/>
                </a:rPr>
                <a:t>             </a:t>
              </a:r>
              <a:r>
                <a:rPr lang="zh-CN" altLang="en-US" sz="2000" b="1" dirty="0" smtClean="0">
                  <a:solidFill>
                    <a:srgbClr val="C00000"/>
                  </a:solidFill>
                  <a:latin typeface="方正姚体" panose="02010601030101010101" pitchFamily="2" charset="-122"/>
                  <a:ea typeface="方正姚体" panose="02010601030101010101" pitchFamily="2" charset="-122"/>
                  <a:sym typeface="方正姚体" panose="02010601030101010101" pitchFamily="2" charset="-122"/>
                </a:rPr>
                <a:t>省</a:t>
              </a:r>
              <a:r>
                <a:rPr lang="zh-CN" altLang="en-US" sz="2000" b="1" dirty="0">
                  <a:solidFill>
                    <a:srgbClr val="C00000"/>
                  </a:solidFill>
                  <a:latin typeface="方正姚体" panose="02010601030101010101" pitchFamily="2" charset="-122"/>
                  <a:ea typeface="方正姚体" panose="02010601030101010101" pitchFamily="2" charset="-122"/>
                  <a:sym typeface="方正姚体" panose="02010601030101010101" pitchFamily="2" charset="-122"/>
                </a:rPr>
                <a:t>赛最佳组织奖</a:t>
              </a:r>
              <a:endParaRPr lang="en-US" altLang="zh-CN" sz="2000" b="1" dirty="0">
                <a:solidFill>
                  <a:srgbClr val="C00000"/>
                </a:solidFill>
                <a:latin typeface="方正姚体" panose="02010601030101010101" pitchFamily="2" charset="-122"/>
                <a:ea typeface="方正姚体" panose="02010601030101010101" pitchFamily="2" charset="-122"/>
                <a:sym typeface="方正姚体" panose="02010601030101010101" pitchFamily="2" charset="-122"/>
              </a:endParaRPr>
            </a:p>
            <a:p>
              <a:pPr>
                <a:lnSpc>
                  <a:spcPct val="150000"/>
                </a:lnSpc>
              </a:pPr>
              <a:r>
                <a:rPr lang="zh-CN" altLang="en-US" sz="1400" dirty="0" smtClean="0">
                  <a:latin typeface="微软雅黑" panose="020B0503020204020204" charset="-122"/>
                  <a:ea typeface="微软雅黑" panose="020B0503020204020204" charset="-122"/>
                </a:rPr>
                <a:t> 省赛综合</a:t>
              </a:r>
              <a:r>
                <a:rPr lang="zh-CN" altLang="en-US" sz="1400" dirty="0">
                  <a:latin typeface="微软雅黑" panose="020B0503020204020204" charset="-122"/>
                  <a:ea typeface="微软雅黑" panose="020B0503020204020204" charset="-122"/>
                </a:rPr>
                <a:t>评分前十</a:t>
              </a:r>
              <a:r>
                <a:rPr lang="zh-CN" altLang="en-US" sz="1400" dirty="0" smtClean="0">
                  <a:latin typeface="微软雅黑" panose="020B0503020204020204" charset="-122"/>
                  <a:ea typeface="微软雅黑" panose="020B0503020204020204" charset="-122"/>
                </a:rPr>
                <a:t>名学校获得省赛</a:t>
              </a:r>
              <a:r>
                <a:rPr lang="zh-CN" altLang="en-US" sz="1400" dirty="0">
                  <a:latin typeface="微软雅黑" panose="020B0503020204020204" charset="-122"/>
                  <a:ea typeface="微软雅黑" panose="020B0503020204020204" charset="-122"/>
                </a:rPr>
                <a:t>最佳组织奖。</a:t>
              </a:r>
              <a:endParaRPr lang="en-US" altLang="zh-CN" sz="1400" dirty="0">
                <a:latin typeface="微软雅黑" panose="020B0503020204020204" charset="-122"/>
                <a:ea typeface="微软雅黑" panose="020B0503020204020204" charset="-122"/>
              </a:endParaRPr>
            </a:p>
          </p:txBody>
        </p:sp>
        <p:sp>
          <p:nvSpPr>
            <p:cNvPr id="29" name="文本框 29"/>
            <p:cNvSpPr>
              <a:spLocks noChangeArrowheads="1"/>
            </p:cNvSpPr>
            <p:nvPr/>
          </p:nvSpPr>
          <p:spPr bwMode="auto">
            <a:xfrm>
              <a:off x="215228" y="4865903"/>
              <a:ext cx="286216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en-US" sz="1600" b="1" dirty="0">
                  <a:solidFill>
                    <a:srgbClr val="C00000"/>
                  </a:solidFill>
                  <a:latin typeface="方正姚体" panose="02010601030101010101" pitchFamily="2" charset="-122"/>
                  <a:ea typeface="方正姚体" panose="02010601030101010101" pitchFamily="2" charset="-122"/>
                  <a:sym typeface="Agency FB" panose="020B0503020202020204" pitchFamily="34" charset="0"/>
                </a:rPr>
                <a:t>          </a:t>
              </a:r>
              <a:r>
                <a:rPr lang="en-US" sz="1600" b="1" dirty="0" smtClean="0">
                  <a:solidFill>
                    <a:srgbClr val="C00000"/>
                  </a:solidFill>
                  <a:latin typeface="方正姚体" panose="02010601030101010101" pitchFamily="2" charset="-122"/>
                  <a:ea typeface="方正姚体" panose="02010601030101010101" pitchFamily="2" charset="-122"/>
                  <a:sym typeface="Agency FB" panose="020B0503020202020204" pitchFamily="34" charset="0"/>
                </a:rPr>
                <a:t> </a:t>
              </a:r>
              <a:r>
                <a:rPr lang="zh-CN" altLang="en-US" sz="2000" b="1" dirty="0" smtClean="0">
                  <a:solidFill>
                    <a:srgbClr val="C00000"/>
                  </a:solidFill>
                  <a:latin typeface="方正姚体" panose="02010601030101010101" pitchFamily="2" charset="-122"/>
                  <a:ea typeface="方正姚体" panose="02010601030101010101" pitchFamily="2" charset="-122"/>
                  <a:sym typeface="Agency FB" panose="020B0503020202020204" pitchFamily="34" charset="0"/>
                </a:rPr>
                <a:t>校</a:t>
              </a:r>
              <a:r>
                <a:rPr lang="zh-CN" altLang="en-US" sz="2000" b="1" dirty="0">
                  <a:solidFill>
                    <a:srgbClr val="C00000"/>
                  </a:solidFill>
                  <a:latin typeface="方正姚体" panose="02010601030101010101" pitchFamily="2" charset="-122"/>
                  <a:ea typeface="方正姚体" panose="02010601030101010101" pitchFamily="2" charset="-122"/>
                  <a:sym typeface="Agency FB" panose="020B0503020202020204" pitchFamily="34" charset="0"/>
                </a:rPr>
                <a:t>赛最佳组织奖</a:t>
              </a:r>
              <a:endParaRPr lang="en-US" altLang="zh-CN" sz="2000" b="1" dirty="0">
                <a:solidFill>
                  <a:srgbClr val="C00000"/>
                </a:solidFill>
                <a:latin typeface="方正姚体" panose="02010601030101010101" pitchFamily="2" charset="-122"/>
                <a:ea typeface="方正姚体" panose="02010601030101010101" pitchFamily="2" charset="-122"/>
                <a:sym typeface="Agency FB" panose="020B0503020202020204" pitchFamily="34" charset="0"/>
              </a:endParaRPr>
            </a:p>
            <a:p>
              <a:pPr>
                <a:lnSpc>
                  <a:spcPct val="150000"/>
                </a:lnSpc>
              </a:pPr>
              <a:r>
                <a:rPr lang="zh-CN" altLang="en-US" sz="1400" dirty="0" smtClean="0">
                  <a:latin typeface="微软雅黑" panose="020B0503020204020204" charset="-122"/>
                  <a:ea typeface="微软雅黑" panose="020B0503020204020204" charset="-122"/>
                </a:rPr>
                <a:t>校赛</a:t>
              </a:r>
              <a:r>
                <a:rPr lang="zh-CN" altLang="en-US" sz="1400" dirty="0">
                  <a:latin typeface="微软雅黑" panose="020B0503020204020204" charset="-122"/>
                  <a:ea typeface="微软雅黑" panose="020B0503020204020204" charset="-122"/>
                </a:rPr>
                <a:t>综合评分前十</a:t>
              </a:r>
              <a:r>
                <a:rPr lang="zh-CN" altLang="en-US" sz="1400" dirty="0" smtClean="0">
                  <a:latin typeface="微软雅黑" panose="020B0503020204020204" charset="-122"/>
                  <a:ea typeface="微软雅黑" panose="020B0503020204020204" charset="-122"/>
                </a:rPr>
                <a:t>名学校获得校赛</a:t>
              </a:r>
              <a:r>
                <a:rPr lang="zh-CN" altLang="en-US" sz="1400" dirty="0">
                  <a:latin typeface="微软雅黑" panose="020B0503020204020204" charset="-122"/>
                  <a:ea typeface="微软雅黑" panose="020B0503020204020204" charset="-122"/>
                </a:rPr>
                <a:t>最佳组织奖。</a:t>
              </a:r>
              <a:endParaRPr lang="en-US" altLang="zh-CN" sz="1400" dirty="0">
                <a:latin typeface="微软雅黑" panose="020B0503020204020204" charset="-122"/>
                <a:ea typeface="微软雅黑" panose="020B0503020204020204" charset="-122"/>
              </a:endParaRPr>
            </a:p>
          </p:txBody>
        </p:sp>
      </p:grpSp>
      <p:sp>
        <p:nvSpPr>
          <p:cNvPr id="8" name="Freeform 6"/>
          <p:cNvSpPr>
            <a:spLocks noEditPoints="1" noChangeArrowheads="1"/>
          </p:cNvSpPr>
          <p:nvPr/>
        </p:nvSpPr>
        <p:spPr bwMode="auto">
          <a:xfrm>
            <a:off x="5353464" y="2076502"/>
            <a:ext cx="287338" cy="546100"/>
          </a:xfrm>
          <a:custGeom>
            <a:avLst/>
            <a:gdLst>
              <a:gd name="T0" fmla="*/ 86 w 203"/>
              <a:gd name="T1" fmla="*/ 125 h 385"/>
              <a:gd name="T2" fmla="*/ 78 w 203"/>
              <a:gd name="T3" fmla="*/ 128 h 385"/>
              <a:gd name="T4" fmla="*/ 86 w 203"/>
              <a:gd name="T5" fmla="*/ 140 h 385"/>
              <a:gd name="T6" fmla="*/ 92 w 203"/>
              <a:gd name="T7" fmla="*/ 143 h 385"/>
              <a:gd name="T8" fmla="*/ 86 w 203"/>
              <a:gd name="T9" fmla="*/ 125 h 385"/>
              <a:gd name="T10" fmla="*/ 192 w 203"/>
              <a:gd name="T11" fmla="*/ 0 h 385"/>
              <a:gd name="T12" fmla="*/ 86 w 203"/>
              <a:gd name="T13" fmla="*/ 87 h 385"/>
              <a:gd name="T14" fmla="*/ 61 w 203"/>
              <a:gd name="T15" fmla="*/ 87 h 385"/>
              <a:gd name="T16" fmla="*/ 18 w 203"/>
              <a:gd name="T17" fmla="*/ 24 h 385"/>
              <a:gd name="T18" fmla="*/ 17 w 203"/>
              <a:gd name="T19" fmla="*/ 35 h 385"/>
              <a:gd name="T20" fmla="*/ 17 w 203"/>
              <a:gd name="T21" fmla="*/ 35 h 385"/>
              <a:gd name="T22" fmla="*/ 16 w 203"/>
              <a:gd name="T23" fmla="*/ 37 h 385"/>
              <a:gd name="T24" fmla="*/ 10 w 203"/>
              <a:gd name="T25" fmla="*/ 56 h 385"/>
              <a:gd name="T26" fmla="*/ 4 w 203"/>
              <a:gd name="T27" fmla="*/ 125 h 385"/>
              <a:gd name="T28" fmla="*/ 7 w 203"/>
              <a:gd name="T29" fmla="*/ 143 h 385"/>
              <a:gd name="T30" fmla="*/ 58 w 203"/>
              <a:gd name="T31" fmla="*/ 90 h 385"/>
              <a:gd name="T32" fmla="*/ 49 w 203"/>
              <a:gd name="T33" fmla="*/ 106 h 385"/>
              <a:gd name="T34" fmla="*/ 51 w 203"/>
              <a:gd name="T35" fmla="*/ 121 h 385"/>
              <a:gd name="T36" fmla="*/ 10 w 203"/>
              <a:gd name="T37" fmla="*/ 233 h 385"/>
              <a:gd name="T38" fmla="*/ 16 w 203"/>
              <a:gd name="T39" fmla="*/ 269 h 385"/>
              <a:gd name="T40" fmla="*/ 18 w 203"/>
              <a:gd name="T41" fmla="*/ 363 h 385"/>
              <a:gd name="T42" fmla="*/ 85 w 203"/>
              <a:gd name="T43" fmla="*/ 191 h 385"/>
              <a:gd name="T44" fmla="*/ 98 w 203"/>
              <a:gd name="T45" fmla="*/ 166 h 385"/>
              <a:gd name="T46" fmla="*/ 90 w 203"/>
              <a:gd name="T47" fmla="*/ 122 h 385"/>
              <a:gd name="T48" fmla="*/ 94 w 203"/>
              <a:gd name="T49" fmla="*/ 101 h 385"/>
              <a:gd name="T50" fmla="*/ 92 w 203"/>
              <a:gd name="T51" fmla="*/ 96 h 385"/>
              <a:gd name="T52" fmla="*/ 115 w 203"/>
              <a:gd name="T53" fmla="*/ 138 h 385"/>
              <a:gd name="T54" fmla="*/ 191 w 203"/>
              <a:gd name="T55" fmla="*/ 48 h 385"/>
              <a:gd name="T56" fmla="*/ 203 w 203"/>
              <a:gd name="T57" fmla="*/ 24 h 385"/>
              <a:gd name="T58" fmla="*/ 192 w 203"/>
              <a:gd name="T59" fmla="*/ 0 h 385"/>
              <a:gd name="T60" fmla="*/ 70 w 203"/>
              <a:gd name="T61" fmla="*/ 128 h 385"/>
              <a:gd name="T62" fmla="*/ 51 w 203"/>
              <a:gd name="T63" fmla="*/ 122 h 385"/>
              <a:gd name="T64" fmla="*/ 50 w 203"/>
              <a:gd name="T65" fmla="*/ 153 h 385"/>
              <a:gd name="T66" fmla="*/ 63 w 203"/>
              <a:gd name="T67" fmla="*/ 142 h 385"/>
              <a:gd name="T68" fmla="*/ 71 w 203"/>
              <a:gd name="T69" fmla="*/ 142 h 385"/>
              <a:gd name="T70" fmla="*/ 74 w 203"/>
              <a:gd name="T71" fmla="*/ 128 h 385"/>
              <a:gd name="T72" fmla="*/ 70 w 203"/>
              <a:gd name="T73" fmla="*/ 128 h 38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03"/>
              <a:gd name="T112" fmla="*/ 0 h 385"/>
              <a:gd name="T113" fmla="*/ 203 w 203"/>
              <a:gd name="T114" fmla="*/ 385 h 38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03" h="385">
                <a:moveTo>
                  <a:pt x="86" y="125"/>
                </a:moveTo>
                <a:cubicBezTo>
                  <a:pt x="84" y="126"/>
                  <a:pt x="81" y="127"/>
                  <a:pt x="78" y="128"/>
                </a:cubicBezTo>
                <a:cubicBezTo>
                  <a:pt x="80" y="130"/>
                  <a:pt x="82" y="134"/>
                  <a:pt x="86" y="140"/>
                </a:cubicBezTo>
                <a:cubicBezTo>
                  <a:pt x="93" y="164"/>
                  <a:pt x="97" y="160"/>
                  <a:pt x="92" y="143"/>
                </a:cubicBezTo>
                <a:cubicBezTo>
                  <a:pt x="91" y="138"/>
                  <a:pt x="89" y="131"/>
                  <a:pt x="86" y="125"/>
                </a:cubicBezTo>
                <a:moveTo>
                  <a:pt x="192" y="0"/>
                </a:moveTo>
                <a:cubicBezTo>
                  <a:pt x="192" y="31"/>
                  <a:pt x="115" y="84"/>
                  <a:pt x="86" y="87"/>
                </a:cubicBezTo>
                <a:cubicBezTo>
                  <a:pt x="79" y="82"/>
                  <a:pt x="70" y="80"/>
                  <a:pt x="61" y="87"/>
                </a:cubicBezTo>
                <a:cubicBezTo>
                  <a:pt x="32" y="77"/>
                  <a:pt x="20" y="42"/>
                  <a:pt x="18" y="24"/>
                </a:cubicBezTo>
                <a:cubicBezTo>
                  <a:pt x="18" y="28"/>
                  <a:pt x="17" y="32"/>
                  <a:pt x="17" y="35"/>
                </a:cubicBezTo>
                <a:cubicBezTo>
                  <a:pt x="17" y="35"/>
                  <a:pt x="17" y="35"/>
                  <a:pt x="17" y="35"/>
                </a:cubicBezTo>
                <a:cubicBezTo>
                  <a:pt x="17" y="36"/>
                  <a:pt x="16" y="36"/>
                  <a:pt x="16" y="37"/>
                </a:cubicBezTo>
                <a:cubicBezTo>
                  <a:pt x="15" y="44"/>
                  <a:pt x="12" y="50"/>
                  <a:pt x="10" y="56"/>
                </a:cubicBezTo>
                <a:cubicBezTo>
                  <a:pt x="5" y="73"/>
                  <a:pt x="0" y="97"/>
                  <a:pt x="4" y="125"/>
                </a:cubicBezTo>
                <a:cubicBezTo>
                  <a:pt x="5" y="131"/>
                  <a:pt x="6" y="137"/>
                  <a:pt x="7" y="143"/>
                </a:cubicBezTo>
                <a:cubicBezTo>
                  <a:pt x="16" y="124"/>
                  <a:pt x="43" y="98"/>
                  <a:pt x="58" y="90"/>
                </a:cubicBezTo>
                <a:cubicBezTo>
                  <a:pt x="55" y="94"/>
                  <a:pt x="52" y="99"/>
                  <a:pt x="49" y="106"/>
                </a:cubicBezTo>
                <a:cubicBezTo>
                  <a:pt x="47" y="111"/>
                  <a:pt x="47" y="117"/>
                  <a:pt x="51" y="121"/>
                </a:cubicBezTo>
                <a:cubicBezTo>
                  <a:pt x="41" y="140"/>
                  <a:pt x="23" y="181"/>
                  <a:pt x="10" y="233"/>
                </a:cubicBezTo>
                <a:cubicBezTo>
                  <a:pt x="14" y="245"/>
                  <a:pt x="16" y="258"/>
                  <a:pt x="16" y="269"/>
                </a:cubicBezTo>
                <a:cubicBezTo>
                  <a:pt x="16" y="310"/>
                  <a:pt x="15" y="385"/>
                  <a:pt x="18" y="363"/>
                </a:cubicBezTo>
                <a:cubicBezTo>
                  <a:pt x="21" y="341"/>
                  <a:pt x="56" y="256"/>
                  <a:pt x="85" y="191"/>
                </a:cubicBezTo>
                <a:cubicBezTo>
                  <a:pt x="89" y="183"/>
                  <a:pt x="93" y="174"/>
                  <a:pt x="98" y="166"/>
                </a:cubicBezTo>
                <a:cubicBezTo>
                  <a:pt x="96" y="147"/>
                  <a:pt x="94" y="132"/>
                  <a:pt x="90" y="122"/>
                </a:cubicBezTo>
                <a:cubicBezTo>
                  <a:pt x="95" y="116"/>
                  <a:pt x="96" y="107"/>
                  <a:pt x="94" y="101"/>
                </a:cubicBezTo>
                <a:cubicBezTo>
                  <a:pt x="94" y="99"/>
                  <a:pt x="93" y="97"/>
                  <a:pt x="92" y="96"/>
                </a:cubicBezTo>
                <a:cubicBezTo>
                  <a:pt x="103" y="107"/>
                  <a:pt x="111" y="122"/>
                  <a:pt x="115" y="138"/>
                </a:cubicBezTo>
                <a:cubicBezTo>
                  <a:pt x="146" y="93"/>
                  <a:pt x="184" y="54"/>
                  <a:pt x="191" y="48"/>
                </a:cubicBezTo>
                <a:cubicBezTo>
                  <a:pt x="198" y="40"/>
                  <a:pt x="202" y="29"/>
                  <a:pt x="203" y="24"/>
                </a:cubicBezTo>
                <a:cubicBezTo>
                  <a:pt x="199" y="16"/>
                  <a:pt x="195" y="6"/>
                  <a:pt x="192" y="0"/>
                </a:cubicBezTo>
                <a:close/>
                <a:moveTo>
                  <a:pt x="70" y="128"/>
                </a:moveTo>
                <a:cubicBezTo>
                  <a:pt x="61" y="127"/>
                  <a:pt x="55" y="125"/>
                  <a:pt x="51" y="122"/>
                </a:cubicBezTo>
                <a:cubicBezTo>
                  <a:pt x="47" y="134"/>
                  <a:pt x="41" y="165"/>
                  <a:pt x="50" y="153"/>
                </a:cubicBezTo>
                <a:cubicBezTo>
                  <a:pt x="60" y="139"/>
                  <a:pt x="60" y="128"/>
                  <a:pt x="63" y="142"/>
                </a:cubicBezTo>
                <a:cubicBezTo>
                  <a:pt x="67" y="155"/>
                  <a:pt x="70" y="155"/>
                  <a:pt x="71" y="142"/>
                </a:cubicBezTo>
                <a:cubicBezTo>
                  <a:pt x="71" y="136"/>
                  <a:pt x="72" y="131"/>
                  <a:pt x="74" y="128"/>
                </a:cubicBezTo>
                <a:cubicBezTo>
                  <a:pt x="73" y="128"/>
                  <a:pt x="72" y="128"/>
                  <a:pt x="70" y="128"/>
                </a:cubicBezTo>
                <a:close/>
              </a:path>
            </a:pathLst>
          </a:custGeom>
          <a:solidFill>
            <a:srgbClr val="FFFFFF"/>
          </a:solidFill>
          <a:ln>
            <a:noFill/>
          </a:ln>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3" name="Freeform 8"/>
          <p:cNvSpPr>
            <a:spLocks noChangeArrowheads="1"/>
          </p:cNvSpPr>
          <p:nvPr/>
        </p:nvSpPr>
        <p:spPr bwMode="auto">
          <a:xfrm>
            <a:off x="6358352" y="2240015"/>
            <a:ext cx="344487" cy="603250"/>
          </a:xfrm>
          <a:custGeom>
            <a:avLst/>
            <a:gdLst>
              <a:gd name="T0" fmla="*/ 107 w 242"/>
              <a:gd name="T1" fmla="*/ 4 h 426"/>
              <a:gd name="T2" fmla="*/ 173 w 242"/>
              <a:gd name="T3" fmla="*/ 52 h 426"/>
              <a:gd name="T4" fmla="*/ 205 w 242"/>
              <a:gd name="T5" fmla="*/ 207 h 426"/>
              <a:gd name="T6" fmla="*/ 232 w 242"/>
              <a:gd name="T7" fmla="*/ 269 h 426"/>
              <a:gd name="T8" fmla="*/ 235 w 242"/>
              <a:gd name="T9" fmla="*/ 398 h 426"/>
              <a:gd name="T10" fmla="*/ 224 w 242"/>
              <a:gd name="T11" fmla="*/ 317 h 426"/>
              <a:gd name="T12" fmla="*/ 175 w 242"/>
              <a:gd name="T13" fmla="*/ 223 h 426"/>
              <a:gd name="T14" fmla="*/ 0 w 242"/>
              <a:gd name="T15" fmla="*/ 61 h 426"/>
              <a:gd name="T16" fmla="*/ 3 w 242"/>
              <a:gd name="T17" fmla="*/ 0 h 426"/>
              <a:gd name="T18" fmla="*/ 91 w 242"/>
              <a:gd name="T19" fmla="*/ 44 h 426"/>
              <a:gd name="T20" fmla="*/ 103 w 242"/>
              <a:gd name="T21" fmla="*/ 120 h 426"/>
              <a:gd name="T22" fmla="*/ 206 w 242"/>
              <a:gd name="T23" fmla="*/ 247 h 426"/>
              <a:gd name="T24" fmla="*/ 198 w 242"/>
              <a:gd name="T25" fmla="*/ 212 h 426"/>
              <a:gd name="T26" fmla="*/ 128 w 242"/>
              <a:gd name="T27" fmla="*/ 95 h 426"/>
              <a:gd name="T28" fmla="*/ 107 w 242"/>
              <a:gd name="T29" fmla="*/ 4 h 42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42"/>
              <a:gd name="T46" fmla="*/ 0 h 426"/>
              <a:gd name="T47" fmla="*/ 242 w 242"/>
              <a:gd name="T48" fmla="*/ 426 h 42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42" h="426">
                <a:moveTo>
                  <a:pt x="107" y="4"/>
                </a:moveTo>
                <a:cubicBezTo>
                  <a:pt x="126" y="20"/>
                  <a:pt x="148" y="36"/>
                  <a:pt x="173" y="52"/>
                </a:cubicBezTo>
                <a:cubicBezTo>
                  <a:pt x="134" y="91"/>
                  <a:pt x="174" y="152"/>
                  <a:pt x="205" y="207"/>
                </a:cubicBezTo>
                <a:cubicBezTo>
                  <a:pt x="217" y="228"/>
                  <a:pt x="227" y="254"/>
                  <a:pt x="232" y="269"/>
                </a:cubicBezTo>
                <a:cubicBezTo>
                  <a:pt x="242" y="300"/>
                  <a:pt x="238" y="370"/>
                  <a:pt x="235" y="398"/>
                </a:cubicBezTo>
                <a:cubicBezTo>
                  <a:pt x="232" y="426"/>
                  <a:pt x="227" y="351"/>
                  <a:pt x="224" y="317"/>
                </a:cubicBezTo>
                <a:cubicBezTo>
                  <a:pt x="221" y="284"/>
                  <a:pt x="209" y="259"/>
                  <a:pt x="175" y="223"/>
                </a:cubicBezTo>
                <a:cubicBezTo>
                  <a:pt x="149" y="195"/>
                  <a:pt x="43" y="112"/>
                  <a:pt x="0" y="61"/>
                </a:cubicBezTo>
                <a:cubicBezTo>
                  <a:pt x="1" y="54"/>
                  <a:pt x="11" y="11"/>
                  <a:pt x="3" y="0"/>
                </a:cubicBezTo>
                <a:cubicBezTo>
                  <a:pt x="27" y="14"/>
                  <a:pt x="54" y="29"/>
                  <a:pt x="91" y="44"/>
                </a:cubicBezTo>
                <a:cubicBezTo>
                  <a:pt x="81" y="66"/>
                  <a:pt x="90" y="100"/>
                  <a:pt x="103" y="120"/>
                </a:cubicBezTo>
                <a:cubicBezTo>
                  <a:pt x="119" y="147"/>
                  <a:pt x="198" y="234"/>
                  <a:pt x="206" y="247"/>
                </a:cubicBezTo>
                <a:cubicBezTo>
                  <a:pt x="209" y="252"/>
                  <a:pt x="215" y="233"/>
                  <a:pt x="198" y="212"/>
                </a:cubicBezTo>
                <a:cubicBezTo>
                  <a:pt x="169" y="174"/>
                  <a:pt x="143" y="117"/>
                  <a:pt x="128" y="95"/>
                </a:cubicBezTo>
                <a:cubicBezTo>
                  <a:pt x="104" y="58"/>
                  <a:pt x="104" y="35"/>
                  <a:pt x="107" y="4"/>
                </a:cubicBezTo>
              </a:path>
            </a:pathLst>
          </a:custGeom>
          <a:solidFill>
            <a:srgbClr val="FFFFFF"/>
          </a:solidFill>
          <a:ln>
            <a:noFill/>
          </a:ln>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grpSp>
        <p:nvGrpSpPr>
          <p:cNvPr id="2" name="组合 1"/>
          <p:cNvGrpSpPr/>
          <p:nvPr/>
        </p:nvGrpSpPr>
        <p:grpSpPr>
          <a:xfrm>
            <a:off x="3181829" y="1949502"/>
            <a:ext cx="798512" cy="798513"/>
            <a:chOff x="3160713" y="2422525"/>
            <a:chExt cx="798512" cy="798513"/>
          </a:xfrm>
        </p:grpSpPr>
        <p:sp>
          <p:nvSpPr>
            <p:cNvPr id="14" name="椭圆 15"/>
            <p:cNvSpPr>
              <a:spLocks noChangeArrowheads="1"/>
            </p:cNvSpPr>
            <p:nvPr/>
          </p:nvSpPr>
          <p:spPr bwMode="auto">
            <a:xfrm>
              <a:off x="3160713" y="2422525"/>
              <a:ext cx="798512" cy="798513"/>
            </a:xfrm>
            <a:prstGeom prst="ellipse">
              <a:avLst/>
            </a:prstGeom>
            <a:solidFill>
              <a:srgbClr val="DA1D27"/>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1" name="文本框 21"/>
            <p:cNvSpPr>
              <a:spLocks noChangeArrowheads="1"/>
            </p:cNvSpPr>
            <p:nvPr/>
          </p:nvSpPr>
          <p:spPr bwMode="auto">
            <a:xfrm>
              <a:off x="3287395" y="2519045"/>
              <a:ext cx="5461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b="1" dirty="0">
                  <a:solidFill>
                    <a:schemeClr val="bg1"/>
                  </a:solidFill>
                  <a:latin typeface="方正姚体" panose="02010601030101010101" pitchFamily="2" charset="-122"/>
                  <a:ea typeface="方正姚体" panose="02010601030101010101" pitchFamily="2" charset="-122"/>
                  <a:sym typeface="方正姚体" panose="02010601030101010101" pitchFamily="2" charset="-122"/>
                </a:rPr>
                <a:t>01</a:t>
              </a:r>
              <a:endParaRPr lang="en-US" sz="2000" b="1" dirty="0">
                <a:solidFill>
                  <a:schemeClr val="bg1"/>
                </a:solidFill>
                <a:latin typeface="方正姚体" panose="02010601030101010101" pitchFamily="2" charset="-122"/>
                <a:ea typeface="方正姚体" panose="02010601030101010101" pitchFamily="2" charset="-122"/>
                <a:sym typeface="方正姚体" panose="02010601030101010101" pitchFamily="2" charset="-122"/>
              </a:endParaRPr>
            </a:p>
          </p:txBody>
        </p:sp>
      </p:grpSp>
      <p:grpSp>
        <p:nvGrpSpPr>
          <p:cNvPr id="4" name="组合 3"/>
          <p:cNvGrpSpPr/>
          <p:nvPr/>
        </p:nvGrpSpPr>
        <p:grpSpPr>
          <a:xfrm>
            <a:off x="3181829" y="3279827"/>
            <a:ext cx="798512" cy="800100"/>
            <a:chOff x="3182938" y="3752850"/>
            <a:chExt cx="798512" cy="800100"/>
          </a:xfrm>
        </p:grpSpPr>
        <p:sp>
          <p:nvSpPr>
            <p:cNvPr id="16" name="椭圆 16"/>
            <p:cNvSpPr>
              <a:spLocks noChangeArrowheads="1"/>
            </p:cNvSpPr>
            <p:nvPr/>
          </p:nvSpPr>
          <p:spPr bwMode="auto">
            <a:xfrm>
              <a:off x="3182938" y="3752850"/>
              <a:ext cx="798512" cy="800100"/>
            </a:xfrm>
            <a:prstGeom prst="ellipse">
              <a:avLst/>
            </a:prstGeom>
            <a:solidFill>
              <a:srgbClr val="DA1D27"/>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2" name="文本框 22"/>
            <p:cNvSpPr>
              <a:spLocks noChangeArrowheads="1"/>
            </p:cNvSpPr>
            <p:nvPr/>
          </p:nvSpPr>
          <p:spPr bwMode="auto">
            <a:xfrm>
              <a:off x="3317875" y="3860800"/>
              <a:ext cx="5461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b="1" dirty="0">
                  <a:solidFill>
                    <a:schemeClr val="bg1"/>
                  </a:solidFill>
                  <a:latin typeface="方正姚体" panose="02010601030101010101" pitchFamily="2" charset="-122"/>
                  <a:ea typeface="方正姚体" panose="02010601030101010101" pitchFamily="2" charset="-122"/>
                  <a:sym typeface="方正姚体" panose="02010601030101010101" pitchFamily="2" charset="-122"/>
                </a:rPr>
                <a:t>02</a:t>
              </a:r>
              <a:endParaRPr lang="en-US" sz="2000" b="1" dirty="0">
                <a:solidFill>
                  <a:schemeClr val="bg1"/>
                </a:solidFill>
                <a:latin typeface="方正姚体" panose="02010601030101010101" pitchFamily="2" charset="-122"/>
                <a:ea typeface="方正姚体" panose="02010601030101010101" pitchFamily="2" charset="-122"/>
                <a:sym typeface="方正姚体" panose="02010601030101010101" pitchFamily="2" charset="-122"/>
              </a:endParaRPr>
            </a:p>
          </p:txBody>
        </p:sp>
      </p:grpSp>
      <p:grpSp>
        <p:nvGrpSpPr>
          <p:cNvPr id="5" name="组合 4"/>
          <p:cNvGrpSpPr/>
          <p:nvPr/>
        </p:nvGrpSpPr>
        <p:grpSpPr>
          <a:xfrm>
            <a:off x="3181035" y="4594822"/>
            <a:ext cx="800100" cy="800100"/>
            <a:chOff x="3165475" y="5083175"/>
            <a:chExt cx="800100" cy="800100"/>
          </a:xfrm>
        </p:grpSpPr>
        <p:sp>
          <p:nvSpPr>
            <p:cNvPr id="17" name="椭圆 17"/>
            <p:cNvSpPr>
              <a:spLocks noChangeArrowheads="1"/>
            </p:cNvSpPr>
            <p:nvPr/>
          </p:nvSpPr>
          <p:spPr bwMode="auto">
            <a:xfrm>
              <a:off x="3165475" y="5083175"/>
              <a:ext cx="800100" cy="800100"/>
            </a:xfrm>
            <a:prstGeom prst="ellipse">
              <a:avLst/>
            </a:prstGeom>
            <a:solidFill>
              <a:srgbClr val="DA1D27"/>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3" name="文本框 23"/>
            <p:cNvSpPr>
              <a:spLocks noChangeArrowheads="1"/>
            </p:cNvSpPr>
            <p:nvPr/>
          </p:nvSpPr>
          <p:spPr bwMode="auto">
            <a:xfrm>
              <a:off x="3286125" y="5191125"/>
              <a:ext cx="54768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b="1">
                  <a:solidFill>
                    <a:schemeClr val="bg1"/>
                  </a:solidFill>
                  <a:latin typeface="方正姚体" panose="02010601030101010101" pitchFamily="2" charset="-122"/>
                  <a:ea typeface="方正姚体" panose="02010601030101010101" pitchFamily="2" charset="-122"/>
                  <a:sym typeface="方正姚体" panose="02010601030101010101" pitchFamily="2" charset="-122"/>
                </a:rPr>
                <a:t>03</a:t>
              </a:r>
              <a:endParaRPr lang="en-US" sz="2000" b="1">
                <a:solidFill>
                  <a:schemeClr val="bg1"/>
                </a:solidFill>
                <a:latin typeface="方正姚体" panose="02010601030101010101" pitchFamily="2" charset="-122"/>
                <a:ea typeface="方正姚体" panose="02010601030101010101" pitchFamily="2" charset="-122"/>
                <a:sym typeface="方正姚体" panose="02010601030101010101" pitchFamily="2" charset="-122"/>
              </a:endParaRPr>
            </a:p>
          </p:txBody>
        </p:sp>
      </p:grpSp>
      <p:sp>
        <p:nvSpPr>
          <p:cNvPr id="33" name="team-success_75781"/>
          <p:cNvSpPr>
            <a:spLocks noChangeAspect="1"/>
          </p:cNvSpPr>
          <p:nvPr/>
        </p:nvSpPr>
        <p:spPr bwMode="auto">
          <a:xfrm>
            <a:off x="4340180" y="2010229"/>
            <a:ext cx="3487839" cy="2884349"/>
          </a:xfrm>
          <a:custGeom>
            <a:avLst/>
            <a:gdLst>
              <a:gd name="connsiteX0" fmla="*/ 523858 w 608536"/>
              <a:gd name="connsiteY0" fmla="*/ 377105 h 503243"/>
              <a:gd name="connsiteX1" fmla="*/ 523858 w 608536"/>
              <a:gd name="connsiteY1" fmla="*/ 424407 h 503243"/>
              <a:gd name="connsiteX2" fmla="*/ 571220 w 608536"/>
              <a:gd name="connsiteY2" fmla="*/ 424407 h 503243"/>
              <a:gd name="connsiteX3" fmla="*/ 571220 w 608536"/>
              <a:gd name="connsiteY3" fmla="*/ 377105 h 503243"/>
              <a:gd name="connsiteX4" fmla="*/ 452096 w 608536"/>
              <a:gd name="connsiteY4" fmla="*/ 377105 h 503243"/>
              <a:gd name="connsiteX5" fmla="*/ 452096 w 608536"/>
              <a:gd name="connsiteY5" fmla="*/ 424407 h 503243"/>
              <a:gd name="connsiteX6" fmla="*/ 499459 w 608536"/>
              <a:gd name="connsiteY6" fmla="*/ 424407 h 503243"/>
              <a:gd name="connsiteX7" fmla="*/ 499459 w 608536"/>
              <a:gd name="connsiteY7" fmla="*/ 377105 h 503243"/>
              <a:gd name="connsiteX8" fmla="*/ 383205 w 608536"/>
              <a:gd name="connsiteY8" fmla="*/ 377105 h 503243"/>
              <a:gd name="connsiteX9" fmla="*/ 383205 w 608536"/>
              <a:gd name="connsiteY9" fmla="*/ 424407 h 503243"/>
              <a:gd name="connsiteX10" fmla="*/ 432003 w 608536"/>
              <a:gd name="connsiteY10" fmla="*/ 424407 h 503243"/>
              <a:gd name="connsiteX11" fmla="*/ 432003 w 608536"/>
              <a:gd name="connsiteY11" fmla="*/ 377105 h 503243"/>
              <a:gd name="connsiteX12" fmla="*/ 177968 w 608536"/>
              <a:gd name="connsiteY12" fmla="*/ 374239 h 503243"/>
              <a:gd name="connsiteX13" fmla="*/ 177968 w 608536"/>
              <a:gd name="connsiteY13" fmla="*/ 421540 h 503243"/>
              <a:gd name="connsiteX14" fmla="*/ 226766 w 608536"/>
              <a:gd name="connsiteY14" fmla="*/ 421540 h 503243"/>
              <a:gd name="connsiteX15" fmla="*/ 226766 w 608536"/>
              <a:gd name="connsiteY15" fmla="*/ 374239 h 503243"/>
              <a:gd name="connsiteX16" fmla="*/ 106207 w 608536"/>
              <a:gd name="connsiteY16" fmla="*/ 374239 h 503243"/>
              <a:gd name="connsiteX17" fmla="*/ 106207 w 608536"/>
              <a:gd name="connsiteY17" fmla="*/ 421540 h 503243"/>
              <a:gd name="connsiteX18" fmla="*/ 155004 w 608536"/>
              <a:gd name="connsiteY18" fmla="*/ 421540 h 503243"/>
              <a:gd name="connsiteX19" fmla="*/ 155004 w 608536"/>
              <a:gd name="connsiteY19" fmla="*/ 374239 h 503243"/>
              <a:gd name="connsiteX20" fmla="*/ 38751 w 608536"/>
              <a:gd name="connsiteY20" fmla="*/ 374239 h 503243"/>
              <a:gd name="connsiteX21" fmla="*/ 38751 w 608536"/>
              <a:gd name="connsiteY21" fmla="*/ 421540 h 503243"/>
              <a:gd name="connsiteX22" fmla="*/ 86114 w 608536"/>
              <a:gd name="connsiteY22" fmla="*/ 421540 h 503243"/>
              <a:gd name="connsiteX23" fmla="*/ 86114 w 608536"/>
              <a:gd name="connsiteY23" fmla="*/ 374239 h 503243"/>
              <a:gd name="connsiteX24" fmla="*/ 525293 w 608536"/>
              <a:gd name="connsiteY24" fmla="*/ 308303 h 503243"/>
              <a:gd name="connsiteX25" fmla="*/ 525293 w 608536"/>
              <a:gd name="connsiteY25" fmla="*/ 354171 h 503243"/>
              <a:gd name="connsiteX26" fmla="*/ 572655 w 608536"/>
              <a:gd name="connsiteY26" fmla="*/ 354171 h 503243"/>
              <a:gd name="connsiteX27" fmla="*/ 572655 w 608536"/>
              <a:gd name="connsiteY27" fmla="*/ 308303 h 503243"/>
              <a:gd name="connsiteX28" fmla="*/ 453532 w 608536"/>
              <a:gd name="connsiteY28" fmla="*/ 308303 h 503243"/>
              <a:gd name="connsiteX29" fmla="*/ 453532 w 608536"/>
              <a:gd name="connsiteY29" fmla="*/ 354171 h 503243"/>
              <a:gd name="connsiteX30" fmla="*/ 500894 w 608536"/>
              <a:gd name="connsiteY30" fmla="*/ 354171 h 503243"/>
              <a:gd name="connsiteX31" fmla="*/ 500894 w 608536"/>
              <a:gd name="connsiteY31" fmla="*/ 308303 h 503243"/>
              <a:gd name="connsiteX32" fmla="*/ 384641 w 608536"/>
              <a:gd name="connsiteY32" fmla="*/ 308303 h 503243"/>
              <a:gd name="connsiteX33" fmla="*/ 384641 w 608536"/>
              <a:gd name="connsiteY33" fmla="*/ 354171 h 503243"/>
              <a:gd name="connsiteX34" fmla="*/ 433438 w 608536"/>
              <a:gd name="connsiteY34" fmla="*/ 354171 h 503243"/>
              <a:gd name="connsiteX35" fmla="*/ 433438 w 608536"/>
              <a:gd name="connsiteY35" fmla="*/ 308303 h 503243"/>
              <a:gd name="connsiteX36" fmla="*/ 179403 w 608536"/>
              <a:gd name="connsiteY36" fmla="*/ 308303 h 503243"/>
              <a:gd name="connsiteX37" fmla="*/ 179403 w 608536"/>
              <a:gd name="connsiteY37" fmla="*/ 354171 h 503243"/>
              <a:gd name="connsiteX38" fmla="*/ 228201 w 608536"/>
              <a:gd name="connsiteY38" fmla="*/ 354171 h 503243"/>
              <a:gd name="connsiteX39" fmla="*/ 228201 w 608536"/>
              <a:gd name="connsiteY39" fmla="*/ 308303 h 503243"/>
              <a:gd name="connsiteX40" fmla="*/ 107642 w 608536"/>
              <a:gd name="connsiteY40" fmla="*/ 308303 h 503243"/>
              <a:gd name="connsiteX41" fmla="*/ 107642 w 608536"/>
              <a:gd name="connsiteY41" fmla="*/ 354171 h 503243"/>
              <a:gd name="connsiteX42" fmla="*/ 156440 w 608536"/>
              <a:gd name="connsiteY42" fmla="*/ 354171 h 503243"/>
              <a:gd name="connsiteX43" fmla="*/ 156440 w 608536"/>
              <a:gd name="connsiteY43" fmla="*/ 308303 h 503243"/>
              <a:gd name="connsiteX44" fmla="*/ 40186 w 608536"/>
              <a:gd name="connsiteY44" fmla="*/ 308303 h 503243"/>
              <a:gd name="connsiteX45" fmla="*/ 40186 w 608536"/>
              <a:gd name="connsiteY45" fmla="*/ 354171 h 503243"/>
              <a:gd name="connsiteX46" fmla="*/ 87549 w 608536"/>
              <a:gd name="connsiteY46" fmla="*/ 354171 h 503243"/>
              <a:gd name="connsiteX47" fmla="*/ 87549 w 608536"/>
              <a:gd name="connsiteY47" fmla="*/ 308303 h 503243"/>
              <a:gd name="connsiteX48" fmla="*/ 330095 w 608536"/>
              <a:gd name="connsiteY48" fmla="*/ 212129 h 503243"/>
              <a:gd name="connsiteX49" fmla="*/ 330135 w 608536"/>
              <a:gd name="connsiteY49" fmla="*/ 212209 h 503243"/>
              <a:gd name="connsiteX50" fmla="*/ 329493 w 608536"/>
              <a:gd name="connsiteY50" fmla="*/ 212530 h 503243"/>
              <a:gd name="connsiteX51" fmla="*/ 307203 w 608536"/>
              <a:gd name="connsiteY51" fmla="*/ 210776 h 503243"/>
              <a:gd name="connsiteX52" fmla="*/ 307203 w 608536"/>
              <a:gd name="connsiteY52" fmla="*/ 216509 h 503243"/>
              <a:gd name="connsiteX53" fmla="*/ 311503 w 608536"/>
              <a:gd name="connsiteY53" fmla="*/ 216509 h 503243"/>
              <a:gd name="connsiteX54" fmla="*/ 311503 w 608536"/>
              <a:gd name="connsiteY54" fmla="*/ 210776 h 503243"/>
              <a:gd name="connsiteX55" fmla="*/ 310070 w 608536"/>
              <a:gd name="connsiteY55" fmla="*/ 210776 h 503243"/>
              <a:gd name="connsiteX56" fmla="*/ 307203 w 608536"/>
              <a:gd name="connsiteY56" fmla="*/ 210776 h 503243"/>
              <a:gd name="connsiteX57" fmla="*/ 288571 w 608536"/>
              <a:gd name="connsiteY57" fmla="*/ 205043 h 503243"/>
              <a:gd name="connsiteX58" fmla="*/ 285704 w 608536"/>
              <a:gd name="connsiteY58" fmla="*/ 209343 h 503243"/>
              <a:gd name="connsiteX59" fmla="*/ 287138 w 608536"/>
              <a:gd name="connsiteY59" fmla="*/ 210776 h 503243"/>
              <a:gd name="connsiteX60" fmla="*/ 290004 w 608536"/>
              <a:gd name="connsiteY60" fmla="*/ 206476 h 503243"/>
              <a:gd name="connsiteX61" fmla="*/ 288571 w 608536"/>
              <a:gd name="connsiteY61" fmla="*/ 205043 h 503243"/>
              <a:gd name="connsiteX62" fmla="*/ 344331 w 608536"/>
              <a:gd name="connsiteY62" fmla="*/ 197092 h 503243"/>
              <a:gd name="connsiteX63" fmla="*/ 345901 w 608536"/>
              <a:gd name="connsiteY63" fmla="*/ 197877 h 503243"/>
              <a:gd name="connsiteX64" fmla="*/ 344468 w 608536"/>
              <a:gd name="connsiteY64" fmla="*/ 199310 h 503243"/>
              <a:gd name="connsiteX65" fmla="*/ 343604 w 608536"/>
              <a:gd name="connsiteY65" fmla="*/ 198878 h 503243"/>
              <a:gd name="connsiteX66" fmla="*/ 271372 w 608536"/>
              <a:gd name="connsiteY66" fmla="*/ 193229 h 503243"/>
              <a:gd name="connsiteX67" fmla="*/ 271974 w 608536"/>
              <a:gd name="connsiteY67" fmla="*/ 194709 h 503243"/>
              <a:gd name="connsiteX68" fmla="*/ 271372 w 608536"/>
              <a:gd name="connsiteY68" fmla="*/ 195010 h 503243"/>
              <a:gd name="connsiteX69" fmla="*/ 347335 w 608536"/>
              <a:gd name="connsiteY69" fmla="*/ 170644 h 503243"/>
              <a:gd name="connsiteX70" fmla="*/ 347335 w 608536"/>
              <a:gd name="connsiteY70" fmla="*/ 173511 h 503243"/>
              <a:gd name="connsiteX71" fmla="*/ 347335 w 608536"/>
              <a:gd name="connsiteY71" fmla="*/ 174944 h 503243"/>
              <a:gd name="connsiteX72" fmla="*/ 351634 w 608536"/>
              <a:gd name="connsiteY72" fmla="*/ 174944 h 503243"/>
              <a:gd name="connsiteX73" fmla="*/ 351634 w 608536"/>
              <a:gd name="connsiteY73" fmla="*/ 170644 h 503243"/>
              <a:gd name="connsiteX74" fmla="*/ 267072 w 608536"/>
              <a:gd name="connsiteY74" fmla="*/ 170644 h 503243"/>
              <a:gd name="connsiteX75" fmla="*/ 267072 w 608536"/>
              <a:gd name="connsiteY75" fmla="*/ 174944 h 503243"/>
              <a:gd name="connsiteX76" fmla="*/ 271372 w 608536"/>
              <a:gd name="connsiteY76" fmla="*/ 174944 h 503243"/>
              <a:gd name="connsiteX77" fmla="*/ 271372 w 608536"/>
              <a:gd name="connsiteY77" fmla="*/ 173511 h 503243"/>
              <a:gd name="connsiteX78" fmla="*/ 271372 w 608536"/>
              <a:gd name="connsiteY78" fmla="*/ 170644 h 503243"/>
              <a:gd name="connsiteX79" fmla="*/ 347335 w 608536"/>
              <a:gd name="connsiteY79" fmla="*/ 153445 h 503243"/>
              <a:gd name="connsiteX80" fmla="*/ 348768 w 608536"/>
              <a:gd name="connsiteY80" fmla="*/ 156312 h 503243"/>
              <a:gd name="connsiteX81" fmla="*/ 348078 w 608536"/>
              <a:gd name="connsiteY81" fmla="*/ 156542 h 503243"/>
              <a:gd name="connsiteX82" fmla="*/ 346914 w 608536"/>
              <a:gd name="connsiteY82" fmla="*/ 153726 h 503243"/>
              <a:gd name="connsiteX83" fmla="*/ 274238 w 608536"/>
              <a:gd name="connsiteY83" fmla="*/ 149145 h 503243"/>
              <a:gd name="connsiteX84" fmla="*/ 274238 w 608536"/>
              <a:gd name="connsiteY84" fmla="*/ 150579 h 503243"/>
              <a:gd name="connsiteX85" fmla="*/ 277105 w 608536"/>
              <a:gd name="connsiteY85" fmla="*/ 153445 h 503243"/>
              <a:gd name="connsiteX86" fmla="*/ 278538 w 608536"/>
              <a:gd name="connsiteY86" fmla="*/ 152012 h 503243"/>
              <a:gd name="connsiteX87" fmla="*/ 307203 w 608536"/>
              <a:gd name="connsiteY87" fmla="*/ 139113 h 503243"/>
              <a:gd name="connsiteX88" fmla="*/ 307203 w 608536"/>
              <a:gd name="connsiteY88" fmla="*/ 170644 h 503243"/>
              <a:gd name="connsiteX89" fmla="*/ 307203 w 608536"/>
              <a:gd name="connsiteY89" fmla="*/ 172078 h 503243"/>
              <a:gd name="connsiteX90" fmla="*/ 307203 w 608536"/>
              <a:gd name="connsiteY90" fmla="*/ 174944 h 503243"/>
              <a:gd name="connsiteX91" fmla="*/ 288571 w 608536"/>
              <a:gd name="connsiteY91" fmla="*/ 195010 h 503243"/>
              <a:gd name="connsiteX92" fmla="*/ 290004 w 608536"/>
              <a:gd name="connsiteY92" fmla="*/ 196443 h 503243"/>
              <a:gd name="connsiteX93" fmla="*/ 307203 w 608536"/>
              <a:gd name="connsiteY93" fmla="*/ 174944 h 503243"/>
              <a:gd name="connsiteX94" fmla="*/ 333002 w 608536"/>
              <a:gd name="connsiteY94" fmla="*/ 174944 h 503243"/>
              <a:gd name="connsiteX95" fmla="*/ 333002 w 608536"/>
              <a:gd name="connsiteY95" fmla="*/ 170644 h 503243"/>
              <a:gd name="connsiteX96" fmla="*/ 311503 w 608536"/>
              <a:gd name="connsiteY96" fmla="*/ 170644 h 503243"/>
              <a:gd name="connsiteX97" fmla="*/ 311503 w 608536"/>
              <a:gd name="connsiteY97" fmla="*/ 139113 h 503243"/>
              <a:gd name="connsiteX98" fmla="*/ 331569 w 608536"/>
              <a:gd name="connsiteY98" fmla="*/ 137679 h 503243"/>
              <a:gd name="connsiteX99" fmla="*/ 328702 w 608536"/>
              <a:gd name="connsiteY99" fmla="*/ 141979 h 503243"/>
              <a:gd name="connsiteX100" fmla="*/ 331569 w 608536"/>
              <a:gd name="connsiteY100" fmla="*/ 141979 h 503243"/>
              <a:gd name="connsiteX101" fmla="*/ 333002 w 608536"/>
              <a:gd name="connsiteY101" fmla="*/ 139113 h 503243"/>
              <a:gd name="connsiteX102" fmla="*/ 288571 w 608536"/>
              <a:gd name="connsiteY102" fmla="*/ 136246 h 503243"/>
              <a:gd name="connsiteX103" fmla="*/ 291437 w 608536"/>
              <a:gd name="connsiteY103" fmla="*/ 140546 h 503243"/>
              <a:gd name="connsiteX104" fmla="*/ 292871 w 608536"/>
              <a:gd name="connsiteY104" fmla="*/ 139113 h 503243"/>
              <a:gd name="connsiteX105" fmla="*/ 291437 w 608536"/>
              <a:gd name="connsiteY105" fmla="*/ 136246 h 503243"/>
              <a:gd name="connsiteX106" fmla="*/ 307203 w 608536"/>
              <a:gd name="connsiteY106" fmla="*/ 130513 h 503243"/>
              <a:gd name="connsiteX107" fmla="*/ 307203 w 608536"/>
              <a:gd name="connsiteY107" fmla="*/ 136246 h 503243"/>
              <a:gd name="connsiteX108" fmla="*/ 310070 w 608536"/>
              <a:gd name="connsiteY108" fmla="*/ 136246 h 503243"/>
              <a:gd name="connsiteX109" fmla="*/ 311503 w 608536"/>
              <a:gd name="connsiteY109" fmla="*/ 136246 h 503243"/>
              <a:gd name="connsiteX110" fmla="*/ 311503 w 608536"/>
              <a:gd name="connsiteY110" fmla="*/ 130513 h 503243"/>
              <a:gd name="connsiteX111" fmla="*/ 308637 w 608536"/>
              <a:gd name="connsiteY111" fmla="*/ 126213 h 503243"/>
              <a:gd name="connsiteX112" fmla="*/ 341243 w 608536"/>
              <a:gd name="connsiteY112" fmla="*/ 140008 h 503243"/>
              <a:gd name="connsiteX113" fmla="*/ 346914 w 608536"/>
              <a:gd name="connsiteY113" fmla="*/ 153726 h 503243"/>
              <a:gd name="connsiteX114" fmla="*/ 343035 w 608536"/>
              <a:gd name="connsiteY114" fmla="*/ 156312 h 503243"/>
              <a:gd name="connsiteX115" fmla="*/ 344468 w 608536"/>
              <a:gd name="connsiteY115" fmla="*/ 157745 h 503243"/>
              <a:gd name="connsiteX116" fmla="*/ 348078 w 608536"/>
              <a:gd name="connsiteY116" fmla="*/ 156542 h 503243"/>
              <a:gd name="connsiteX117" fmla="*/ 354501 w 608536"/>
              <a:gd name="connsiteY117" fmla="*/ 172078 h 503243"/>
              <a:gd name="connsiteX118" fmla="*/ 344331 w 608536"/>
              <a:gd name="connsiteY118" fmla="*/ 197092 h 503243"/>
              <a:gd name="connsiteX119" fmla="*/ 340168 w 608536"/>
              <a:gd name="connsiteY119" fmla="*/ 195010 h 503243"/>
              <a:gd name="connsiteX120" fmla="*/ 338735 w 608536"/>
              <a:gd name="connsiteY120" fmla="*/ 196443 h 503243"/>
              <a:gd name="connsiteX121" fmla="*/ 343604 w 608536"/>
              <a:gd name="connsiteY121" fmla="*/ 198878 h 503243"/>
              <a:gd name="connsiteX122" fmla="*/ 341243 w 608536"/>
              <a:gd name="connsiteY122" fmla="*/ 204685 h 503243"/>
              <a:gd name="connsiteX123" fmla="*/ 330095 w 608536"/>
              <a:gd name="connsiteY123" fmla="*/ 212129 h 503243"/>
              <a:gd name="connsiteX124" fmla="*/ 327269 w 608536"/>
              <a:gd name="connsiteY124" fmla="*/ 206476 h 503243"/>
              <a:gd name="connsiteX125" fmla="*/ 324402 w 608536"/>
              <a:gd name="connsiteY125" fmla="*/ 207909 h 503243"/>
              <a:gd name="connsiteX126" fmla="*/ 327269 w 608536"/>
              <a:gd name="connsiteY126" fmla="*/ 213642 h 503243"/>
              <a:gd name="connsiteX127" fmla="*/ 329493 w 608536"/>
              <a:gd name="connsiteY127" fmla="*/ 212530 h 503243"/>
              <a:gd name="connsiteX128" fmla="*/ 326687 w 608536"/>
              <a:gd name="connsiteY128" fmla="*/ 214404 h 503243"/>
              <a:gd name="connsiteX129" fmla="*/ 308637 w 608536"/>
              <a:gd name="connsiteY129" fmla="*/ 217942 h 503243"/>
              <a:gd name="connsiteX130" fmla="*/ 276030 w 608536"/>
              <a:gd name="connsiteY130" fmla="*/ 204685 h 503243"/>
              <a:gd name="connsiteX131" fmla="*/ 271974 w 608536"/>
              <a:gd name="connsiteY131" fmla="*/ 194709 h 503243"/>
              <a:gd name="connsiteX132" fmla="*/ 277105 w 608536"/>
              <a:gd name="connsiteY132" fmla="*/ 192143 h 503243"/>
              <a:gd name="connsiteX133" fmla="*/ 275671 w 608536"/>
              <a:gd name="connsiteY133" fmla="*/ 190710 h 503243"/>
              <a:gd name="connsiteX134" fmla="*/ 271372 w 608536"/>
              <a:gd name="connsiteY134" fmla="*/ 192143 h 503243"/>
              <a:gd name="connsiteX135" fmla="*/ 271372 w 608536"/>
              <a:gd name="connsiteY135" fmla="*/ 193229 h 503243"/>
              <a:gd name="connsiteX136" fmla="*/ 262772 w 608536"/>
              <a:gd name="connsiteY136" fmla="*/ 172078 h 503243"/>
              <a:gd name="connsiteX137" fmla="*/ 308637 w 608536"/>
              <a:gd name="connsiteY137" fmla="*/ 126213 h 503243"/>
              <a:gd name="connsiteX138" fmla="*/ 308574 w 608536"/>
              <a:gd name="connsiteY138" fmla="*/ 117663 h 503243"/>
              <a:gd name="connsiteX139" fmla="*/ 252600 w 608536"/>
              <a:gd name="connsiteY139" fmla="*/ 172132 h 503243"/>
              <a:gd name="connsiteX140" fmla="*/ 308574 w 608536"/>
              <a:gd name="connsiteY140" fmla="*/ 228033 h 503243"/>
              <a:gd name="connsiteX141" fmla="*/ 363112 w 608536"/>
              <a:gd name="connsiteY141" fmla="*/ 172132 h 503243"/>
              <a:gd name="connsiteX142" fmla="*/ 308574 w 608536"/>
              <a:gd name="connsiteY142" fmla="*/ 117663 h 503243"/>
              <a:gd name="connsiteX143" fmla="*/ 307138 w 608536"/>
              <a:gd name="connsiteY143" fmla="*/ 51727 h 503243"/>
              <a:gd name="connsiteX144" fmla="*/ 417651 w 608536"/>
              <a:gd name="connsiteY144" fmla="*/ 156364 h 503243"/>
              <a:gd name="connsiteX145" fmla="*/ 417651 w 608536"/>
              <a:gd name="connsiteY145" fmla="*/ 245234 h 503243"/>
              <a:gd name="connsiteX146" fmla="*/ 608536 w 608536"/>
              <a:gd name="connsiteY146" fmla="*/ 246667 h 503243"/>
              <a:gd name="connsiteX147" fmla="*/ 608536 w 608536"/>
              <a:gd name="connsiteY147" fmla="*/ 503243 h 503243"/>
              <a:gd name="connsiteX148" fmla="*/ 343019 w 608536"/>
              <a:gd name="connsiteY148" fmla="*/ 503243 h 503243"/>
              <a:gd name="connsiteX149" fmla="*/ 343019 w 608536"/>
              <a:gd name="connsiteY149" fmla="*/ 392873 h 503243"/>
              <a:gd name="connsiteX150" fmla="*/ 271258 w 608536"/>
              <a:gd name="connsiteY150" fmla="*/ 392873 h 503243"/>
              <a:gd name="connsiteX151" fmla="*/ 271258 w 608536"/>
              <a:gd name="connsiteY151" fmla="*/ 503243 h 503243"/>
              <a:gd name="connsiteX152" fmla="*/ 0 w 608536"/>
              <a:gd name="connsiteY152" fmla="*/ 503243 h 503243"/>
              <a:gd name="connsiteX153" fmla="*/ 0 w 608536"/>
              <a:gd name="connsiteY153" fmla="*/ 245234 h 503243"/>
              <a:gd name="connsiteX154" fmla="*/ 198061 w 608536"/>
              <a:gd name="connsiteY154" fmla="*/ 245234 h 503243"/>
              <a:gd name="connsiteX155" fmla="*/ 198061 w 608536"/>
              <a:gd name="connsiteY155" fmla="*/ 156364 h 503243"/>
              <a:gd name="connsiteX156" fmla="*/ 310012 w 608536"/>
              <a:gd name="connsiteY156" fmla="*/ 0 h 503243"/>
              <a:gd name="connsiteX157" fmla="*/ 454965 w 608536"/>
              <a:gd name="connsiteY157" fmla="*/ 144817 h 503243"/>
              <a:gd name="connsiteX158" fmla="*/ 436308 w 608536"/>
              <a:gd name="connsiteY158" fmla="*/ 163456 h 503243"/>
              <a:gd name="connsiteX159" fmla="*/ 308577 w 608536"/>
              <a:gd name="connsiteY159" fmla="*/ 37280 h 503243"/>
              <a:gd name="connsiteX160" fmla="*/ 177975 w 608536"/>
              <a:gd name="connsiteY160" fmla="*/ 163456 h 503243"/>
              <a:gd name="connsiteX161" fmla="*/ 159318 w 608536"/>
              <a:gd name="connsiteY161" fmla="*/ 143383 h 503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8536" h="503243">
                <a:moveTo>
                  <a:pt x="523858" y="377105"/>
                </a:moveTo>
                <a:lnTo>
                  <a:pt x="523858" y="424407"/>
                </a:lnTo>
                <a:lnTo>
                  <a:pt x="571220" y="424407"/>
                </a:lnTo>
                <a:lnTo>
                  <a:pt x="571220" y="377105"/>
                </a:lnTo>
                <a:close/>
                <a:moveTo>
                  <a:pt x="452096" y="377105"/>
                </a:moveTo>
                <a:lnTo>
                  <a:pt x="452096" y="424407"/>
                </a:lnTo>
                <a:lnTo>
                  <a:pt x="499459" y="424407"/>
                </a:lnTo>
                <a:lnTo>
                  <a:pt x="499459" y="377105"/>
                </a:lnTo>
                <a:close/>
                <a:moveTo>
                  <a:pt x="383205" y="377105"/>
                </a:moveTo>
                <a:lnTo>
                  <a:pt x="383205" y="424407"/>
                </a:lnTo>
                <a:lnTo>
                  <a:pt x="432003" y="424407"/>
                </a:lnTo>
                <a:lnTo>
                  <a:pt x="432003" y="377105"/>
                </a:lnTo>
                <a:close/>
                <a:moveTo>
                  <a:pt x="177968" y="374239"/>
                </a:moveTo>
                <a:lnTo>
                  <a:pt x="177968" y="421540"/>
                </a:lnTo>
                <a:lnTo>
                  <a:pt x="226766" y="421540"/>
                </a:lnTo>
                <a:lnTo>
                  <a:pt x="226766" y="374239"/>
                </a:lnTo>
                <a:close/>
                <a:moveTo>
                  <a:pt x="106207" y="374239"/>
                </a:moveTo>
                <a:lnTo>
                  <a:pt x="106207" y="421540"/>
                </a:lnTo>
                <a:lnTo>
                  <a:pt x="155004" y="421540"/>
                </a:lnTo>
                <a:lnTo>
                  <a:pt x="155004" y="374239"/>
                </a:lnTo>
                <a:close/>
                <a:moveTo>
                  <a:pt x="38751" y="374239"/>
                </a:moveTo>
                <a:lnTo>
                  <a:pt x="38751" y="421540"/>
                </a:lnTo>
                <a:lnTo>
                  <a:pt x="86114" y="421540"/>
                </a:lnTo>
                <a:lnTo>
                  <a:pt x="86114" y="374239"/>
                </a:lnTo>
                <a:close/>
                <a:moveTo>
                  <a:pt x="525293" y="308303"/>
                </a:moveTo>
                <a:lnTo>
                  <a:pt x="525293" y="354171"/>
                </a:lnTo>
                <a:lnTo>
                  <a:pt x="572655" y="354171"/>
                </a:lnTo>
                <a:lnTo>
                  <a:pt x="572655" y="308303"/>
                </a:lnTo>
                <a:close/>
                <a:moveTo>
                  <a:pt x="453532" y="308303"/>
                </a:moveTo>
                <a:lnTo>
                  <a:pt x="453532" y="354171"/>
                </a:lnTo>
                <a:lnTo>
                  <a:pt x="500894" y="354171"/>
                </a:lnTo>
                <a:lnTo>
                  <a:pt x="500894" y="308303"/>
                </a:lnTo>
                <a:close/>
                <a:moveTo>
                  <a:pt x="384641" y="308303"/>
                </a:moveTo>
                <a:lnTo>
                  <a:pt x="384641" y="354171"/>
                </a:lnTo>
                <a:lnTo>
                  <a:pt x="433438" y="354171"/>
                </a:lnTo>
                <a:lnTo>
                  <a:pt x="433438" y="308303"/>
                </a:lnTo>
                <a:close/>
                <a:moveTo>
                  <a:pt x="179403" y="308303"/>
                </a:moveTo>
                <a:lnTo>
                  <a:pt x="179403" y="354171"/>
                </a:lnTo>
                <a:lnTo>
                  <a:pt x="228201" y="354171"/>
                </a:lnTo>
                <a:lnTo>
                  <a:pt x="228201" y="308303"/>
                </a:lnTo>
                <a:close/>
                <a:moveTo>
                  <a:pt x="107642" y="308303"/>
                </a:moveTo>
                <a:lnTo>
                  <a:pt x="107642" y="354171"/>
                </a:lnTo>
                <a:lnTo>
                  <a:pt x="156440" y="354171"/>
                </a:lnTo>
                <a:lnTo>
                  <a:pt x="156440" y="308303"/>
                </a:lnTo>
                <a:close/>
                <a:moveTo>
                  <a:pt x="40186" y="308303"/>
                </a:moveTo>
                <a:lnTo>
                  <a:pt x="40186" y="354171"/>
                </a:lnTo>
                <a:lnTo>
                  <a:pt x="87549" y="354171"/>
                </a:lnTo>
                <a:lnTo>
                  <a:pt x="87549" y="308303"/>
                </a:lnTo>
                <a:close/>
                <a:moveTo>
                  <a:pt x="330095" y="212129"/>
                </a:moveTo>
                <a:lnTo>
                  <a:pt x="330135" y="212209"/>
                </a:lnTo>
                <a:lnTo>
                  <a:pt x="329493" y="212530"/>
                </a:lnTo>
                <a:close/>
                <a:moveTo>
                  <a:pt x="307203" y="210776"/>
                </a:moveTo>
                <a:lnTo>
                  <a:pt x="307203" y="216509"/>
                </a:lnTo>
                <a:lnTo>
                  <a:pt x="311503" y="216509"/>
                </a:lnTo>
                <a:lnTo>
                  <a:pt x="311503" y="210776"/>
                </a:lnTo>
                <a:cubicBezTo>
                  <a:pt x="311503" y="210776"/>
                  <a:pt x="310070" y="210776"/>
                  <a:pt x="310070" y="210776"/>
                </a:cubicBezTo>
                <a:cubicBezTo>
                  <a:pt x="308637" y="210776"/>
                  <a:pt x="307203" y="210776"/>
                  <a:pt x="307203" y="210776"/>
                </a:cubicBezTo>
                <a:close/>
                <a:moveTo>
                  <a:pt x="288571" y="205043"/>
                </a:moveTo>
                <a:lnTo>
                  <a:pt x="285704" y="209343"/>
                </a:lnTo>
                <a:lnTo>
                  <a:pt x="287138" y="210776"/>
                </a:lnTo>
                <a:lnTo>
                  <a:pt x="290004" y="206476"/>
                </a:lnTo>
                <a:cubicBezTo>
                  <a:pt x="290004" y="205043"/>
                  <a:pt x="288571" y="205043"/>
                  <a:pt x="288571" y="205043"/>
                </a:cubicBezTo>
                <a:close/>
                <a:moveTo>
                  <a:pt x="344331" y="197092"/>
                </a:moveTo>
                <a:lnTo>
                  <a:pt x="345901" y="197877"/>
                </a:lnTo>
                <a:lnTo>
                  <a:pt x="344468" y="199310"/>
                </a:lnTo>
                <a:lnTo>
                  <a:pt x="343604" y="198878"/>
                </a:lnTo>
                <a:close/>
                <a:moveTo>
                  <a:pt x="271372" y="193229"/>
                </a:moveTo>
                <a:lnTo>
                  <a:pt x="271974" y="194709"/>
                </a:lnTo>
                <a:lnTo>
                  <a:pt x="271372" y="195010"/>
                </a:lnTo>
                <a:close/>
                <a:moveTo>
                  <a:pt x="347335" y="170644"/>
                </a:moveTo>
                <a:cubicBezTo>
                  <a:pt x="347335" y="172078"/>
                  <a:pt x="347335" y="172078"/>
                  <a:pt x="347335" y="173511"/>
                </a:cubicBezTo>
                <a:cubicBezTo>
                  <a:pt x="347335" y="173511"/>
                  <a:pt x="347335" y="174944"/>
                  <a:pt x="347335" y="174944"/>
                </a:cubicBezTo>
                <a:lnTo>
                  <a:pt x="351634" y="174944"/>
                </a:lnTo>
                <a:lnTo>
                  <a:pt x="351634" y="170644"/>
                </a:lnTo>
                <a:close/>
                <a:moveTo>
                  <a:pt x="267072" y="170644"/>
                </a:moveTo>
                <a:lnTo>
                  <a:pt x="267072" y="174944"/>
                </a:lnTo>
                <a:lnTo>
                  <a:pt x="271372" y="174944"/>
                </a:lnTo>
                <a:cubicBezTo>
                  <a:pt x="271372" y="174944"/>
                  <a:pt x="271372" y="173511"/>
                  <a:pt x="271372" y="173511"/>
                </a:cubicBezTo>
                <a:cubicBezTo>
                  <a:pt x="271372" y="172078"/>
                  <a:pt x="271372" y="172078"/>
                  <a:pt x="271372" y="170644"/>
                </a:cubicBezTo>
                <a:close/>
                <a:moveTo>
                  <a:pt x="347335" y="153445"/>
                </a:moveTo>
                <a:lnTo>
                  <a:pt x="348768" y="156312"/>
                </a:lnTo>
                <a:lnTo>
                  <a:pt x="348078" y="156542"/>
                </a:lnTo>
                <a:lnTo>
                  <a:pt x="346914" y="153726"/>
                </a:lnTo>
                <a:close/>
                <a:moveTo>
                  <a:pt x="274238" y="149145"/>
                </a:moveTo>
                <a:lnTo>
                  <a:pt x="274238" y="150579"/>
                </a:lnTo>
                <a:lnTo>
                  <a:pt x="277105" y="153445"/>
                </a:lnTo>
                <a:cubicBezTo>
                  <a:pt x="277105" y="153445"/>
                  <a:pt x="278538" y="152012"/>
                  <a:pt x="278538" y="152012"/>
                </a:cubicBezTo>
                <a:close/>
                <a:moveTo>
                  <a:pt x="307203" y="139113"/>
                </a:moveTo>
                <a:lnTo>
                  <a:pt x="307203" y="170644"/>
                </a:lnTo>
                <a:lnTo>
                  <a:pt x="307203" y="172078"/>
                </a:lnTo>
                <a:lnTo>
                  <a:pt x="307203" y="174944"/>
                </a:lnTo>
                <a:lnTo>
                  <a:pt x="288571" y="195010"/>
                </a:lnTo>
                <a:lnTo>
                  <a:pt x="290004" y="196443"/>
                </a:lnTo>
                <a:lnTo>
                  <a:pt x="307203" y="174944"/>
                </a:lnTo>
                <a:lnTo>
                  <a:pt x="333002" y="174944"/>
                </a:lnTo>
                <a:lnTo>
                  <a:pt x="333002" y="170644"/>
                </a:lnTo>
                <a:lnTo>
                  <a:pt x="311503" y="170644"/>
                </a:lnTo>
                <a:lnTo>
                  <a:pt x="311503" y="139113"/>
                </a:lnTo>
                <a:close/>
                <a:moveTo>
                  <a:pt x="331569" y="137679"/>
                </a:moveTo>
                <a:lnTo>
                  <a:pt x="328702" y="141979"/>
                </a:lnTo>
                <a:cubicBezTo>
                  <a:pt x="330135" y="141979"/>
                  <a:pt x="330135" y="141979"/>
                  <a:pt x="331569" y="141979"/>
                </a:cubicBezTo>
                <a:lnTo>
                  <a:pt x="333002" y="139113"/>
                </a:lnTo>
                <a:close/>
                <a:moveTo>
                  <a:pt x="288571" y="136246"/>
                </a:moveTo>
                <a:lnTo>
                  <a:pt x="291437" y="140546"/>
                </a:lnTo>
                <a:cubicBezTo>
                  <a:pt x="291437" y="140546"/>
                  <a:pt x="292871" y="139113"/>
                  <a:pt x="292871" y="139113"/>
                </a:cubicBezTo>
                <a:lnTo>
                  <a:pt x="291437" y="136246"/>
                </a:lnTo>
                <a:close/>
                <a:moveTo>
                  <a:pt x="307203" y="130513"/>
                </a:moveTo>
                <a:lnTo>
                  <a:pt x="307203" y="136246"/>
                </a:lnTo>
                <a:cubicBezTo>
                  <a:pt x="307203" y="136246"/>
                  <a:pt x="308637" y="136246"/>
                  <a:pt x="310070" y="136246"/>
                </a:cubicBezTo>
                <a:cubicBezTo>
                  <a:pt x="310070" y="136246"/>
                  <a:pt x="311503" y="136246"/>
                  <a:pt x="311503" y="136246"/>
                </a:cubicBezTo>
                <a:lnTo>
                  <a:pt x="311503" y="130513"/>
                </a:lnTo>
                <a:close/>
                <a:moveTo>
                  <a:pt x="308637" y="126213"/>
                </a:moveTo>
                <a:cubicBezTo>
                  <a:pt x="321536" y="126213"/>
                  <a:pt x="333002" y="131588"/>
                  <a:pt x="341243" y="140008"/>
                </a:cubicBezTo>
                <a:lnTo>
                  <a:pt x="346914" y="153726"/>
                </a:lnTo>
                <a:lnTo>
                  <a:pt x="343035" y="156312"/>
                </a:lnTo>
                <a:cubicBezTo>
                  <a:pt x="343035" y="156312"/>
                  <a:pt x="343035" y="157745"/>
                  <a:pt x="344468" y="157745"/>
                </a:cubicBezTo>
                <a:lnTo>
                  <a:pt x="348078" y="156542"/>
                </a:lnTo>
                <a:lnTo>
                  <a:pt x="354501" y="172078"/>
                </a:lnTo>
                <a:lnTo>
                  <a:pt x="344331" y="197092"/>
                </a:lnTo>
                <a:lnTo>
                  <a:pt x="340168" y="195010"/>
                </a:lnTo>
                <a:cubicBezTo>
                  <a:pt x="340168" y="195010"/>
                  <a:pt x="340168" y="196443"/>
                  <a:pt x="338735" y="196443"/>
                </a:cubicBezTo>
                <a:lnTo>
                  <a:pt x="343604" y="198878"/>
                </a:lnTo>
                <a:lnTo>
                  <a:pt x="341243" y="204685"/>
                </a:lnTo>
                <a:lnTo>
                  <a:pt x="330095" y="212129"/>
                </a:lnTo>
                <a:lnTo>
                  <a:pt x="327269" y="206476"/>
                </a:lnTo>
                <a:cubicBezTo>
                  <a:pt x="325836" y="206476"/>
                  <a:pt x="325836" y="207909"/>
                  <a:pt x="324402" y="207909"/>
                </a:cubicBezTo>
                <a:lnTo>
                  <a:pt x="327269" y="213642"/>
                </a:lnTo>
                <a:lnTo>
                  <a:pt x="329493" y="212530"/>
                </a:lnTo>
                <a:lnTo>
                  <a:pt x="326687" y="214404"/>
                </a:lnTo>
                <a:cubicBezTo>
                  <a:pt x="321178" y="216688"/>
                  <a:pt x="315086" y="217942"/>
                  <a:pt x="308637" y="217942"/>
                </a:cubicBezTo>
                <a:cubicBezTo>
                  <a:pt x="295738" y="217942"/>
                  <a:pt x="284271" y="212926"/>
                  <a:pt x="276030" y="204685"/>
                </a:cubicBezTo>
                <a:lnTo>
                  <a:pt x="271974" y="194709"/>
                </a:lnTo>
                <a:lnTo>
                  <a:pt x="277105" y="192143"/>
                </a:lnTo>
                <a:cubicBezTo>
                  <a:pt x="277105" y="192143"/>
                  <a:pt x="275671" y="190710"/>
                  <a:pt x="275671" y="190710"/>
                </a:cubicBezTo>
                <a:lnTo>
                  <a:pt x="271372" y="192143"/>
                </a:lnTo>
                <a:lnTo>
                  <a:pt x="271372" y="193229"/>
                </a:lnTo>
                <a:lnTo>
                  <a:pt x="262772" y="172078"/>
                </a:lnTo>
                <a:cubicBezTo>
                  <a:pt x="262772" y="147712"/>
                  <a:pt x="282838" y="126213"/>
                  <a:pt x="308637" y="126213"/>
                </a:cubicBezTo>
                <a:close/>
                <a:moveTo>
                  <a:pt x="308574" y="117663"/>
                </a:moveTo>
                <a:cubicBezTo>
                  <a:pt x="278434" y="117663"/>
                  <a:pt x="252600" y="142030"/>
                  <a:pt x="252600" y="172132"/>
                </a:cubicBezTo>
                <a:cubicBezTo>
                  <a:pt x="252600" y="203666"/>
                  <a:pt x="278434" y="228033"/>
                  <a:pt x="308574" y="228033"/>
                </a:cubicBezTo>
                <a:cubicBezTo>
                  <a:pt x="338713" y="228033"/>
                  <a:pt x="363112" y="203666"/>
                  <a:pt x="363112" y="172132"/>
                </a:cubicBezTo>
                <a:cubicBezTo>
                  <a:pt x="363112" y="142030"/>
                  <a:pt x="338713" y="117663"/>
                  <a:pt x="308574" y="117663"/>
                </a:cubicBezTo>
                <a:close/>
                <a:moveTo>
                  <a:pt x="307138" y="51727"/>
                </a:moveTo>
                <a:lnTo>
                  <a:pt x="417651" y="156364"/>
                </a:lnTo>
                <a:lnTo>
                  <a:pt x="417651" y="245234"/>
                </a:lnTo>
                <a:lnTo>
                  <a:pt x="608536" y="246667"/>
                </a:lnTo>
                <a:lnTo>
                  <a:pt x="608536" y="503243"/>
                </a:lnTo>
                <a:lnTo>
                  <a:pt x="343019" y="503243"/>
                </a:lnTo>
                <a:lnTo>
                  <a:pt x="343019" y="392873"/>
                </a:lnTo>
                <a:lnTo>
                  <a:pt x="271258" y="392873"/>
                </a:lnTo>
                <a:lnTo>
                  <a:pt x="271258" y="503243"/>
                </a:lnTo>
                <a:lnTo>
                  <a:pt x="0" y="503243"/>
                </a:lnTo>
                <a:lnTo>
                  <a:pt x="0" y="245234"/>
                </a:lnTo>
                <a:lnTo>
                  <a:pt x="198061" y="245234"/>
                </a:lnTo>
                <a:lnTo>
                  <a:pt x="198061" y="156364"/>
                </a:lnTo>
                <a:close/>
                <a:moveTo>
                  <a:pt x="310012" y="0"/>
                </a:moveTo>
                <a:lnTo>
                  <a:pt x="454965" y="144817"/>
                </a:lnTo>
                <a:lnTo>
                  <a:pt x="436308" y="163456"/>
                </a:lnTo>
                <a:lnTo>
                  <a:pt x="308577" y="37280"/>
                </a:lnTo>
                <a:lnTo>
                  <a:pt x="177975" y="163456"/>
                </a:lnTo>
                <a:lnTo>
                  <a:pt x="159318" y="143383"/>
                </a:lnTo>
                <a:close/>
              </a:path>
            </a:pathLst>
          </a:custGeom>
          <a:solidFill>
            <a:srgbClr val="DA1D27"/>
          </a:solidFill>
          <a:ln>
            <a:noFill/>
          </a:ln>
        </p:spPr>
        <p:txBody>
          <a:bodyPr/>
          <a:lstStyle/>
          <a:p>
            <a:endParaRPr lang="zh-CN" altLang="en-US"/>
          </a:p>
        </p:txBody>
      </p:sp>
      <p:sp>
        <p:nvSpPr>
          <p:cNvPr id="45" name="文本框 44"/>
          <p:cNvSpPr txBox="1"/>
          <p:nvPr/>
        </p:nvSpPr>
        <p:spPr>
          <a:xfrm>
            <a:off x="1581771" y="5865717"/>
            <a:ext cx="9238471" cy="646331"/>
          </a:xfrm>
          <a:prstGeom prst="rect">
            <a:avLst/>
          </a:prstGeom>
          <a:noFill/>
        </p:spPr>
        <p:txBody>
          <a:bodyPr wrap="square" rtlCol="0">
            <a:spAutoFit/>
          </a:bodyPr>
          <a:lstStyle/>
          <a:p>
            <a:r>
              <a:rPr lang="zh-CN" altLang="en-US" b="1" dirty="0">
                <a:solidFill>
                  <a:srgbClr val="C00000"/>
                </a:solidFill>
                <a:latin typeface="微软雅黑" panose="020B0503020204020204" charset="-122"/>
                <a:ea typeface="微软雅黑" panose="020B0503020204020204" charset="-122"/>
              </a:rPr>
              <a:t>根据参赛人数和选手成绩综合评定，评分权重为参赛人数占比</a:t>
            </a:r>
            <a:r>
              <a:rPr lang="en-US" altLang="en-US" b="1" dirty="0">
                <a:solidFill>
                  <a:srgbClr val="C00000"/>
                </a:solidFill>
                <a:latin typeface="微软雅黑" panose="020B0503020204020204" charset="-122"/>
                <a:ea typeface="微软雅黑" panose="020B0503020204020204" charset="-122"/>
              </a:rPr>
              <a:t> 70%</a:t>
            </a:r>
            <a:r>
              <a:rPr lang="zh-CN" altLang="en-US" b="1" dirty="0">
                <a:solidFill>
                  <a:srgbClr val="C00000"/>
                </a:solidFill>
                <a:latin typeface="微软雅黑" panose="020B0503020204020204" charset="-122"/>
                <a:ea typeface="微软雅黑" panose="020B0503020204020204" charset="-122"/>
              </a:rPr>
              <a:t>，学生成绩占比</a:t>
            </a:r>
            <a:r>
              <a:rPr lang="en-US" altLang="en-US" b="1" dirty="0">
                <a:solidFill>
                  <a:srgbClr val="C00000"/>
                </a:solidFill>
                <a:latin typeface="微软雅黑" panose="020B0503020204020204" charset="-122"/>
                <a:ea typeface="微软雅黑" panose="020B0503020204020204" charset="-122"/>
              </a:rPr>
              <a:t> 30%</a:t>
            </a:r>
            <a:r>
              <a:rPr lang="zh-CN" altLang="en-US" b="1" dirty="0">
                <a:solidFill>
                  <a:srgbClr val="C00000"/>
                </a:solidFill>
                <a:latin typeface="微软雅黑" panose="020B0503020204020204" charset="-122"/>
                <a:ea typeface="微软雅黑" panose="020B0503020204020204" charset="-122"/>
              </a:rPr>
              <a:t>。</a:t>
            </a:r>
          </a:p>
          <a:p>
            <a:endParaRPr lang="zh-CN" altLang="en-US" dirty="0"/>
          </a:p>
        </p:txBody>
      </p:sp>
      <p:pic>
        <p:nvPicPr>
          <p:cNvPr id="32" name="图片 31" descr="东方财富logo-02"/>
          <p:cNvPicPr>
            <a:picLocks noChangeAspect="1"/>
          </p:cNvPicPr>
          <p:nvPr/>
        </p:nvPicPr>
        <p:blipFill>
          <a:blip r:embed="rId3"/>
          <a:stretch>
            <a:fillRect/>
          </a:stretch>
        </p:blipFill>
        <p:spPr>
          <a:xfrm>
            <a:off x="10083630" y="142852"/>
            <a:ext cx="1680070" cy="642942"/>
          </a:xfrm>
          <a:prstGeom prst="rect">
            <a:avLst/>
          </a:prstGeom>
        </p:spPr>
      </p:pic>
      <p:pic>
        <p:nvPicPr>
          <p:cNvPr id="18" name="图片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28208" y="1484078"/>
            <a:ext cx="3910844" cy="3910844"/>
          </a:xfrm>
          <a:prstGeom prst="rect">
            <a:avLst/>
          </a:prstGeom>
        </p:spPr>
      </p:pic>
    </p:spTree>
    <p:extLst>
      <p:ext uri="{BB962C8B-B14F-4D97-AF65-F5344CB8AC3E}">
        <p14:creationId xmlns:p14="http://schemas.microsoft.com/office/powerpoint/2010/main" val="17596757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209821" y="-1448973"/>
            <a:ext cx="956603" cy="1280160"/>
          </a:xfrm>
          <a:prstGeom prst="rect">
            <a:avLst/>
          </a:prstGeom>
          <a:solidFill>
            <a:srgbClr val="DA1D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7656" y="383345"/>
            <a:ext cx="1804433" cy="708036"/>
            <a:chOff x="-7656" y="383345"/>
            <a:chExt cx="1353399" cy="531056"/>
          </a:xfrm>
          <a:solidFill>
            <a:srgbClr val="DA1D27"/>
          </a:solidFill>
        </p:grpSpPr>
        <p:sp>
          <p:nvSpPr>
            <p:cNvPr id="11" name="任意多边形 10"/>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文本框 18"/>
          <p:cNvSpPr>
            <a:spLocks noChangeArrowheads="1"/>
          </p:cNvSpPr>
          <p:nvPr/>
        </p:nvSpPr>
        <p:spPr bwMode="auto">
          <a:xfrm>
            <a:off x="2433622" y="412841"/>
            <a:ext cx="526297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400" b="1" dirty="0" smtClean="0">
                <a:solidFill>
                  <a:srgbClr val="DA1D27"/>
                </a:solidFill>
                <a:latin typeface="微软雅黑" panose="020B0503020204020204" pitchFamily="34" charset="-122"/>
                <a:ea typeface="微软雅黑" panose="020B0503020204020204" pitchFamily="34" charset="-122"/>
                <a:sym typeface="微软雅黑" panose="020B0503020204020204" pitchFamily="34" charset="-122"/>
              </a:rPr>
              <a:t>领队及指导老师奖项</a:t>
            </a:r>
            <a:endParaRPr lang="en-US" altLang="en-US" sz="4400" b="1" dirty="0">
              <a:solidFill>
                <a:srgbClr val="DA1D27"/>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Freeform 6"/>
          <p:cNvSpPr>
            <a:spLocks noEditPoints="1" noChangeArrowheads="1"/>
          </p:cNvSpPr>
          <p:nvPr/>
        </p:nvSpPr>
        <p:spPr bwMode="auto">
          <a:xfrm>
            <a:off x="5419725" y="2549525"/>
            <a:ext cx="287338" cy="546100"/>
          </a:xfrm>
          <a:custGeom>
            <a:avLst/>
            <a:gdLst>
              <a:gd name="T0" fmla="*/ 86 w 203"/>
              <a:gd name="T1" fmla="*/ 125 h 385"/>
              <a:gd name="T2" fmla="*/ 78 w 203"/>
              <a:gd name="T3" fmla="*/ 128 h 385"/>
              <a:gd name="T4" fmla="*/ 86 w 203"/>
              <a:gd name="T5" fmla="*/ 140 h 385"/>
              <a:gd name="T6" fmla="*/ 92 w 203"/>
              <a:gd name="T7" fmla="*/ 143 h 385"/>
              <a:gd name="T8" fmla="*/ 86 w 203"/>
              <a:gd name="T9" fmla="*/ 125 h 385"/>
              <a:gd name="T10" fmla="*/ 192 w 203"/>
              <a:gd name="T11" fmla="*/ 0 h 385"/>
              <a:gd name="T12" fmla="*/ 86 w 203"/>
              <a:gd name="T13" fmla="*/ 87 h 385"/>
              <a:gd name="T14" fmla="*/ 61 w 203"/>
              <a:gd name="T15" fmla="*/ 87 h 385"/>
              <a:gd name="T16" fmla="*/ 18 w 203"/>
              <a:gd name="T17" fmla="*/ 24 h 385"/>
              <a:gd name="T18" fmla="*/ 17 w 203"/>
              <a:gd name="T19" fmla="*/ 35 h 385"/>
              <a:gd name="T20" fmla="*/ 17 w 203"/>
              <a:gd name="T21" fmla="*/ 35 h 385"/>
              <a:gd name="T22" fmla="*/ 16 w 203"/>
              <a:gd name="T23" fmla="*/ 37 h 385"/>
              <a:gd name="T24" fmla="*/ 10 w 203"/>
              <a:gd name="T25" fmla="*/ 56 h 385"/>
              <a:gd name="T26" fmla="*/ 4 w 203"/>
              <a:gd name="T27" fmla="*/ 125 h 385"/>
              <a:gd name="T28" fmla="*/ 7 w 203"/>
              <a:gd name="T29" fmla="*/ 143 h 385"/>
              <a:gd name="T30" fmla="*/ 58 w 203"/>
              <a:gd name="T31" fmla="*/ 90 h 385"/>
              <a:gd name="T32" fmla="*/ 49 w 203"/>
              <a:gd name="T33" fmla="*/ 106 h 385"/>
              <a:gd name="T34" fmla="*/ 51 w 203"/>
              <a:gd name="T35" fmla="*/ 121 h 385"/>
              <a:gd name="T36" fmla="*/ 10 w 203"/>
              <a:gd name="T37" fmla="*/ 233 h 385"/>
              <a:gd name="T38" fmla="*/ 16 w 203"/>
              <a:gd name="T39" fmla="*/ 269 h 385"/>
              <a:gd name="T40" fmla="*/ 18 w 203"/>
              <a:gd name="T41" fmla="*/ 363 h 385"/>
              <a:gd name="T42" fmla="*/ 85 w 203"/>
              <a:gd name="T43" fmla="*/ 191 h 385"/>
              <a:gd name="T44" fmla="*/ 98 w 203"/>
              <a:gd name="T45" fmla="*/ 166 h 385"/>
              <a:gd name="T46" fmla="*/ 90 w 203"/>
              <a:gd name="T47" fmla="*/ 122 h 385"/>
              <a:gd name="T48" fmla="*/ 94 w 203"/>
              <a:gd name="T49" fmla="*/ 101 h 385"/>
              <a:gd name="T50" fmla="*/ 92 w 203"/>
              <a:gd name="T51" fmla="*/ 96 h 385"/>
              <a:gd name="T52" fmla="*/ 115 w 203"/>
              <a:gd name="T53" fmla="*/ 138 h 385"/>
              <a:gd name="T54" fmla="*/ 191 w 203"/>
              <a:gd name="T55" fmla="*/ 48 h 385"/>
              <a:gd name="T56" fmla="*/ 203 w 203"/>
              <a:gd name="T57" fmla="*/ 24 h 385"/>
              <a:gd name="T58" fmla="*/ 192 w 203"/>
              <a:gd name="T59" fmla="*/ 0 h 385"/>
              <a:gd name="T60" fmla="*/ 70 w 203"/>
              <a:gd name="T61" fmla="*/ 128 h 385"/>
              <a:gd name="T62" fmla="*/ 51 w 203"/>
              <a:gd name="T63" fmla="*/ 122 h 385"/>
              <a:gd name="T64" fmla="*/ 50 w 203"/>
              <a:gd name="T65" fmla="*/ 153 h 385"/>
              <a:gd name="T66" fmla="*/ 63 w 203"/>
              <a:gd name="T67" fmla="*/ 142 h 385"/>
              <a:gd name="T68" fmla="*/ 71 w 203"/>
              <a:gd name="T69" fmla="*/ 142 h 385"/>
              <a:gd name="T70" fmla="*/ 74 w 203"/>
              <a:gd name="T71" fmla="*/ 128 h 385"/>
              <a:gd name="T72" fmla="*/ 70 w 203"/>
              <a:gd name="T73" fmla="*/ 128 h 38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03"/>
              <a:gd name="T112" fmla="*/ 0 h 385"/>
              <a:gd name="T113" fmla="*/ 203 w 203"/>
              <a:gd name="T114" fmla="*/ 385 h 38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03" h="385">
                <a:moveTo>
                  <a:pt x="86" y="125"/>
                </a:moveTo>
                <a:cubicBezTo>
                  <a:pt x="84" y="126"/>
                  <a:pt x="81" y="127"/>
                  <a:pt x="78" y="128"/>
                </a:cubicBezTo>
                <a:cubicBezTo>
                  <a:pt x="80" y="130"/>
                  <a:pt x="82" y="134"/>
                  <a:pt x="86" y="140"/>
                </a:cubicBezTo>
                <a:cubicBezTo>
                  <a:pt x="93" y="164"/>
                  <a:pt x="97" y="160"/>
                  <a:pt x="92" y="143"/>
                </a:cubicBezTo>
                <a:cubicBezTo>
                  <a:pt x="91" y="138"/>
                  <a:pt x="89" y="131"/>
                  <a:pt x="86" y="125"/>
                </a:cubicBezTo>
                <a:moveTo>
                  <a:pt x="192" y="0"/>
                </a:moveTo>
                <a:cubicBezTo>
                  <a:pt x="192" y="31"/>
                  <a:pt x="115" y="84"/>
                  <a:pt x="86" y="87"/>
                </a:cubicBezTo>
                <a:cubicBezTo>
                  <a:pt x="79" y="82"/>
                  <a:pt x="70" y="80"/>
                  <a:pt x="61" y="87"/>
                </a:cubicBezTo>
                <a:cubicBezTo>
                  <a:pt x="32" y="77"/>
                  <a:pt x="20" y="42"/>
                  <a:pt x="18" y="24"/>
                </a:cubicBezTo>
                <a:cubicBezTo>
                  <a:pt x="18" y="28"/>
                  <a:pt x="17" y="32"/>
                  <a:pt x="17" y="35"/>
                </a:cubicBezTo>
                <a:cubicBezTo>
                  <a:pt x="17" y="35"/>
                  <a:pt x="17" y="35"/>
                  <a:pt x="17" y="35"/>
                </a:cubicBezTo>
                <a:cubicBezTo>
                  <a:pt x="17" y="36"/>
                  <a:pt x="16" y="36"/>
                  <a:pt x="16" y="37"/>
                </a:cubicBezTo>
                <a:cubicBezTo>
                  <a:pt x="15" y="44"/>
                  <a:pt x="12" y="50"/>
                  <a:pt x="10" y="56"/>
                </a:cubicBezTo>
                <a:cubicBezTo>
                  <a:pt x="5" y="73"/>
                  <a:pt x="0" y="97"/>
                  <a:pt x="4" y="125"/>
                </a:cubicBezTo>
                <a:cubicBezTo>
                  <a:pt x="5" y="131"/>
                  <a:pt x="6" y="137"/>
                  <a:pt x="7" y="143"/>
                </a:cubicBezTo>
                <a:cubicBezTo>
                  <a:pt x="16" y="124"/>
                  <a:pt x="43" y="98"/>
                  <a:pt x="58" y="90"/>
                </a:cubicBezTo>
                <a:cubicBezTo>
                  <a:pt x="55" y="94"/>
                  <a:pt x="52" y="99"/>
                  <a:pt x="49" y="106"/>
                </a:cubicBezTo>
                <a:cubicBezTo>
                  <a:pt x="47" y="111"/>
                  <a:pt x="47" y="117"/>
                  <a:pt x="51" y="121"/>
                </a:cubicBezTo>
                <a:cubicBezTo>
                  <a:pt x="41" y="140"/>
                  <a:pt x="23" y="181"/>
                  <a:pt x="10" y="233"/>
                </a:cubicBezTo>
                <a:cubicBezTo>
                  <a:pt x="14" y="245"/>
                  <a:pt x="16" y="258"/>
                  <a:pt x="16" y="269"/>
                </a:cubicBezTo>
                <a:cubicBezTo>
                  <a:pt x="16" y="310"/>
                  <a:pt x="15" y="385"/>
                  <a:pt x="18" y="363"/>
                </a:cubicBezTo>
                <a:cubicBezTo>
                  <a:pt x="21" y="341"/>
                  <a:pt x="56" y="256"/>
                  <a:pt x="85" y="191"/>
                </a:cubicBezTo>
                <a:cubicBezTo>
                  <a:pt x="89" y="183"/>
                  <a:pt x="93" y="174"/>
                  <a:pt x="98" y="166"/>
                </a:cubicBezTo>
                <a:cubicBezTo>
                  <a:pt x="96" y="147"/>
                  <a:pt x="94" y="132"/>
                  <a:pt x="90" y="122"/>
                </a:cubicBezTo>
                <a:cubicBezTo>
                  <a:pt x="95" y="116"/>
                  <a:pt x="96" y="107"/>
                  <a:pt x="94" y="101"/>
                </a:cubicBezTo>
                <a:cubicBezTo>
                  <a:pt x="94" y="99"/>
                  <a:pt x="93" y="97"/>
                  <a:pt x="92" y="96"/>
                </a:cubicBezTo>
                <a:cubicBezTo>
                  <a:pt x="103" y="107"/>
                  <a:pt x="111" y="122"/>
                  <a:pt x="115" y="138"/>
                </a:cubicBezTo>
                <a:cubicBezTo>
                  <a:pt x="146" y="93"/>
                  <a:pt x="184" y="54"/>
                  <a:pt x="191" y="48"/>
                </a:cubicBezTo>
                <a:cubicBezTo>
                  <a:pt x="198" y="40"/>
                  <a:pt x="202" y="29"/>
                  <a:pt x="203" y="24"/>
                </a:cubicBezTo>
                <a:cubicBezTo>
                  <a:pt x="199" y="16"/>
                  <a:pt x="195" y="6"/>
                  <a:pt x="192" y="0"/>
                </a:cubicBezTo>
                <a:close/>
                <a:moveTo>
                  <a:pt x="70" y="128"/>
                </a:moveTo>
                <a:cubicBezTo>
                  <a:pt x="61" y="127"/>
                  <a:pt x="55" y="125"/>
                  <a:pt x="51" y="122"/>
                </a:cubicBezTo>
                <a:cubicBezTo>
                  <a:pt x="47" y="134"/>
                  <a:pt x="41" y="165"/>
                  <a:pt x="50" y="153"/>
                </a:cubicBezTo>
                <a:cubicBezTo>
                  <a:pt x="60" y="139"/>
                  <a:pt x="60" y="128"/>
                  <a:pt x="63" y="142"/>
                </a:cubicBezTo>
                <a:cubicBezTo>
                  <a:pt x="67" y="155"/>
                  <a:pt x="70" y="155"/>
                  <a:pt x="71" y="142"/>
                </a:cubicBezTo>
                <a:cubicBezTo>
                  <a:pt x="71" y="136"/>
                  <a:pt x="72" y="131"/>
                  <a:pt x="74" y="128"/>
                </a:cubicBezTo>
                <a:cubicBezTo>
                  <a:pt x="73" y="128"/>
                  <a:pt x="72" y="128"/>
                  <a:pt x="70" y="128"/>
                </a:cubicBezTo>
                <a:close/>
              </a:path>
            </a:pathLst>
          </a:custGeom>
          <a:solidFill>
            <a:srgbClr val="FFFFFF"/>
          </a:solidFill>
          <a:ln>
            <a:noFill/>
          </a:ln>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3" name="Freeform 8"/>
          <p:cNvSpPr>
            <a:spLocks noChangeArrowheads="1"/>
          </p:cNvSpPr>
          <p:nvPr/>
        </p:nvSpPr>
        <p:spPr bwMode="auto">
          <a:xfrm>
            <a:off x="6424613" y="2713038"/>
            <a:ext cx="344487" cy="603250"/>
          </a:xfrm>
          <a:custGeom>
            <a:avLst/>
            <a:gdLst>
              <a:gd name="T0" fmla="*/ 107 w 242"/>
              <a:gd name="T1" fmla="*/ 4 h 426"/>
              <a:gd name="T2" fmla="*/ 173 w 242"/>
              <a:gd name="T3" fmla="*/ 52 h 426"/>
              <a:gd name="T4" fmla="*/ 205 w 242"/>
              <a:gd name="T5" fmla="*/ 207 h 426"/>
              <a:gd name="T6" fmla="*/ 232 w 242"/>
              <a:gd name="T7" fmla="*/ 269 h 426"/>
              <a:gd name="T8" fmla="*/ 235 w 242"/>
              <a:gd name="T9" fmla="*/ 398 h 426"/>
              <a:gd name="T10" fmla="*/ 224 w 242"/>
              <a:gd name="T11" fmla="*/ 317 h 426"/>
              <a:gd name="T12" fmla="*/ 175 w 242"/>
              <a:gd name="T13" fmla="*/ 223 h 426"/>
              <a:gd name="T14" fmla="*/ 0 w 242"/>
              <a:gd name="T15" fmla="*/ 61 h 426"/>
              <a:gd name="T16" fmla="*/ 3 w 242"/>
              <a:gd name="T17" fmla="*/ 0 h 426"/>
              <a:gd name="T18" fmla="*/ 91 w 242"/>
              <a:gd name="T19" fmla="*/ 44 h 426"/>
              <a:gd name="T20" fmla="*/ 103 w 242"/>
              <a:gd name="T21" fmla="*/ 120 h 426"/>
              <a:gd name="T22" fmla="*/ 206 w 242"/>
              <a:gd name="T23" fmla="*/ 247 h 426"/>
              <a:gd name="T24" fmla="*/ 198 w 242"/>
              <a:gd name="T25" fmla="*/ 212 h 426"/>
              <a:gd name="T26" fmla="*/ 128 w 242"/>
              <a:gd name="T27" fmla="*/ 95 h 426"/>
              <a:gd name="T28" fmla="*/ 107 w 242"/>
              <a:gd name="T29" fmla="*/ 4 h 42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42"/>
              <a:gd name="T46" fmla="*/ 0 h 426"/>
              <a:gd name="T47" fmla="*/ 242 w 242"/>
              <a:gd name="T48" fmla="*/ 426 h 42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42" h="426">
                <a:moveTo>
                  <a:pt x="107" y="4"/>
                </a:moveTo>
                <a:cubicBezTo>
                  <a:pt x="126" y="20"/>
                  <a:pt x="148" y="36"/>
                  <a:pt x="173" y="52"/>
                </a:cubicBezTo>
                <a:cubicBezTo>
                  <a:pt x="134" y="91"/>
                  <a:pt x="174" y="152"/>
                  <a:pt x="205" y="207"/>
                </a:cubicBezTo>
                <a:cubicBezTo>
                  <a:pt x="217" y="228"/>
                  <a:pt x="227" y="254"/>
                  <a:pt x="232" y="269"/>
                </a:cubicBezTo>
                <a:cubicBezTo>
                  <a:pt x="242" y="300"/>
                  <a:pt x="238" y="370"/>
                  <a:pt x="235" y="398"/>
                </a:cubicBezTo>
                <a:cubicBezTo>
                  <a:pt x="232" y="426"/>
                  <a:pt x="227" y="351"/>
                  <a:pt x="224" y="317"/>
                </a:cubicBezTo>
                <a:cubicBezTo>
                  <a:pt x="221" y="284"/>
                  <a:pt x="209" y="259"/>
                  <a:pt x="175" y="223"/>
                </a:cubicBezTo>
                <a:cubicBezTo>
                  <a:pt x="149" y="195"/>
                  <a:pt x="43" y="112"/>
                  <a:pt x="0" y="61"/>
                </a:cubicBezTo>
                <a:cubicBezTo>
                  <a:pt x="1" y="54"/>
                  <a:pt x="11" y="11"/>
                  <a:pt x="3" y="0"/>
                </a:cubicBezTo>
                <a:cubicBezTo>
                  <a:pt x="27" y="14"/>
                  <a:pt x="54" y="29"/>
                  <a:pt x="91" y="44"/>
                </a:cubicBezTo>
                <a:cubicBezTo>
                  <a:pt x="81" y="66"/>
                  <a:pt x="90" y="100"/>
                  <a:pt x="103" y="120"/>
                </a:cubicBezTo>
                <a:cubicBezTo>
                  <a:pt x="119" y="147"/>
                  <a:pt x="198" y="234"/>
                  <a:pt x="206" y="247"/>
                </a:cubicBezTo>
                <a:cubicBezTo>
                  <a:pt x="209" y="252"/>
                  <a:pt x="215" y="233"/>
                  <a:pt x="198" y="212"/>
                </a:cubicBezTo>
                <a:cubicBezTo>
                  <a:pt x="169" y="174"/>
                  <a:pt x="143" y="117"/>
                  <a:pt x="128" y="95"/>
                </a:cubicBezTo>
                <a:cubicBezTo>
                  <a:pt x="104" y="58"/>
                  <a:pt x="104" y="35"/>
                  <a:pt x="107" y="4"/>
                </a:cubicBezTo>
              </a:path>
            </a:pathLst>
          </a:custGeom>
          <a:solidFill>
            <a:srgbClr val="FFFFFF"/>
          </a:solidFill>
          <a:ln>
            <a:noFill/>
          </a:ln>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grpSp>
        <p:nvGrpSpPr>
          <p:cNvPr id="7" name="组合 6"/>
          <p:cNvGrpSpPr/>
          <p:nvPr/>
        </p:nvGrpSpPr>
        <p:grpSpPr>
          <a:xfrm>
            <a:off x="194752" y="1857411"/>
            <a:ext cx="3608060" cy="3577556"/>
            <a:chOff x="659670" y="2233709"/>
            <a:chExt cx="3608060" cy="3577556"/>
          </a:xfrm>
        </p:grpSpPr>
        <p:grpSp>
          <p:nvGrpSpPr>
            <p:cNvPr id="2" name="组合 1"/>
            <p:cNvGrpSpPr/>
            <p:nvPr/>
          </p:nvGrpSpPr>
          <p:grpSpPr>
            <a:xfrm>
              <a:off x="3469218" y="2369983"/>
              <a:ext cx="798512" cy="798513"/>
              <a:chOff x="3160713" y="2422525"/>
              <a:chExt cx="798512" cy="798513"/>
            </a:xfrm>
          </p:grpSpPr>
          <p:sp>
            <p:nvSpPr>
              <p:cNvPr id="14" name="椭圆 15"/>
              <p:cNvSpPr>
                <a:spLocks noChangeArrowheads="1"/>
              </p:cNvSpPr>
              <p:nvPr/>
            </p:nvSpPr>
            <p:spPr bwMode="auto">
              <a:xfrm>
                <a:off x="3160713" y="2422525"/>
                <a:ext cx="798512" cy="798513"/>
              </a:xfrm>
              <a:prstGeom prst="ellipse">
                <a:avLst/>
              </a:prstGeom>
              <a:solidFill>
                <a:srgbClr val="DA1D27"/>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1" name="文本框 21"/>
              <p:cNvSpPr>
                <a:spLocks noChangeArrowheads="1"/>
              </p:cNvSpPr>
              <p:nvPr/>
            </p:nvSpPr>
            <p:spPr bwMode="auto">
              <a:xfrm>
                <a:off x="3287395" y="2519045"/>
                <a:ext cx="5461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b="1" dirty="0">
                    <a:solidFill>
                      <a:schemeClr val="bg1"/>
                    </a:solidFill>
                    <a:latin typeface="方正姚体" panose="02010601030101010101" pitchFamily="2" charset="-122"/>
                    <a:ea typeface="方正姚体" panose="02010601030101010101" pitchFamily="2" charset="-122"/>
                    <a:sym typeface="方正姚体" panose="02010601030101010101" pitchFamily="2" charset="-122"/>
                  </a:rPr>
                  <a:t>01</a:t>
                </a:r>
                <a:endParaRPr lang="en-US" sz="2000" b="1" dirty="0">
                  <a:solidFill>
                    <a:schemeClr val="bg1"/>
                  </a:solidFill>
                  <a:latin typeface="方正姚体" panose="02010601030101010101" pitchFamily="2" charset="-122"/>
                  <a:ea typeface="方正姚体" panose="02010601030101010101" pitchFamily="2" charset="-122"/>
                  <a:sym typeface="方正姚体" panose="02010601030101010101" pitchFamily="2" charset="-122"/>
                </a:endParaRPr>
              </a:p>
            </p:txBody>
          </p:sp>
        </p:grpSp>
        <p:sp>
          <p:nvSpPr>
            <p:cNvPr id="27" name="文本框 27"/>
            <p:cNvSpPr>
              <a:spLocks noChangeArrowheads="1"/>
            </p:cNvSpPr>
            <p:nvPr/>
          </p:nvSpPr>
          <p:spPr bwMode="auto">
            <a:xfrm>
              <a:off x="659670" y="2233709"/>
              <a:ext cx="3547904"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600" b="1" dirty="0" smtClean="0">
                  <a:latin typeface="方正姚体" panose="02010601030101010101" pitchFamily="2" charset="-122"/>
                  <a:ea typeface="方正姚体" panose="02010601030101010101" pitchFamily="2" charset="-122"/>
                  <a:sym typeface="方正姚体" panose="02010601030101010101" pitchFamily="2" charset="-122"/>
                </a:rPr>
                <a:t>                </a:t>
              </a:r>
              <a:r>
                <a:rPr lang="zh-CN" altLang="en-US" sz="4000" b="1" dirty="0" smtClean="0">
                  <a:solidFill>
                    <a:srgbClr val="C00000"/>
                  </a:solidFill>
                  <a:latin typeface="方正姚体" panose="02010601030101010101" pitchFamily="2" charset="-122"/>
                  <a:ea typeface="方正姚体" panose="02010601030101010101" pitchFamily="2" charset="-122"/>
                  <a:sym typeface="方正姚体" panose="02010601030101010101" pitchFamily="2" charset="-122"/>
                </a:rPr>
                <a:t>领队奖</a:t>
              </a:r>
              <a:endParaRPr lang="en-US" altLang="zh-CN" sz="4000" b="1" dirty="0" smtClean="0">
                <a:solidFill>
                  <a:srgbClr val="C00000"/>
                </a:solidFill>
                <a:latin typeface="方正姚体" panose="02010601030101010101" pitchFamily="2" charset="-122"/>
                <a:ea typeface="方正姚体" panose="02010601030101010101" pitchFamily="2" charset="-122"/>
                <a:sym typeface="方正姚体" panose="02010601030101010101" pitchFamily="2" charset="-122"/>
              </a:endParaRPr>
            </a:p>
            <a:p>
              <a:pPr>
                <a:lnSpc>
                  <a:spcPct val="150000"/>
                </a:lnSpc>
              </a:pPr>
              <a:r>
                <a:rPr lang="zh-CN" altLang="en-US" sz="1600" dirty="0">
                  <a:latin typeface="微软雅黑" panose="020B0503020204020204" charset="-122"/>
                  <a:ea typeface="微软雅黑" panose="020B0503020204020204" charset="-122"/>
                </a:rPr>
                <a:t>根据所在院校学生报名参赛情况评定。</a:t>
              </a:r>
              <a:endParaRPr lang="en-US" altLang="zh-CN" sz="1600" dirty="0">
                <a:latin typeface="微软雅黑" panose="020B0503020204020204" charset="-122"/>
                <a:ea typeface="微软雅黑" panose="020B0503020204020204" charset="-122"/>
              </a:endParaRPr>
            </a:p>
            <a:p>
              <a:pPr>
                <a:lnSpc>
                  <a:spcPct val="150000"/>
                </a:lnSpc>
              </a:pPr>
              <a:endParaRPr lang="en-US" altLang="zh-CN" sz="1600" b="1" dirty="0" smtClean="0">
                <a:solidFill>
                  <a:srgbClr val="C00000"/>
                </a:solidFill>
                <a:latin typeface="方正姚体" panose="02010601030101010101" pitchFamily="2" charset="-122"/>
                <a:ea typeface="方正姚体" panose="02010601030101010101" pitchFamily="2" charset="-122"/>
                <a:sym typeface="方正姚体" panose="02010601030101010101" pitchFamily="2" charset="-122"/>
              </a:endParaRPr>
            </a:p>
          </p:txBody>
        </p:sp>
        <p:sp>
          <p:nvSpPr>
            <p:cNvPr id="28" name="文本框 28"/>
            <p:cNvSpPr>
              <a:spLocks noChangeArrowheads="1"/>
            </p:cNvSpPr>
            <p:nvPr/>
          </p:nvSpPr>
          <p:spPr bwMode="auto">
            <a:xfrm>
              <a:off x="987949" y="3712812"/>
              <a:ext cx="254749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50000"/>
                </a:lnSpc>
              </a:pPr>
              <a:r>
                <a:rPr lang="zh-CN" altLang="en-US" sz="1600" b="1" dirty="0" smtClean="0">
                  <a:latin typeface="方正姚体" panose="02010601030101010101" pitchFamily="2" charset="-122"/>
                  <a:ea typeface="方正姚体" panose="02010601030101010101" pitchFamily="2" charset="-122"/>
                  <a:sym typeface="方正姚体" panose="02010601030101010101" pitchFamily="2" charset="-122"/>
                </a:rPr>
                <a:t>            </a:t>
              </a:r>
              <a:r>
                <a:rPr lang="zh-CN" altLang="en-US" sz="2000" b="1" dirty="0" smtClean="0">
                  <a:solidFill>
                    <a:srgbClr val="C00000"/>
                  </a:solidFill>
                  <a:latin typeface="方正姚体" panose="02010601030101010101" pitchFamily="2" charset="-122"/>
                  <a:ea typeface="方正姚体" panose="02010601030101010101" pitchFamily="2" charset="-122"/>
                  <a:sym typeface="方正姚体" panose="02010601030101010101" pitchFamily="2" charset="-122"/>
                </a:rPr>
                <a:t>最佳领队奖</a:t>
              </a:r>
              <a:endParaRPr lang="en-US" altLang="zh-CN" sz="2000" b="1" dirty="0" smtClean="0">
                <a:solidFill>
                  <a:srgbClr val="C00000"/>
                </a:solidFill>
                <a:latin typeface="方正姚体" panose="02010601030101010101" pitchFamily="2" charset="-122"/>
                <a:ea typeface="方正姚体" panose="02010601030101010101" pitchFamily="2" charset="-122"/>
                <a:sym typeface="方正姚体" panose="02010601030101010101" pitchFamily="2" charset="-122"/>
              </a:endParaRPr>
            </a:p>
            <a:p>
              <a:pPr marL="285750" indent="-285750">
                <a:lnSpc>
                  <a:spcPct val="150000"/>
                </a:lnSpc>
              </a:pPr>
              <a:r>
                <a:rPr lang="en-US" altLang="zh-CN" sz="1600" dirty="0">
                  <a:latin typeface="微软雅黑" panose="020B0503020204020204" charset="-122"/>
                  <a:ea typeface="微软雅黑" panose="020B0503020204020204" charset="-122"/>
                </a:rPr>
                <a:t>10</a:t>
              </a:r>
              <a:r>
                <a:rPr lang="zh-CN" altLang="en-US" sz="1600" dirty="0">
                  <a:latin typeface="微软雅黑" panose="020B0503020204020204" charset="-122"/>
                  <a:ea typeface="微软雅黑" panose="020B0503020204020204" charset="-122"/>
                </a:rPr>
                <a:t>名，奖励</a:t>
              </a:r>
              <a:r>
                <a:rPr lang="en-US" altLang="zh-CN" sz="1600" dirty="0">
                  <a:latin typeface="微软雅黑" panose="020B0503020204020204" charset="-122"/>
                  <a:ea typeface="微软雅黑" panose="020B0503020204020204" charset="-122"/>
                </a:rPr>
                <a:t>5000</a:t>
              </a:r>
              <a:r>
                <a:rPr lang="zh-CN" altLang="en-US" sz="1600" dirty="0">
                  <a:latin typeface="微软雅黑" panose="020B0503020204020204" charset="-122"/>
                  <a:ea typeface="微软雅黑" panose="020B0503020204020204" charset="-122"/>
                </a:rPr>
                <a:t>元及</a:t>
              </a:r>
              <a:r>
                <a:rPr lang="zh-CN" altLang="en-US" sz="1600" dirty="0" smtClean="0">
                  <a:latin typeface="微软雅黑" panose="020B0503020204020204" charset="-122"/>
                  <a:ea typeface="微软雅黑" panose="020B0503020204020204" charset="-122"/>
                </a:rPr>
                <a:t>证书</a:t>
              </a:r>
              <a:endParaRPr lang="en-US" altLang="zh-CN" sz="1600" dirty="0">
                <a:latin typeface="微软雅黑" panose="020B0503020204020204" charset="-122"/>
                <a:ea typeface="微软雅黑" panose="020B0503020204020204" charset="-122"/>
              </a:endParaRPr>
            </a:p>
          </p:txBody>
        </p:sp>
        <p:sp>
          <p:nvSpPr>
            <p:cNvPr id="29" name="文本框 29"/>
            <p:cNvSpPr>
              <a:spLocks noChangeArrowheads="1"/>
            </p:cNvSpPr>
            <p:nvPr/>
          </p:nvSpPr>
          <p:spPr bwMode="auto">
            <a:xfrm>
              <a:off x="672922" y="4887935"/>
              <a:ext cx="330590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en-US" sz="2000" b="1" dirty="0">
                  <a:solidFill>
                    <a:srgbClr val="4C4B50"/>
                  </a:solidFill>
                  <a:latin typeface="Agency FB" panose="020B0503020202020204" pitchFamily="34" charset="0"/>
                  <a:ea typeface="方正姚体" panose="02010601030101010101" pitchFamily="2" charset="-122"/>
                  <a:sym typeface="Agency FB" panose="020B0503020202020204" pitchFamily="34" charset="0"/>
                </a:rPr>
                <a:t> </a:t>
              </a:r>
              <a:r>
                <a:rPr lang="en-US" sz="2000" b="1" dirty="0" smtClean="0">
                  <a:solidFill>
                    <a:srgbClr val="4C4B50"/>
                  </a:solidFill>
                  <a:latin typeface="Agency FB" panose="020B0503020202020204" pitchFamily="34" charset="0"/>
                  <a:ea typeface="方正姚体" panose="02010601030101010101" pitchFamily="2" charset="-122"/>
                  <a:sym typeface="Agency FB" panose="020B0503020202020204" pitchFamily="34" charset="0"/>
                </a:rPr>
                <a:t>                 </a:t>
              </a:r>
              <a:r>
                <a:rPr lang="zh-CN" altLang="en-US" sz="2000" b="1" dirty="0" smtClean="0">
                  <a:solidFill>
                    <a:srgbClr val="C00000"/>
                  </a:solidFill>
                  <a:latin typeface="方正姚体" panose="02010601030101010101" pitchFamily="2" charset="-122"/>
                  <a:ea typeface="方正姚体" panose="02010601030101010101" pitchFamily="2" charset="-122"/>
                  <a:sym typeface="方正姚体" panose="02010601030101010101" pitchFamily="2" charset="-122"/>
                </a:rPr>
                <a:t>优秀领队奖</a:t>
              </a:r>
              <a:endParaRPr lang="en-US" altLang="zh-CN" sz="2000" b="1" dirty="0" smtClean="0">
                <a:solidFill>
                  <a:srgbClr val="C00000"/>
                </a:solidFill>
                <a:latin typeface="方正姚体" panose="02010601030101010101" pitchFamily="2" charset="-122"/>
                <a:ea typeface="方正姚体" panose="02010601030101010101" pitchFamily="2" charset="-122"/>
                <a:sym typeface="方正姚体" panose="02010601030101010101" pitchFamily="2" charset="-122"/>
              </a:endParaRPr>
            </a:p>
            <a:p>
              <a:pPr>
                <a:lnSpc>
                  <a:spcPct val="150000"/>
                </a:lnSpc>
              </a:pPr>
              <a:r>
                <a:rPr lang="en-US" altLang="zh-CN" sz="1600" dirty="0" smtClean="0">
                  <a:latin typeface="微软雅黑" panose="020B0503020204020204" charset="-122"/>
                  <a:ea typeface="微软雅黑" panose="020B0503020204020204" charset="-122"/>
                </a:rPr>
                <a:t>     50</a:t>
              </a:r>
              <a:r>
                <a:rPr lang="zh-CN" altLang="en-US" sz="1600" dirty="0">
                  <a:latin typeface="微软雅黑" panose="020B0503020204020204" charset="-122"/>
                  <a:ea typeface="微软雅黑" panose="020B0503020204020204" charset="-122"/>
                </a:rPr>
                <a:t>名，奖励</a:t>
              </a:r>
              <a:r>
                <a:rPr lang="en-US" altLang="zh-CN" sz="1600" dirty="0">
                  <a:latin typeface="微软雅黑" panose="020B0503020204020204" charset="-122"/>
                  <a:ea typeface="微软雅黑" panose="020B0503020204020204" charset="-122"/>
                </a:rPr>
                <a:t>1000</a:t>
              </a:r>
              <a:r>
                <a:rPr lang="zh-CN" altLang="en-US" sz="1600" dirty="0">
                  <a:latin typeface="微软雅黑" panose="020B0503020204020204" charset="-122"/>
                  <a:ea typeface="微软雅黑" panose="020B0503020204020204" charset="-122"/>
                </a:rPr>
                <a:t>元及证书</a:t>
              </a:r>
              <a:endParaRPr lang="en-US" sz="1600" dirty="0">
                <a:latin typeface="微软雅黑" panose="020B0503020204020204" charset="-122"/>
                <a:ea typeface="微软雅黑" panose="020B0503020204020204" charset="-122"/>
                <a:sym typeface="方正姚体" panose="02010601030101010101" pitchFamily="2" charset="-122"/>
              </a:endParaRPr>
            </a:p>
          </p:txBody>
        </p:sp>
      </p:grpSp>
      <p:grpSp>
        <p:nvGrpSpPr>
          <p:cNvPr id="10" name="组合 9"/>
          <p:cNvGrpSpPr/>
          <p:nvPr/>
        </p:nvGrpSpPr>
        <p:grpSpPr>
          <a:xfrm>
            <a:off x="8033870" y="1857411"/>
            <a:ext cx="4099520" cy="3428749"/>
            <a:chOff x="8092480" y="2233709"/>
            <a:chExt cx="4099520" cy="3428749"/>
          </a:xfrm>
        </p:grpSpPr>
        <p:grpSp>
          <p:nvGrpSpPr>
            <p:cNvPr id="6" name="组合 5"/>
            <p:cNvGrpSpPr/>
            <p:nvPr/>
          </p:nvGrpSpPr>
          <p:grpSpPr>
            <a:xfrm>
              <a:off x="8152443" y="2369983"/>
              <a:ext cx="798513" cy="3292475"/>
              <a:chOff x="8220075" y="2422525"/>
              <a:chExt cx="798513" cy="3292475"/>
            </a:xfrm>
          </p:grpSpPr>
          <p:sp>
            <p:nvSpPr>
              <p:cNvPr id="18" name="椭圆 18"/>
              <p:cNvSpPr>
                <a:spLocks noChangeArrowheads="1"/>
              </p:cNvSpPr>
              <p:nvPr/>
            </p:nvSpPr>
            <p:spPr bwMode="auto">
              <a:xfrm>
                <a:off x="8220075" y="2422525"/>
                <a:ext cx="798513" cy="798513"/>
              </a:xfrm>
              <a:prstGeom prst="ellipse">
                <a:avLst/>
              </a:prstGeom>
              <a:solidFill>
                <a:srgbClr val="DA1D27"/>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4" name="文本框 24"/>
              <p:cNvSpPr>
                <a:spLocks noChangeArrowheads="1"/>
              </p:cNvSpPr>
              <p:nvPr/>
            </p:nvSpPr>
            <p:spPr bwMode="auto">
              <a:xfrm>
                <a:off x="8335963" y="2530475"/>
                <a:ext cx="5469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b="1" dirty="0" smtClean="0">
                    <a:solidFill>
                      <a:schemeClr val="bg1"/>
                    </a:solidFill>
                    <a:latin typeface="方正姚体" panose="02010601030101010101" pitchFamily="2" charset="-122"/>
                    <a:ea typeface="方正姚体" panose="02010601030101010101" pitchFamily="2" charset="-122"/>
                    <a:sym typeface="方正姚体" panose="02010601030101010101" pitchFamily="2" charset="-122"/>
                  </a:rPr>
                  <a:t>02</a:t>
                </a:r>
                <a:endParaRPr lang="en-US" sz="2000" b="1" dirty="0">
                  <a:solidFill>
                    <a:schemeClr val="bg1"/>
                  </a:solidFill>
                  <a:latin typeface="方正姚体" panose="02010601030101010101" pitchFamily="2" charset="-122"/>
                  <a:ea typeface="方正姚体" panose="02010601030101010101" pitchFamily="2" charset="-122"/>
                  <a:sym typeface="方正姚体" panose="02010601030101010101" pitchFamily="2" charset="-122"/>
                </a:endParaRPr>
              </a:p>
            </p:txBody>
          </p:sp>
          <p:sp>
            <p:nvSpPr>
              <p:cNvPr id="25" name="文本框 25"/>
              <p:cNvSpPr>
                <a:spLocks noChangeArrowheads="1"/>
              </p:cNvSpPr>
              <p:nvPr/>
            </p:nvSpPr>
            <p:spPr bwMode="auto">
              <a:xfrm>
                <a:off x="8358188" y="3860800"/>
                <a:ext cx="5461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b="1">
                    <a:solidFill>
                      <a:schemeClr val="bg1"/>
                    </a:solidFill>
                    <a:latin typeface="方正姚体" panose="02010601030101010101" pitchFamily="2" charset="-122"/>
                    <a:ea typeface="方正姚体" panose="02010601030101010101" pitchFamily="2" charset="-122"/>
                    <a:sym typeface="方正姚体" panose="02010601030101010101" pitchFamily="2" charset="-122"/>
                  </a:rPr>
                  <a:t>05</a:t>
                </a:r>
                <a:endParaRPr lang="en-US" sz="2000" b="1">
                  <a:solidFill>
                    <a:schemeClr val="bg1"/>
                  </a:solidFill>
                  <a:latin typeface="方正姚体" panose="02010601030101010101" pitchFamily="2" charset="-122"/>
                  <a:ea typeface="方正姚体" panose="02010601030101010101" pitchFamily="2" charset="-122"/>
                  <a:sym typeface="方正姚体" panose="02010601030101010101" pitchFamily="2" charset="-122"/>
                </a:endParaRPr>
              </a:p>
            </p:txBody>
          </p:sp>
          <p:sp>
            <p:nvSpPr>
              <p:cNvPr id="26" name="文本框 26"/>
              <p:cNvSpPr>
                <a:spLocks noChangeArrowheads="1"/>
              </p:cNvSpPr>
              <p:nvPr/>
            </p:nvSpPr>
            <p:spPr bwMode="auto">
              <a:xfrm>
                <a:off x="8350250" y="5192713"/>
                <a:ext cx="5461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b="1">
                    <a:solidFill>
                      <a:schemeClr val="bg1"/>
                    </a:solidFill>
                    <a:latin typeface="方正姚体" panose="02010601030101010101" pitchFamily="2" charset="-122"/>
                    <a:ea typeface="方正姚体" panose="02010601030101010101" pitchFamily="2" charset="-122"/>
                    <a:sym typeface="方正姚体" panose="02010601030101010101" pitchFamily="2" charset="-122"/>
                  </a:rPr>
                  <a:t>06</a:t>
                </a:r>
                <a:endParaRPr lang="en-US" sz="2000" b="1">
                  <a:solidFill>
                    <a:schemeClr val="bg1"/>
                  </a:solidFill>
                  <a:latin typeface="方正姚体" panose="02010601030101010101" pitchFamily="2" charset="-122"/>
                  <a:ea typeface="方正姚体" panose="02010601030101010101" pitchFamily="2" charset="-122"/>
                  <a:sym typeface="方正姚体" panose="02010601030101010101" pitchFamily="2" charset="-122"/>
                </a:endParaRPr>
              </a:p>
            </p:txBody>
          </p:sp>
        </p:grpSp>
        <p:sp>
          <p:nvSpPr>
            <p:cNvPr id="30" name="文本框 30"/>
            <p:cNvSpPr>
              <a:spLocks noChangeArrowheads="1"/>
            </p:cNvSpPr>
            <p:nvPr/>
          </p:nvSpPr>
          <p:spPr bwMode="auto">
            <a:xfrm>
              <a:off x="8950956" y="2233709"/>
              <a:ext cx="2916183" cy="861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50000"/>
                </a:lnSpc>
              </a:pPr>
              <a:r>
                <a:rPr lang="zh-CN" altLang="en-US" sz="1600" b="1" dirty="0" smtClean="0">
                  <a:latin typeface="方正姚体" panose="02010601030101010101" pitchFamily="2" charset="-122"/>
                  <a:ea typeface="方正姚体" panose="02010601030101010101" pitchFamily="2" charset="-122"/>
                  <a:sym typeface="方正姚体" panose="02010601030101010101" pitchFamily="2" charset="-122"/>
                </a:rPr>
                <a:t>   </a:t>
              </a:r>
              <a:r>
                <a:rPr lang="zh-CN" altLang="en-US" sz="4000" b="1" dirty="0">
                  <a:solidFill>
                    <a:srgbClr val="C00000"/>
                  </a:solidFill>
                  <a:latin typeface="方正姚体" panose="02010601030101010101" pitchFamily="2" charset="-122"/>
                  <a:ea typeface="方正姚体" panose="02010601030101010101" pitchFamily="2" charset="-122"/>
                  <a:sym typeface="方正姚体" panose="02010601030101010101" pitchFamily="2" charset="-122"/>
                </a:rPr>
                <a:t>指导老师</a:t>
              </a:r>
              <a:r>
                <a:rPr lang="zh-CN" altLang="en-US" sz="4000" b="1" dirty="0" smtClean="0">
                  <a:solidFill>
                    <a:srgbClr val="C00000"/>
                  </a:solidFill>
                  <a:latin typeface="方正姚体" panose="02010601030101010101" pitchFamily="2" charset="-122"/>
                  <a:ea typeface="方正姚体" panose="02010601030101010101" pitchFamily="2" charset="-122"/>
                  <a:sym typeface="方正姚体" panose="02010601030101010101" pitchFamily="2" charset="-122"/>
                </a:rPr>
                <a:t>奖</a:t>
              </a:r>
              <a:endParaRPr lang="en-US" altLang="zh-CN" sz="4000" b="1" dirty="0">
                <a:solidFill>
                  <a:srgbClr val="C00000"/>
                </a:solidFill>
                <a:latin typeface="方正姚体" panose="02010601030101010101" pitchFamily="2" charset="-122"/>
                <a:ea typeface="方正姚体" panose="02010601030101010101" pitchFamily="2" charset="-122"/>
                <a:sym typeface="方正姚体" panose="02010601030101010101" pitchFamily="2" charset="-122"/>
              </a:endParaRPr>
            </a:p>
          </p:txBody>
        </p:sp>
        <p:sp>
          <p:nvSpPr>
            <p:cNvPr id="31" name="文本框 31"/>
            <p:cNvSpPr>
              <a:spLocks noChangeArrowheads="1"/>
            </p:cNvSpPr>
            <p:nvPr/>
          </p:nvSpPr>
          <p:spPr bwMode="auto">
            <a:xfrm>
              <a:off x="8092480" y="3276555"/>
              <a:ext cx="409952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600" dirty="0">
                  <a:latin typeface="微软雅黑" panose="020B0503020204020204" charset="-122"/>
                  <a:ea typeface="微软雅黑" panose="020B0503020204020204" charset="-122"/>
                </a:rPr>
                <a:t>国赛冠军团队指导老师奖励</a:t>
              </a:r>
              <a:r>
                <a:rPr lang="en-US" altLang="zh-CN" sz="1600" b="1" dirty="0">
                  <a:latin typeface="微软雅黑" panose="020B0503020204020204" charset="-122"/>
                  <a:ea typeface="微软雅黑" panose="020B0503020204020204" charset="-122"/>
                </a:rPr>
                <a:t>10000</a:t>
              </a:r>
              <a:r>
                <a:rPr lang="zh-CN" altLang="en-US" sz="1600" b="1" dirty="0">
                  <a:latin typeface="微软雅黑" panose="020B0503020204020204" charset="-122"/>
                  <a:ea typeface="微软雅黑" panose="020B0503020204020204" charset="-122"/>
                </a:rPr>
                <a:t>元及证书</a:t>
              </a:r>
              <a:r>
                <a:rPr lang="zh-CN" altLang="en-US" sz="1600" dirty="0" smtClean="0">
                  <a:latin typeface="微软雅黑" panose="020B0503020204020204" charset="-122"/>
                  <a:ea typeface="微软雅黑" panose="020B0503020204020204" charset="-122"/>
                </a:rPr>
                <a:t>；</a:t>
              </a:r>
              <a:endParaRPr lang="en-US" altLang="zh-CN" sz="1600" dirty="0" smtClean="0">
                <a:latin typeface="微软雅黑" panose="020B0503020204020204" charset="-122"/>
                <a:ea typeface="微软雅黑" panose="020B0503020204020204" charset="-122"/>
              </a:endParaRPr>
            </a:p>
            <a:p>
              <a:pPr>
                <a:lnSpc>
                  <a:spcPct val="150000"/>
                </a:lnSpc>
              </a:pPr>
              <a:r>
                <a:rPr lang="zh-CN" altLang="en-US" sz="1600" dirty="0" smtClean="0">
                  <a:latin typeface="微软雅黑" panose="020B0503020204020204" charset="-122"/>
                  <a:ea typeface="微软雅黑" panose="020B0503020204020204" charset="-122"/>
                </a:rPr>
                <a:t>国赛</a:t>
              </a:r>
              <a:r>
                <a:rPr lang="zh-CN" altLang="en-US" sz="1600" dirty="0">
                  <a:latin typeface="微软雅黑" panose="020B0503020204020204" charset="-122"/>
                  <a:ea typeface="微软雅黑" panose="020B0503020204020204" charset="-122"/>
                </a:rPr>
                <a:t>亚军团队指导老师奖励</a:t>
              </a:r>
              <a:r>
                <a:rPr lang="en-US" altLang="zh-CN" sz="1600" b="1" dirty="0">
                  <a:latin typeface="微软雅黑" panose="020B0503020204020204" charset="-122"/>
                  <a:ea typeface="微软雅黑" panose="020B0503020204020204" charset="-122"/>
                </a:rPr>
                <a:t>5000</a:t>
              </a:r>
              <a:r>
                <a:rPr lang="zh-CN" altLang="en-US" sz="1600" b="1" dirty="0">
                  <a:latin typeface="微软雅黑" panose="020B0503020204020204" charset="-122"/>
                  <a:ea typeface="微软雅黑" panose="020B0503020204020204" charset="-122"/>
                </a:rPr>
                <a:t>元及证书</a:t>
              </a:r>
              <a:r>
                <a:rPr lang="zh-CN" altLang="en-US" sz="1600" dirty="0" smtClean="0">
                  <a:latin typeface="微软雅黑" panose="020B0503020204020204" charset="-122"/>
                  <a:ea typeface="微软雅黑" panose="020B0503020204020204" charset="-122"/>
                </a:rPr>
                <a:t>；</a:t>
              </a:r>
              <a:endParaRPr lang="en-US" altLang="zh-CN" sz="1600" dirty="0" smtClean="0">
                <a:latin typeface="微软雅黑" panose="020B0503020204020204" charset="-122"/>
                <a:ea typeface="微软雅黑" panose="020B0503020204020204" charset="-122"/>
              </a:endParaRPr>
            </a:p>
            <a:p>
              <a:pPr>
                <a:lnSpc>
                  <a:spcPct val="150000"/>
                </a:lnSpc>
              </a:pPr>
              <a:r>
                <a:rPr lang="en-US" altLang="zh-CN" sz="1600" dirty="0" err="1" smtClean="0">
                  <a:latin typeface="微软雅黑" panose="020B0503020204020204" charset="-122"/>
                  <a:ea typeface="微软雅黑" panose="020B0503020204020204" charset="-122"/>
                </a:rPr>
                <a:t>国赛</a:t>
              </a:r>
              <a:r>
                <a:rPr lang="zh-CN" altLang="en-US" sz="1600" dirty="0">
                  <a:latin typeface="微软雅黑" panose="020B0503020204020204" charset="-122"/>
                  <a:ea typeface="微软雅黑" panose="020B0503020204020204" charset="-122"/>
                </a:rPr>
                <a:t>季军团队指导老师奖励</a:t>
              </a:r>
              <a:r>
                <a:rPr lang="en-US" altLang="zh-CN" sz="1600" b="1" dirty="0">
                  <a:latin typeface="微软雅黑" panose="020B0503020204020204" charset="-122"/>
                  <a:ea typeface="微软雅黑" panose="020B0503020204020204" charset="-122"/>
                </a:rPr>
                <a:t>3000</a:t>
              </a:r>
              <a:r>
                <a:rPr lang="zh-CN" altLang="en-US" sz="1600" b="1" dirty="0">
                  <a:latin typeface="微软雅黑" panose="020B0503020204020204" charset="-122"/>
                  <a:ea typeface="微软雅黑" panose="020B0503020204020204" charset="-122"/>
                </a:rPr>
                <a:t>元及证书</a:t>
              </a:r>
              <a:r>
                <a:rPr lang="zh-CN" altLang="en-US" sz="1600" dirty="0" smtClean="0">
                  <a:latin typeface="微软雅黑" panose="020B0503020204020204" charset="-122"/>
                  <a:ea typeface="微软雅黑" panose="020B0503020204020204" charset="-122"/>
                </a:rPr>
                <a:t>；</a:t>
              </a:r>
              <a:endParaRPr lang="en-US" altLang="zh-CN" sz="1600" dirty="0" smtClean="0">
                <a:latin typeface="微软雅黑" panose="020B0503020204020204" charset="-122"/>
                <a:ea typeface="微软雅黑" panose="020B0503020204020204" charset="-122"/>
              </a:endParaRPr>
            </a:p>
            <a:p>
              <a:pPr>
                <a:lnSpc>
                  <a:spcPct val="150000"/>
                </a:lnSpc>
              </a:pPr>
              <a:r>
                <a:rPr lang="zh-CN" altLang="en-US" sz="1600" dirty="0" smtClean="0">
                  <a:latin typeface="微软雅黑" panose="020B0503020204020204" charset="-122"/>
                  <a:ea typeface="微软雅黑" panose="020B0503020204020204" charset="-122"/>
                </a:rPr>
                <a:t>国赛</a:t>
              </a:r>
              <a:r>
                <a:rPr lang="zh-CN" altLang="en-US" sz="1600" dirty="0">
                  <a:latin typeface="微软雅黑" panose="020B0503020204020204" charset="-122"/>
                  <a:ea typeface="微软雅黑" panose="020B0503020204020204" charset="-122"/>
                </a:rPr>
                <a:t>第四名至第六十名团队指导老师奖励</a:t>
              </a:r>
              <a:r>
                <a:rPr lang="en-US" altLang="zh-CN" sz="1600" b="1" dirty="0">
                  <a:latin typeface="微软雅黑" panose="020B0503020204020204" charset="-122"/>
                  <a:ea typeface="微软雅黑" panose="020B0503020204020204" charset="-122"/>
                </a:rPr>
                <a:t>1000</a:t>
              </a:r>
              <a:r>
                <a:rPr lang="zh-CN" altLang="en-US" sz="1600" b="1" dirty="0">
                  <a:latin typeface="微软雅黑" panose="020B0503020204020204" charset="-122"/>
                  <a:ea typeface="微软雅黑" panose="020B0503020204020204" charset="-122"/>
                </a:rPr>
                <a:t>元及</a:t>
              </a:r>
              <a:r>
                <a:rPr lang="zh-CN" altLang="en-US" sz="1600" b="1" dirty="0" smtClean="0">
                  <a:latin typeface="微软雅黑" panose="020B0503020204020204" charset="-122"/>
                  <a:ea typeface="微软雅黑" panose="020B0503020204020204" charset="-122"/>
                </a:rPr>
                <a:t>证书。</a:t>
              </a:r>
              <a:r>
                <a:rPr lang="zh-CN" altLang="en-US" sz="1600" dirty="0" smtClean="0">
                  <a:latin typeface="微软雅黑" panose="020B0503020204020204" pitchFamily="34" charset="-122"/>
                  <a:ea typeface="微软雅黑" panose="020B0503020204020204" pitchFamily="34" charset="-122"/>
                  <a:sym typeface="方正姚体" panose="02010601030101010101" pitchFamily="2" charset="-122"/>
                </a:rPr>
                <a:t>（</a:t>
              </a:r>
              <a:r>
                <a:rPr lang="zh-CN" altLang="zh-CN" sz="1600" dirty="0">
                  <a:latin typeface="微软雅黑" panose="020B0503020204020204" pitchFamily="34" charset="-122"/>
                  <a:ea typeface="微软雅黑" panose="020B0503020204020204" pitchFamily="34" charset="-122"/>
                </a:rPr>
                <a:t>所有领队老师、指导老师均可获得价值</a:t>
              </a:r>
              <a:r>
                <a:rPr lang="en-US" altLang="zh-CN" sz="1600" dirty="0">
                  <a:latin typeface="微软雅黑" panose="020B0503020204020204" pitchFamily="34" charset="-122"/>
                  <a:ea typeface="微软雅黑" panose="020B0503020204020204" pitchFamily="34" charset="-122"/>
                </a:rPr>
                <a:t>2088</a:t>
              </a:r>
              <a:r>
                <a:rPr lang="zh-CN" altLang="zh-CN" sz="1600" dirty="0">
                  <a:latin typeface="微软雅黑" panose="020B0503020204020204" pitchFamily="34" charset="-122"/>
                  <a:ea typeface="微软雅黑" panose="020B0503020204020204" pitchFamily="34" charset="-122"/>
                </a:rPr>
                <a:t>元的软件礼包一份</a:t>
              </a:r>
              <a:r>
                <a:rPr lang="zh-CN" altLang="en-US" sz="1600" dirty="0">
                  <a:latin typeface="微软雅黑" panose="020B0503020204020204" pitchFamily="34" charset="-122"/>
                  <a:ea typeface="微软雅黑" panose="020B0503020204020204" pitchFamily="34" charset="-122"/>
                  <a:sym typeface="方正姚体" panose="02010601030101010101" pitchFamily="2" charset="-122"/>
                </a:rPr>
                <a:t>）</a:t>
              </a:r>
              <a:endParaRPr lang="en-US" sz="1600" dirty="0">
                <a:latin typeface="微软雅黑" panose="020B0503020204020204" pitchFamily="34" charset="-122"/>
                <a:ea typeface="微软雅黑" panose="020B0503020204020204" pitchFamily="34" charset="-122"/>
                <a:sym typeface="方正姚体" panose="02010601030101010101" pitchFamily="2" charset="-122"/>
              </a:endParaRPr>
            </a:p>
          </p:txBody>
        </p:sp>
      </p:grpSp>
      <p:sp>
        <p:nvSpPr>
          <p:cNvPr id="35" name="students-teacher-and-blackboard_42968"/>
          <p:cNvSpPr>
            <a:spLocks noChangeAspect="1"/>
          </p:cNvSpPr>
          <p:nvPr/>
        </p:nvSpPr>
        <p:spPr bwMode="auto">
          <a:xfrm>
            <a:off x="4302309" y="2303414"/>
            <a:ext cx="3268308" cy="2905167"/>
          </a:xfrm>
          <a:custGeom>
            <a:avLst/>
            <a:gdLst>
              <a:gd name="connsiteX0" fmla="*/ 500255 w 600029"/>
              <a:gd name="connsiteY0" fmla="*/ 394272 h 533360"/>
              <a:gd name="connsiteX1" fmla="*/ 569914 w 600029"/>
              <a:gd name="connsiteY1" fmla="*/ 463816 h 533360"/>
              <a:gd name="connsiteX2" fmla="*/ 500255 w 600029"/>
              <a:gd name="connsiteY2" fmla="*/ 533360 h 533360"/>
              <a:gd name="connsiteX3" fmla="*/ 430596 w 600029"/>
              <a:gd name="connsiteY3" fmla="*/ 463816 h 533360"/>
              <a:gd name="connsiteX4" fmla="*/ 500255 w 600029"/>
              <a:gd name="connsiteY4" fmla="*/ 394272 h 533360"/>
              <a:gd name="connsiteX5" fmla="*/ 302199 w 600029"/>
              <a:gd name="connsiteY5" fmla="*/ 394272 h 533360"/>
              <a:gd name="connsiteX6" fmla="*/ 371743 w 600029"/>
              <a:gd name="connsiteY6" fmla="*/ 463816 h 533360"/>
              <a:gd name="connsiteX7" fmla="*/ 302199 w 600029"/>
              <a:gd name="connsiteY7" fmla="*/ 533360 h 533360"/>
              <a:gd name="connsiteX8" fmla="*/ 232655 w 600029"/>
              <a:gd name="connsiteY8" fmla="*/ 463816 h 533360"/>
              <a:gd name="connsiteX9" fmla="*/ 302199 w 600029"/>
              <a:gd name="connsiteY9" fmla="*/ 394272 h 533360"/>
              <a:gd name="connsiteX10" fmla="*/ 99775 w 600029"/>
              <a:gd name="connsiteY10" fmla="*/ 394272 h 533360"/>
              <a:gd name="connsiteX11" fmla="*/ 169434 w 600029"/>
              <a:gd name="connsiteY11" fmla="*/ 463816 h 533360"/>
              <a:gd name="connsiteX12" fmla="*/ 99775 w 600029"/>
              <a:gd name="connsiteY12" fmla="*/ 533360 h 533360"/>
              <a:gd name="connsiteX13" fmla="*/ 30116 w 600029"/>
              <a:gd name="connsiteY13" fmla="*/ 463816 h 533360"/>
              <a:gd name="connsiteX14" fmla="*/ 99775 w 600029"/>
              <a:gd name="connsiteY14" fmla="*/ 394272 h 533360"/>
              <a:gd name="connsiteX15" fmla="*/ 463701 w 600029"/>
              <a:gd name="connsiteY15" fmla="*/ 316797 h 533360"/>
              <a:gd name="connsiteX16" fmla="*/ 479334 w 600029"/>
              <a:gd name="connsiteY16" fmla="*/ 316797 h 533360"/>
              <a:gd name="connsiteX17" fmla="*/ 479334 w 600029"/>
              <a:gd name="connsiteY17" fmla="*/ 346913 h 533360"/>
              <a:gd name="connsiteX18" fmla="*/ 463701 w 600029"/>
              <a:gd name="connsiteY18" fmla="*/ 346913 h 533360"/>
              <a:gd name="connsiteX19" fmla="*/ 472272 w 600029"/>
              <a:gd name="connsiteY19" fmla="*/ 32971 h 533360"/>
              <a:gd name="connsiteX20" fmla="*/ 413417 w 600029"/>
              <a:gd name="connsiteY20" fmla="*/ 90312 h 533360"/>
              <a:gd name="connsiteX21" fmla="*/ 472272 w 600029"/>
              <a:gd name="connsiteY21" fmla="*/ 149087 h 533360"/>
              <a:gd name="connsiteX22" fmla="*/ 531126 w 600029"/>
              <a:gd name="connsiteY22" fmla="*/ 90312 h 533360"/>
              <a:gd name="connsiteX23" fmla="*/ 472272 w 600029"/>
              <a:gd name="connsiteY23" fmla="*/ 32971 h 533360"/>
              <a:gd name="connsiteX24" fmla="*/ 0 w 600029"/>
              <a:gd name="connsiteY24" fmla="*/ 0 h 533360"/>
              <a:gd name="connsiteX25" fmla="*/ 600029 w 600029"/>
              <a:gd name="connsiteY25" fmla="*/ 0 h 533360"/>
              <a:gd name="connsiteX26" fmla="*/ 600029 w 600029"/>
              <a:gd name="connsiteY26" fmla="*/ 346913 h 533360"/>
              <a:gd name="connsiteX27" fmla="*/ 521078 w 600029"/>
              <a:gd name="connsiteY27" fmla="*/ 346913 h 533360"/>
              <a:gd name="connsiteX28" fmla="*/ 521078 w 600029"/>
              <a:gd name="connsiteY28" fmla="*/ 316809 h 533360"/>
              <a:gd name="connsiteX29" fmla="*/ 521078 w 600029"/>
              <a:gd name="connsiteY29" fmla="*/ 306775 h 533360"/>
              <a:gd name="connsiteX30" fmla="*/ 521078 w 600029"/>
              <a:gd name="connsiteY30" fmla="*/ 293873 h 533360"/>
              <a:gd name="connsiteX31" fmla="*/ 523949 w 600029"/>
              <a:gd name="connsiteY31" fmla="*/ 293873 h 533360"/>
              <a:gd name="connsiteX32" fmla="*/ 525384 w 600029"/>
              <a:gd name="connsiteY32" fmla="*/ 272370 h 533360"/>
              <a:gd name="connsiteX33" fmla="*/ 545481 w 600029"/>
              <a:gd name="connsiteY33" fmla="*/ 272370 h 533360"/>
              <a:gd name="connsiteX34" fmla="*/ 542610 w 600029"/>
              <a:gd name="connsiteY34" fmla="*/ 163422 h 533360"/>
              <a:gd name="connsiteX35" fmla="*/ 495239 w 600029"/>
              <a:gd name="connsiteY35" fmla="*/ 157688 h 533360"/>
              <a:gd name="connsiteX36" fmla="*/ 473707 w 600029"/>
              <a:gd name="connsiteY36" fmla="*/ 183491 h 533360"/>
              <a:gd name="connsiteX37" fmla="*/ 450740 w 600029"/>
              <a:gd name="connsiteY37" fmla="*/ 157688 h 533360"/>
              <a:gd name="connsiteX38" fmla="*/ 426337 w 600029"/>
              <a:gd name="connsiteY38" fmla="*/ 157688 h 533360"/>
              <a:gd name="connsiteX39" fmla="*/ 411982 w 600029"/>
              <a:gd name="connsiteY39" fmla="*/ 157688 h 533360"/>
              <a:gd name="connsiteX40" fmla="*/ 312934 w 600029"/>
              <a:gd name="connsiteY40" fmla="*/ 157688 h 533360"/>
              <a:gd name="connsiteX41" fmla="*/ 312934 w 600029"/>
              <a:gd name="connsiteY41" fmla="*/ 186358 h 533360"/>
              <a:gd name="connsiteX42" fmla="*/ 413417 w 600029"/>
              <a:gd name="connsiteY42" fmla="*/ 186358 h 533360"/>
              <a:gd name="connsiteX43" fmla="*/ 419159 w 600029"/>
              <a:gd name="connsiteY43" fmla="*/ 293873 h 533360"/>
              <a:gd name="connsiteX44" fmla="*/ 422030 w 600029"/>
              <a:gd name="connsiteY44" fmla="*/ 293873 h 533360"/>
              <a:gd name="connsiteX45" fmla="*/ 422030 w 600029"/>
              <a:gd name="connsiteY45" fmla="*/ 306775 h 533360"/>
              <a:gd name="connsiteX46" fmla="*/ 422030 w 600029"/>
              <a:gd name="connsiteY46" fmla="*/ 316809 h 533360"/>
              <a:gd name="connsiteX47" fmla="*/ 422030 w 600029"/>
              <a:gd name="connsiteY47" fmla="*/ 346913 h 533360"/>
              <a:gd name="connsiteX48" fmla="*/ 0 w 600029"/>
              <a:gd name="connsiteY48" fmla="*/ 346913 h 533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00029" h="533360">
                <a:moveTo>
                  <a:pt x="500255" y="394272"/>
                </a:moveTo>
                <a:cubicBezTo>
                  <a:pt x="538727" y="394272"/>
                  <a:pt x="569914" y="425408"/>
                  <a:pt x="569914" y="463816"/>
                </a:cubicBezTo>
                <a:cubicBezTo>
                  <a:pt x="569914" y="502224"/>
                  <a:pt x="538727" y="533360"/>
                  <a:pt x="500255" y="533360"/>
                </a:cubicBezTo>
                <a:cubicBezTo>
                  <a:pt x="461783" y="533360"/>
                  <a:pt x="430596" y="502224"/>
                  <a:pt x="430596" y="463816"/>
                </a:cubicBezTo>
                <a:cubicBezTo>
                  <a:pt x="430596" y="425408"/>
                  <a:pt x="461783" y="394272"/>
                  <a:pt x="500255" y="394272"/>
                </a:cubicBezTo>
                <a:close/>
                <a:moveTo>
                  <a:pt x="302199" y="394272"/>
                </a:moveTo>
                <a:cubicBezTo>
                  <a:pt x="340607" y="394272"/>
                  <a:pt x="371743" y="425408"/>
                  <a:pt x="371743" y="463816"/>
                </a:cubicBezTo>
                <a:cubicBezTo>
                  <a:pt x="371743" y="502224"/>
                  <a:pt x="340607" y="533360"/>
                  <a:pt x="302199" y="533360"/>
                </a:cubicBezTo>
                <a:cubicBezTo>
                  <a:pt x="263791" y="533360"/>
                  <a:pt x="232655" y="502224"/>
                  <a:pt x="232655" y="463816"/>
                </a:cubicBezTo>
                <a:cubicBezTo>
                  <a:pt x="232655" y="425408"/>
                  <a:pt x="263791" y="394272"/>
                  <a:pt x="302199" y="394272"/>
                </a:cubicBezTo>
                <a:close/>
                <a:moveTo>
                  <a:pt x="99775" y="394272"/>
                </a:moveTo>
                <a:cubicBezTo>
                  <a:pt x="138247" y="394272"/>
                  <a:pt x="169434" y="425408"/>
                  <a:pt x="169434" y="463816"/>
                </a:cubicBezTo>
                <a:cubicBezTo>
                  <a:pt x="169434" y="502224"/>
                  <a:pt x="138247" y="533360"/>
                  <a:pt x="99775" y="533360"/>
                </a:cubicBezTo>
                <a:cubicBezTo>
                  <a:pt x="61303" y="533360"/>
                  <a:pt x="30116" y="502224"/>
                  <a:pt x="30116" y="463816"/>
                </a:cubicBezTo>
                <a:cubicBezTo>
                  <a:pt x="30116" y="425408"/>
                  <a:pt x="61303" y="394272"/>
                  <a:pt x="99775" y="394272"/>
                </a:cubicBezTo>
                <a:close/>
                <a:moveTo>
                  <a:pt x="463701" y="316797"/>
                </a:moveTo>
                <a:lnTo>
                  <a:pt x="479334" y="316797"/>
                </a:lnTo>
                <a:lnTo>
                  <a:pt x="479334" y="346913"/>
                </a:lnTo>
                <a:lnTo>
                  <a:pt x="463701" y="346913"/>
                </a:lnTo>
                <a:close/>
                <a:moveTo>
                  <a:pt x="472272" y="32971"/>
                </a:moveTo>
                <a:cubicBezTo>
                  <a:pt x="439256" y="32971"/>
                  <a:pt x="413417" y="58775"/>
                  <a:pt x="413417" y="90312"/>
                </a:cubicBezTo>
                <a:cubicBezTo>
                  <a:pt x="413417" y="123283"/>
                  <a:pt x="439256" y="149087"/>
                  <a:pt x="472272" y="149087"/>
                </a:cubicBezTo>
                <a:cubicBezTo>
                  <a:pt x="503852" y="149087"/>
                  <a:pt x="531126" y="123283"/>
                  <a:pt x="531126" y="90312"/>
                </a:cubicBezTo>
                <a:cubicBezTo>
                  <a:pt x="531126" y="58775"/>
                  <a:pt x="503852" y="32971"/>
                  <a:pt x="472272" y="32971"/>
                </a:cubicBezTo>
                <a:close/>
                <a:moveTo>
                  <a:pt x="0" y="0"/>
                </a:moveTo>
                <a:lnTo>
                  <a:pt x="600029" y="0"/>
                </a:lnTo>
                <a:lnTo>
                  <a:pt x="600029" y="346913"/>
                </a:lnTo>
                <a:lnTo>
                  <a:pt x="521078" y="346913"/>
                </a:lnTo>
                <a:lnTo>
                  <a:pt x="521078" y="316809"/>
                </a:lnTo>
                <a:lnTo>
                  <a:pt x="521078" y="306775"/>
                </a:lnTo>
                <a:lnTo>
                  <a:pt x="521078" y="293873"/>
                </a:lnTo>
                <a:lnTo>
                  <a:pt x="523949" y="293873"/>
                </a:lnTo>
                <a:lnTo>
                  <a:pt x="525384" y="272370"/>
                </a:lnTo>
                <a:lnTo>
                  <a:pt x="545481" y="272370"/>
                </a:lnTo>
                <a:lnTo>
                  <a:pt x="542610" y="163422"/>
                </a:lnTo>
                <a:lnTo>
                  <a:pt x="495239" y="157688"/>
                </a:lnTo>
                <a:lnTo>
                  <a:pt x="473707" y="183491"/>
                </a:lnTo>
                <a:lnTo>
                  <a:pt x="450740" y="157688"/>
                </a:lnTo>
                <a:lnTo>
                  <a:pt x="426337" y="157688"/>
                </a:lnTo>
                <a:lnTo>
                  <a:pt x="411982" y="157688"/>
                </a:lnTo>
                <a:lnTo>
                  <a:pt x="312934" y="157688"/>
                </a:lnTo>
                <a:lnTo>
                  <a:pt x="312934" y="186358"/>
                </a:lnTo>
                <a:lnTo>
                  <a:pt x="413417" y="186358"/>
                </a:lnTo>
                <a:lnTo>
                  <a:pt x="419159" y="293873"/>
                </a:lnTo>
                <a:lnTo>
                  <a:pt x="422030" y="293873"/>
                </a:lnTo>
                <a:lnTo>
                  <a:pt x="422030" y="306775"/>
                </a:lnTo>
                <a:lnTo>
                  <a:pt x="422030" y="316809"/>
                </a:lnTo>
                <a:lnTo>
                  <a:pt x="422030" y="346913"/>
                </a:lnTo>
                <a:lnTo>
                  <a:pt x="0" y="346913"/>
                </a:lnTo>
                <a:close/>
              </a:path>
            </a:pathLst>
          </a:custGeom>
          <a:solidFill>
            <a:srgbClr val="DA1D27"/>
          </a:solidFill>
          <a:ln>
            <a:noFill/>
          </a:ln>
        </p:spPr>
      </p:sp>
      <p:pic>
        <p:nvPicPr>
          <p:cNvPr id="32" name="图片 31" descr="东方财富logo-02"/>
          <p:cNvPicPr>
            <a:picLocks noChangeAspect="1"/>
          </p:cNvPicPr>
          <p:nvPr/>
        </p:nvPicPr>
        <p:blipFill>
          <a:blip r:embed="rId3"/>
          <a:stretch>
            <a:fillRect/>
          </a:stretch>
        </p:blipFill>
        <p:spPr>
          <a:xfrm>
            <a:off x="10083630" y="142852"/>
            <a:ext cx="1680070" cy="642942"/>
          </a:xfrm>
          <a:prstGeom prst="rect">
            <a:avLst/>
          </a:prstGeom>
        </p:spPr>
      </p:pic>
    </p:spTree>
    <p:extLst>
      <p:ext uri="{BB962C8B-B14F-4D97-AF65-F5344CB8AC3E}">
        <p14:creationId xmlns:p14="http://schemas.microsoft.com/office/powerpoint/2010/main" val="20212302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209821" y="-1448973"/>
            <a:ext cx="956603" cy="1280160"/>
          </a:xfrm>
          <a:prstGeom prst="rect">
            <a:avLst/>
          </a:prstGeom>
          <a:solidFill>
            <a:srgbClr val="DA1D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7656" y="383345"/>
            <a:ext cx="1804433" cy="708036"/>
            <a:chOff x="-7656" y="383345"/>
            <a:chExt cx="1353399" cy="531056"/>
          </a:xfrm>
          <a:solidFill>
            <a:srgbClr val="DA1D27"/>
          </a:solidFill>
        </p:grpSpPr>
        <p:sp>
          <p:nvSpPr>
            <p:cNvPr id="11" name="任意多边形 10"/>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文本框 18"/>
          <p:cNvSpPr>
            <a:spLocks noChangeArrowheads="1"/>
          </p:cNvSpPr>
          <p:nvPr/>
        </p:nvSpPr>
        <p:spPr bwMode="auto">
          <a:xfrm>
            <a:off x="2433622" y="426023"/>
            <a:ext cx="2441694"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400" b="1" dirty="0" smtClean="0">
                <a:solidFill>
                  <a:srgbClr val="DA1D27"/>
                </a:solidFill>
                <a:latin typeface="微软雅黑" panose="020B0503020204020204" pitchFamily="34" charset="-122"/>
                <a:ea typeface="微软雅黑" panose="020B0503020204020204" pitchFamily="34" charset="-122"/>
                <a:sym typeface="微软雅黑" panose="020B0503020204020204" pitchFamily="34" charset="-122"/>
              </a:rPr>
              <a:t>学生奖项</a:t>
            </a:r>
            <a:endParaRPr lang="en-US" altLang="en-US" sz="4400" b="1" dirty="0">
              <a:solidFill>
                <a:srgbClr val="DA1D27"/>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Freeform 6"/>
          <p:cNvSpPr>
            <a:spLocks noEditPoints="1" noChangeArrowheads="1"/>
          </p:cNvSpPr>
          <p:nvPr/>
        </p:nvSpPr>
        <p:spPr bwMode="auto">
          <a:xfrm>
            <a:off x="5419725" y="2549525"/>
            <a:ext cx="287338" cy="546100"/>
          </a:xfrm>
          <a:custGeom>
            <a:avLst/>
            <a:gdLst>
              <a:gd name="T0" fmla="*/ 86 w 203"/>
              <a:gd name="T1" fmla="*/ 125 h 385"/>
              <a:gd name="T2" fmla="*/ 78 w 203"/>
              <a:gd name="T3" fmla="*/ 128 h 385"/>
              <a:gd name="T4" fmla="*/ 86 w 203"/>
              <a:gd name="T5" fmla="*/ 140 h 385"/>
              <a:gd name="T6" fmla="*/ 92 w 203"/>
              <a:gd name="T7" fmla="*/ 143 h 385"/>
              <a:gd name="T8" fmla="*/ 86 w 203"/>
              <a:gd name="T9" fmla="*/ 125 h 385"/>
              <a:gd name="T10" fmla="*/ 192 w 203"/>
              <a:gd name="T11" fmla="*/ 0 h 385"/>
              <a:gd name="T12" fmla="*/ 86 w 203"/>
              <a:gd name="T13" fmla="*/ 87 h 385"/>
              <a:gd name="T14" fmla="*/ 61 w 203"/>
              <a:gd name="T15" fmla="*/ 87 h 385"/>
              <a:gd name="T16" fmla="*/ 18 w 203"/>
              <a:gd name="T17" fmla="*/ 24 h 385"/>
              <a:gd name="T18" fmla="*/ 17 w 203"/>
              <a:gd name="T19" fmla="*/ 35 h 385"/>
              <a:gd name="T20" fmla="*/ 17 w 203"/>
              <a:gd name="T21" fmla="*/ 35 h 385"/>
              <a:gd name="T22" fmla="*/ 16 w 203"/>
              <a:gd name="T23" fmla="*/ 37 h 385"/>
              <a:gd name="T24" fmla="*/ 10 w 203"/>
              <a:gd name="T25" fmla="*/ 56 h 385"/>
              <a:gd name="T26" fmla="*/ 4 w 203"/>
              <a:gd name="T27" fmla="*/ 125 h 385"/>
              <a:gd name="T28" fmla="*/ 7 w 203"/>
              <a:gd name="T29" fmla="*/ 143 h 385"/>
              <a:gd name="T30" fmla="*/ 58 w 203"/>
              <a:gd name="T31" fmla="*/ 90 h 385"/>
              <a:gd name="T32" fmla="*/ 49 w 203"/>
              <a:gd name="T33" fmla="*/ 106 h 385"/>
              <a:gd name="T34" fmla="*/ 51 w 203"/>
              <a:gd name="T35" fmla="*/ 121 h 385"/>
              <a:gd name="T36" fmla="*/ 10 w 203"/>
              <a:gd name="T37" fmla="*/ 233 h 385"/>
              <a:gd name="T38" fmla="*/ 16 w 203"/>
              <a:gd name="T39" fmla="*/ 269 h 385"/>
              <a:gd name="T40" fmla="*/ 18 w 203"/>
              <a:gd name="T41" fmla="*/ 363 h 385"/>
              <a:gd name="T42" fmla="*/ 85 w 203"/>
              <a:gd name="T43" fmla="*/ 191 h 385"/>
              <a:gd name="T44" fmla="*/ 98 w 203"/>
              <a:gd name="T45" fmla="*/ 166 h 385"/>
              <a:gd name="T46" fmla="*/ 90 w 203"/>
              <a:gd name="T47" fmla="*/ 122 h 385"/>
              <a:gd name="T48" fmla="*/ 94 w 203"/>
              <a:gd name="T49" fmla="*/ 101 h 385"/>
              <a:gd name="T50" fmla="*/ 92 w 203"/>
              <a:gd name="T51" fmla="*/ 96 h 385"/>
              <a:gd name="T52" fmla="*/ 115 w 203"/>
              <a:gd name="T53" fmla="*/ 138 h 385"/>
              <a:gd name="T54" fmla="*/ 191 w 203"/>
              <a:gd name="T55" fmla="*/ 48 h 385"/>
              <a:gd name="T56" fmla="*/ 203 w 203"/>
              <a:gd name="T57" fmla="*/ 24 h 385"/>
              <a:gd name="T58" fmla="*/ 192 w 203"/>
              <a:gd name="T59" fmla="*/ 0 h 385"/>
              <a:gd name="T60" fmla="*/ 70 w 203"/>
              <a:gd name="T61" fmla="*/ 128 h 385"/>
              <a:gd name="T62" fmla="*/ 51 w 203"/>
              <a:gd name="T63" fmla="*/ 122 h 385"/>
              <a:gd name="T64" fmla="*/ 50 w 203"/>
              <a:gd name="T65" fmla="*/ 153 h 385"/>
              <a:gd name="T66" fmla="*/ 63 w 203"/>
              <a:gd name="T67" fmla="*/ 142 h 385"/>
              <a:gd name="T68" fmla="*/ 71 w 203"/>
              <a:gd name="T69" fmla="*/ 142 h 385"/>
              <a:gd name="T70" fmla="*/ 74 w 203"/>
              <a:gd name="T71" fmla="*/ 128 h 385"/>
              <a:gd name="T72" fmla="*/ 70 w 203"/>
              <a:gd name="T73" fmla="*/ 128 h 38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03"/>
              <a:gd name="T112" fmla="*/ 0 h 385"/>
              <a:gd name="T113" fmla="*/ 203 w 203"/>
              <a:gd name="T114" fmla="*/ 385 h 38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03" h="385">
                <a:moveTo>
                  <a:pt x="86" y="125"/>
                </a:moveTo>
                <a:cubicBezTo>
                  <a:pt x="84" y="126"/>
                  <a:pt x="81" y="127"/>
                  <a:pt x="78" y="128"/>
                </a:cubicBezTo>
                <a:cubicBezTo>
                  <a:pt x="80" y="130"/>
                  <a:pt x="82" y="134"/>
                  <a:pt x="86" y="140"/>
                </a:cubicBezTo>
                <a:cubicBezTo>
                  <a:pt x="93" y="164"/>
                  <a:pt x="97" y="160"/>
                  <a:pt x="92" y="143"/>
                </a:cubicBezTo>
                <a:cubicBezTo>
                  <a:pt x="91" y="138"/>
                  <a:pt x="89" y="131"/>
                  <a:pt x="86" y="125"/>
                </a:cubicBezTo>
                <a:moveTo>
                  <a:pt x="192" y="0"/>
                </a:moveTo>
                <a:cubicBezTo>
                  <a:pt x="192" y="31"/>
                  <a:pt x="115" y="84"/>
                  <a:pt x="86" y="87"/>
                </a:cubicBezTo>
                <a:cubicBezTo>
                  <a:pt x="79" y="82"/>
                  <a:pt x="70" y="80"/>
                  <a:pt x="61" y="87"/>
                </a:cubicBezTo>
                <a:cubicBezTo>
                  <a:pt x="32" y="77"/>
                  <a:pt x="20" y="42"/>
                  <a:pt x="18" y="24"/>
                </a:cubicBezTo>
                <a:cubicBezTo>
                  <a:pt x="18" y="28"/>
                  <a:pt x="17" y="32"/>
                  <a:pt x="17" y="35"/>
                </a:cubicBezTo>
                <a:cubicBezTo>
                  <a:pt x="17" y="35"/>
                  <a:pt x="17" y="35"/>
                  <a:pt x="17" y="35"/>
                </a:cubicBezTo>
                <a:cubicBezTo>
                  <a:pt x="17" y="36"/>
                  <a:pt x="16" y="36"/>
                  <a:pt x="16" y="37"/>
                </a:cubicBezTo>
                <a:cubicBezTo>
                  <a:pt x="15" y="44"/>
                  <a:pt x="12" y="50"/>
                  <a:pt x="10" y="56"/>
                </a:cubicBezTo>
                <a:cubicBezTo>
                  <a:pt x="5" y="73"/>
                  <a:pt x="0" y="97"/>
                  <a:pt x="4" y="125"/>
                </a:cubicBezTo>
                <a:cubicBezTo>
                  <a:pt x="5" y="131"/>
                  <a:pt x="6" y="137"/>
                  <a:pt x="7" y="143"/>
                </a:cubicBezTo>
                <a:cubicBezTo>
                  <a:pt x="16" y="124"/>
                  <a:pt x="43" y="98"/>
                  <a:pt x="58" y="90"/>
                </a:cubicBezTo>
                <a:cubicBezTo>
                  <a:pt x="55" y="94"/>
                  <a:pt x="52" y="99"/>
                  <a:pt x="49" y="106"/>
                </a:cubicBezTo>
                <a:cubicBezTo>
                  <a:pt x="47" y="111"/>
                  <a:pt x="47" y="117"/>
                  <a:pt x="51" y="121"/>
                </a:cubicBezTo>
                <a:cubicBezTo>
                  <a:pt x="41" y="140"/>
                  <a:pt x="23" y="181"/>
                  <a:pt x="10" y="233"/>
                </a:cubicBezTo>
                <a:cubicBezTo>
                  <a:pt x="14" y="245"/>
                  <a:pt x="16" y="258"/>
                  <a:pt x="16" y="269"/>
                </a:cubicBezTo>
                <a:cubicBezTo>
                  <a:pt x="16" y="310"/>
                  <a:pt x="15" y="385"/>
                  <a:pt x="18" y="363"/>
                </a:cubicBezTo>
                <a:cubicBezTo>
                  <a:pt x="21" y="341"/>
                  <a:pt x="56" y="256"/>
                  <a:pt x="85" y="191"/>
                </a:cubicBezTo>
                <a:cubicBezTo>
                  <a:pt x="89" y="183"/>
                  <a:pt x="93" y="174"/>
                  <a:pt x="98" y="166"/>
                </a:cubicBezTo>
                <a:cubicBezTo>
                  <a:pt x="96" y="147"/>
                  <a:pt x="94" y="132"/>
                  <a:pt x="90" y="122"/>
                </a:cubicBezTo>
                <a:cubicBezTo>
                  <a:pt x="95" y="116"/>
                  <a:pt x="96" y="107"/>
                  <a:pt x="94" y="101"/>
                </a:cubicBezTo>
                <a:cubicBezTo>
                  <a:pt x="94" y="99"/>
                  <a:pt x="93" y="97"/>
                  <a:pt x="92" y="96"/>
                </a:cubicBezTo>
                <a:cubicBezTo>
                  <a:pt x="103" y="107"/>
                  <a:pt x="111" y="122"/>
                  <a:pt x="115" y="138"/>
                </a:cubicBezTo>
                <a:cubicBezTo>
                  <a:pt x="146" y="93"/>
                  <a:pt x="184" y="54"/>
                  <a:pt x="191" y="48"/>
                </a:cubicBezTo>
                <a:cubicBezTo>
                  <a:pt x="198" y="40"/>
                  <a:pt x="202" y="29"/>
                  <a:pt x="203" y="24"/>
                </a:cubicBezTo>
                <a:cubicBezTo>
                  <a:pt x="199" y="16"/>
                  <a:pt x="195" y="6"/>
                  <a:pt x="192" y="0"/>
                </a:cubicBezTo>
                <a:close/>
                <a:moveTo>
                  <a:pt x="70" y="128"/>
                </a:moveTo>
                <a:cubicBezTo>
                  <a:pt x="61" y="127"/>
                  <a:pt x="55" y="125"/>
                  <a:pt x="51" y="122"/>
                </a:cubicBezTo>
                <a:cubicBezTo>
                  <a:pt x="47" y="134"/>
                  <a:pt x="41" y="165"/>
                  <a:pt x="50" y="153"/>
                </a:cubicBezTo>
                <a:cubicBezTo>
                  <a:pt x="60" y="139"/>
                  <a:pt x="60" y="128"/>
                  <a:pt x="63" y="142"/>
                </a:cubicBezTo>
                <a:cubicBezTo>
                  <a:pt x="67" y="155"/>
                  <a:pt x="70" y="155"/>
                  <a:pt x="71" y="142"/>
                </a:cubicBezTo>
                <a:cubicBezTo>
                  <a:pt x="71" y="136"/>
                  <a:pt x="72" y="131"/>
                  <a:pt x="74" y="128"/>
                </a:cubicBezTo>
                <a:cubicBezTo>
                  <a:pt x="73" y="128"/>
                  <a:pt x="72" y="128"/>
                  <a:pt x="70" y="128"/>
                </a:cubicBezTo>
                <a:close/>
              </a:path>
            </a:pathLst>
          </a:custGeom>
          <a:solidFill>
            <a:srgbClr val="FFFFFF"/>
          </a:solidFill>
          <a:ln>
            <a:noFill/>
          </a:ln>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3" name="Freeform 8"/>
          <p:cNvSpPr>
            <a:spLocks noChangeArrowheads="1"/>
          </p:cNvSpPr>
          <p:nvPr/>
        </p:nvSpPr>
        <p:spPr bwMode="auto">
          <a:xfrm>
            <a:off x="6424613" y="2713038"/>
            <a:ext cx="344487" cy="603250"/>
          </a:xfrm>
          <a:custGeom>
            <a:avLst/>
            <a:gdLst>
              <a:gd name="T0" fmla="*/ 107 w 242"/>
              <a:gd name="T1" fmla="*/ 4 h 426"/>
              <a:gd name="T2" fmla="*/ 173 w 242"/>
              <a:gd name="T3" fmla="*/ 52 h 426"/>
              <a:gd name="T4" fmla="*/ 205 w 242"/>
              <a:gd name="T5" fmla="*/ 207 h 426"/>
              <a:gd name="T6" fmla="*/ 232 w 242"/>
              <a:gd name="T7" fmla="*/ 269 h 426"/>
              <a:gd name="T8" fmla="*/ 235 w 242"/>
              <a:gd name="T9" fmla="*/ 398 h 426"/>
              <a:gd name="T10" fmla="*/ 224 w 242"/>
              <a:gd name="T11" fmla="*/ 317 h 426"/>
              <a:gd name="T12" fmla="*/ 175 w 242"/>
              <a:gd name="T13" fmla="*/ 223 h 426"/>
              <a:gd name="T14" fmla="*/ 0 w 242"/>
              <a:gd name="T15" fmla="*/ 61 h 426"/>
              <a:gd name="T16" fmla="*/ 3 w 242"/>
              <a:gd name="T17" fmla="*/ 0 h 426"/>
              <a:gd name="T18" fmla="*/ 91 w 242"/>
              <a:gd name="T19" fmla="*/ 44 h 426"/>
              <a:gd name="T20" fmla="*/ 103 w 242"/>
              <a:gd name="T21" fmla="*/ 120 h 426"/>
              <a:gd name="T22" fmla="*/ 206 w 242"/>
              <a:gd name="T23" fmla="*/ 247 h 426"/>
              <a:gd name="T24" fmla="*/ 198 w 242"/>
              <a:gd name="T25" fmla="*/ 212 h 426"/>
              <a:gd name="T26" fmla="*/ 128 w 242"/>
              <a:gd name="T27" fmla="*/ 95 h 426"/>
              <a:gd name="T28" fmla="*/ 107 w 242"/>
              <a:gd name="T29" fmla="*/ 4 h 42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42"/>
              <a:gd name="T46" fmla="*/ 0 h 426"/>
              <a:gd name="T47" fmla="*/ 242 w 242"/>
              <a:gd name="T48" fmla="*/ 426 h 42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42" h="426">
                <a:moveTo>
                  <a:pt x="107" y="4"/>
                </a:moveTo>
                <a:cubicBezTo>
                  <a:pt x="126" y="20"/>
                  <a:pt x="148" y="36"/>
                  <a:pt x="173" y="52"/>
                </a:cubicBezTo>
                <a:cubicBezTo>
                  <a:pt x="134" y="91"/>
                  <a:pt x="174" y="152"/>
                  <a:pt x="205" y="207"/>
                </a:cubicBezTo>
                <a:cubicBezTo>
                  <a:pt x="217" y="228"/>
                  <a:pt x="227" y="254"/>
                  <a:pt x="232" y="269"/>
                </a:cubicBezTo>
                <a:cubicBezTo>
                  <a:pt x="242" y="300"/>
                  <a:pt x="238" y="370"/>
                  <a:pt x="235" y="398"/>
                </a:cubicBezTo>
                <a:cubicBezTo>
                  <a:pt x="232" y="426"/>
                  <a:pt x="227" y="351"/>
                  <a:pt x="224" y="317"/>
                </a:cubicBezTo>
                <a:cubicBezTo>
                  <a:pt x="221" y="284"/>
                  <a:pt x="209" y="259"/>
                  <a:pt x="175" y="223"/>
                </a:cubicBezTo>
                <a:cubicBezTo>
                  <a:pt x="149" y="195"/>
                  <a:pt x="43" y="112"/>
                  <a:pt x="0" y="61"/>
                </a:cubicBezTo>
                <a:cubicBezTo>
                  <a:pt x="1" y="54"/>
                  <a:pt x="11" y="11"/>
                  <a:pt x="3" y="0"/>
                </a:cubicBezTo>
                <a:cubicBezTo>
                  <a:pt x="27" y="14"/>
                  <a:pt x="54" y="29"/>
                  <a:pt x="91" y="44"/>
                </a:cubicBezTo>
                <a:cubicBezTo>
                  <a:pt x="81" y="66"/>
                  <a:pt x="90" y="100"/>
                  <a:pt x="103" y="120"/>
                </a:cubicBezTo>
                <a:cubicBezTo>
                  <a:pt x="119" y="147"/>
                  <a:pt x="198" y="234"/>
                  <a:pt x="206" y="247"/>
                </a:cubicBezTo>
                <a:cubicBezTo>
                  <a:pt x="209" y="252"/>
                  <a:pt x="215" y="233"/>
                  <a:pt x="198" y="212"/>
                </a:cubicBezTo>
                <a:cubicBezTo>
                  <a:pt x="169" y="174"/>
                  <a:pt x="143" y="117"/>
                  <a:pt x="128" y="95"/>
                </a:cubicBezTo>
                <a:cubicBezTo>
                  <a:pt x="104" y="58"/>
                  <a:pt x="104" y="35"/>
                  <a:pt x="107" y="4"/>
                </a:cubicBezTo>
              </a:path>
            </a:pathLst>
          </a:custGeom>
          <a:solidFill>
            <a:srgbClr val="FFFFFF"/>
          </a:solidFill>
          <a:ln>
            <a:noFill/>
          </a:ln>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grpSp>
        <p:nvGrpSpPr>
          <p:cNvPr id="36" name="组合 35"/>
          <p:cNvGrpSpPr/>
          <p:nvPr/>
        </p:nvGrpSpPr>
        <p:grpSpPr>
          <a:xfrm>
            <a:off x="3611078" y="1833506"/>
            <a:ext cx="800100" cy="4108616"/>
            <a:chOff x="3490261" y="1862171"/>
            <a:chExt cx="800100" cy="4108616"/>
          </a:xfrm>
        </p:grpSpPr>
        <p:grpSp>
          <p:nvGrpSpPr>
            <p:cNvPr id="2" name="组合 1"/>
            <p:cNvGrpSpPr/>
            <p:nvPr/>
          </p:nvGrpSpPr>
          <p:grpSpPr>
            <a:xfrm>
              <a:off x="3491055" y="1862171"/>
              <a:ext cx="798512" cy="798513"/>
              <a:chOff x="3160713" y="2422525"/>
              <a:chExt cx="798512" cy="798513"/>
            </a:xfrm>
          </p:grpSpPr>
          <p:sp>
            <p:nvSpPr>
              <p:cNvPr id="14" name="椭圆 15"/>
              <p:cNvSpPr>
                <a:spLocks noChangeArrowheads="1"/>
              </p:cNvSpPr>
              <p:nvPr/>
            </p:nvSpPr>
            <p:spPr bwMode="auto">
              <a:xfrm>
                <a:off x="3160713" y="2422525"/>
                <a:ext cx="798512" cy="798513"/>
              </a:xfrm>
              <a:prstGeom prst="ellipse">
                <a:avLst/>
              </a:prstGeom>
              <a:solidFill>
                <a:srgbClr val="DA1D27"/>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1" name="文本框 21"/>
              <p:cNvSpPr>
                <a:spLocks noChangeArrowheads="1"/>
              </p:cNvSpPr>
              <p:nvPr/>
            </p:nvSpPr>
            <p:spPr bwMode="auto">
              <a:xfrm>
                <a:off x="3287395" y="2519045"/>
                <a:ext cx="5461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b="1" dirty="0">
                    <a:solidFill>
                      <a:schemeClr val="bg1"/>
                    </a:solidFill>
                    <a:latin typeface="方正姚体" panose="02010601030101010101" pitchFamily="2" charset="-122"/>
                    <a:ea typeface="方正姚体" panose="02010601030101010101" pitchFamily="2" charset="-122"/>
                    <a:sym typeface="方正姚体" panose="02010601030101010101" pitchFamily="2" charset="-122"/>
                  </a:rPr>
                  <a:t>01</a:t>
                </a:r>
                <a:endParaRPr lang="en-US" sz="2000" b="1" dirty="0">
                  <a:solidFill>
                    <a:schemeClr val="bg1"/>
                  </a:solidFill>
                  <a:latin typeface="方正姚体" panose="02010601030101010101" pitchFamily="2" charset="-122"/>
                  <a:ea typeface="方正姚体" panose="02010601030101010101" pitchFamily="2" charset="-122"/>
                  <a:sym typeface="方正姚体" panose="02010601030101010101" pitchFamily="2" charset="-122"/>
                </a:endParaRPr>
              </a:p>
            </p:txBody>
          </p:sp>
        </p:grpSp>
        <p:grpSp>
          <p:nvGrpSpPr>
            <p:cNvPr id="4" name="组合 3"/>
            <p:cNvGrpSpPr/>
            <p:nvPr/>
          </p:nvGrpSpPr>
          <p:grpSpPr>
            <a:xfrm>
              <a:off x="3491055" y="3518720"/>
              <a:ext cx="798512" cy="800100"/>
              <a:chOff x="3182938" y="3752850"/>
              <a:chExt cx="798512" cy="800100"/>
            </a:xfrm>
          </p:grpSpPr>
          <p:sp>
            <p:nvSpPr>
              <p:cNvPr id="16" name="椭圆 16"/>
              <p:cNvSpPr>
                <a:spLocks noChangeArrowheads="1"/>
              </p:cNvSpPr>
              <p:nvPr/>
            </p:nvSpPr>
            <p:spPr bwMode="auto">
              <a:xfrm>
                <a:off x="3182938" y="3752850"/>
                <a:ext cx="798512" cy="800100"/>
              </a:xfrm>
              <a:prstGeom prst="ellipse">
                <a:avLst/>
              </a:prstGeom>
              <a:solidFill>
                <a:srgbClr val="DA1D27"/>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2" name="文本框 22"/>
              <p:cNvSpPr>
                <a:spLocks noChangeArrowheads="1"/>
              </p:cNvSpPr>
              <p:nvPr/>
            </p:nvSpPr>
            <p:spPr bwMode="auto">
              <a:xfrm>
                <a:off x="3317875" y="3860800"/>
                <a:ext cx="5461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b="1" dirty="0">
                    <a:solidFill>
                      <a:schemeClr val="bg1"/>
                    </a:solidFill>
                    <a:latin typeface="方正姚体" panose="02010601030101010101" pitchFamily="2" charset="-122"/>
                    <a:ea typeface="方正姚体" panose="02010601030101010101" pitchFamily="2" charset="-122"/>
                    <a:sym typeface="方正姚体" panose="02010601030101010101" pitchFamily="2" charset="-122"/>
                  </a:rPr>
                  <a:t>02</a:t>
                </a:r>
                <a:endParaRPr lang="en-US" sz="2000" b="1" dirty="0">
                  <a:solidFill>
                    <a:schemeClr val="bg1"/>
                  </a:solidFill>
                  <a:latin typeface="方正姚体" panose="02010601030101010101" pitchFamily="2" charset="-122"/>
                  <a:ea typeface="方正姚体" panose="02010601030101010101" pitchFamily="2" charset="-122"/>
                  <a:sym typeface="方正姚体" panose="02010601030101010101" pitchFamily="2" charset="-122"/>
                </a:endParaRPr>
              </a:p>
            </p:txBody>
          </p:sp>
        </p:grpSp>
        <p:grpSp>
          <p:nvGrpSpPr>
            <p:cNvPr id="5" name="组合 4"/>
            <p:cNvGrpSpPr/>
            <p:nvPr/>
          </p:nvGrpSpPr>
          <p:grpSpPr>
            <a:xfrm>
              <a:off x="3490261" y="5170687"/>
              <a:ext cx="800100" cy="800100"/>
              <a:chOff x="3165475" y="5083175"/>
              <a:chExt cx="800100" cy="800100"/>
            </a:xfrm>
          </p:grpSpPr>
          <p:sp>
            <p:nvSpPr>
              <p:cNvPr id="17" name="椭圆 17"/>
              <p:cNvSpPr>
                <a:spLocks noChangeArrowheads="1"/>
              </p:cNvSpPr>
              <p:nvPr/>
            </p:nvSpPr>
            <p:spPr bwMode="auto">
              <a:xfrm>
                <a:off x="3165475" y="5083175"/>
                <a:ext cx="800100" cy="800100"/>
              </a:xfrm>
              <a:prstGeom prst="ellipse">
                <a:avLst/>
              </a:prstGeom>
              <a:solidFill>
                <a:srgbClr val="DA1D27"/>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3" name="文本框 23"/>
              <p:cNvSpPr>
                <a:spLocks noChangeArrowheads="1"/>
              </p:cNvSpPr>
              <p:nvPr/>
            </p:nvSpPr>
            <p:spPr bwMode="auto">
              <a:xfrm>
                <a:off x="3286125" y="5191125"/>
                <a:ext cx="54768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b="1">
                    <a:solidFill>
                      <a:schemeClr val="bg1"/>
                    </a:solidFill>
                    <a:latin typeface="方正姚体" panose="02010601030101010101" pitchFamily="2" charset="-122"/>
                    <a:ea typeface="方正姚体" panose="02010601030101010101" pitchFamily="2" charset="-122"/>
                    <a:sym typeface="方正姚体" panose="02010601030101010101" pitchFamily="2" charset="-122"/>
                  </a:rPr>
                  <a:t>03</a:t>
                </a:r>
                <a:endParaRPr lang="en-US" sz="2000" b="1">
                  <a:solidFill>
                    <a:schemeClr val="bg1"/>
                  </a:solidFill>
                  <a:latin typeface="方正姚体" panose="02010601030101010101" pitchFamily="2" charset="-122"/>
                  <a:ea typeface="方正姚体" panose="02010601030101010101" pitchFamily="2" charset="-122"/>
                  <a:sym typeface="方正姚体" panose="02010601030101010101" pitchFamily="2" charset="-122"/>
                </a:endParaRPr>
              </a:p>
            </p:txBody>
          </p:sp>
        </p:grpSp>
      </p:grpSp>
      <p:grpSp>
        <p:nvGrpSpPr>
          <p:cNvPr id="34" name="组合 33"/>
          <p:cNvGrpSpPr/>
          <p:nvPr/>
        </p:nvGrpSpPr>
        <p:grpSpPr>
          <a:xfrm>
            <a:off x="8219225" y="1888756"/>
            <a:ext cx="798513" cy="4108616"/>
            <a:chOff x="8363067" y="1862171"/>
            <a:chExt cx="798513" cy="4108616"/>
          </a:xfrm>
        </p:grpSpPr>
        <p:grpSp>
          <p:nvGrpSpPr>
            <p:cNvPr id="7" name="组合 6"/>
            <p:cNvGrpSpPr/>
            <p:nvPr/>
          </p:nvGrpSpPr>
          <p:grpSpPr>
            <a:xfrm>
              <a:off x="8363067" y="1862171"/>
              <a:ext cx="798513" cy="798513"/>
              <a:chOff x="8334339" y="2418583"/>
              <a:chExt cx="798513" cy="798513"/>
            </a:xfrm>
          </p:grpSpPr>
          <p:sp>
            <p:nvSpPr>
              <p:cNvPr id="18" name="椭圆 18"/>
              <p:cNvSpPr>
                <a:spLocks noChangeArrowheads="1"/>
              </p:cNvSpPr>
              <p:nvPr/>
            </p:nvSpPr>
            <p:spPr bwMode="auto">
              <a:xfrm>
                <a:off x="8334339" y="2418583"/>
                <a:ext cx="798513" cy="798513"/>
              </a:xfrm>
              <a:prstGeom prst="ellipse">
                <a:avLst/>
              </a:prstGeom>
              <a:solidFill>
                <a:srgbClr val="DA1D27"/>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4" name="文本框 24"/>
              <p:cNvSpPr>
                <a:spLocks noChangeArrowheads="1"/>
              </p:cNvSpPr>
              <p:nvPr/>
            </p:nvSpPr>
            <p:spPr bwMode="auto">
              <a:xfrm>
                <a:off x="8450227" y="2526533"/>
                <a:ext cx="547687"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b="1" dirty="0">
                    <a:solidFill>
                      <a:schemeClr val="bg1"/>
                    </a:solidFill>
                    <a:latin typeface="方正姚体" panose="02010601030101010101" pitchFamily="2" charset="-122"/>
                    <a:ea typeface="方正姚体" panose="02010601030101010101" pitchFamily="2" charset="-122"/>
                    <a:sym typeface="方正姚体" panose="02010601030101010101" pitchFamily="2" charset="-122"/>
                  </a:rPr>
                  <a:t>04</a:t>
                </a:r>
                <a:endParaRPr lang="en-US" sz="2000" b="1" dirty="0">
                  <a:solidFill>
                    <a:schemeClr val="bg1"/>
                  </a:solidFill>
                  <a:latin typeface="方正姚体" panose="02010601030101010101" pitchFamily="2" charset="-122"/>
                  <a:ea typeface="方正姚体" panose="02010601030101010101" pitchFamily="2" charset="-122"/>
                  <a:sym typeface="方正姚体" panose="02010601030101010101" pitchFamily="2" charset="-122"/>
                </a:endParaRPr>
              </a:p>
            </p:txBody>
          </p:sp>
        </p:grpSp>
        <p:grpSp>
          <p:nvGrpSpPr>
            <p:cNvPr id="10" name="组合 9"/>
            <p:cNvGrpSpPr/>
            <p:nvPr/>
          </p:nvGrpSpPr>
          <p:grpSpPr>
            <a:xfrm>
              <a:off x="8363067" y="3518720"/>
              <a:ext cx="798513" cy="800100"/>
              <a:chOff x="8356564" y="3748908"/>
              <a:chExt cx="798513" cy="800100"/>
            </a:xfrm>
          </p:grpSpPr>
          <p:sp>
            <p:nvSpPr>
              <p:cNvPr id="19" name="椭圆 19"/>
              <p:cNvSpPr>
                <a:spLocks noChangeArrowheads="1"/>
              </p:cNvSpPr>
              <p:nvPr/>
            </p:nvSpPr>
            <p:spPr bwMode="auto">
              <a:xfrm>
                <a:off x="8356564" y="3748908"/>
                <a:ext cx="798513" cy="800100"/>
              </a:xfrm>
              <a:prstGeom prst="ellipse">
                <a:avLst/>
              </a:prstGeom>
              <a:solidFill>
                <a:srgbClr val="DA1D27"/>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5" name="文本框 25"/>
              <p:cNvSpPr>
                <a:spLocks noChangeArrowheads="1"/>
              </p:cNvSpPr>
              <p:nvPr/>
            </p:nvSpPr>
            <p:spPr bwMode="auto">
              <a:xfrm>
                <a:off x="8472452" y="3856858"/>
                <a:ext cx="5461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b="1" dirty="0">
                    <a:solidFill>
                      <a:schemeClr val="bg1"/>
                    </a:solidFill>
                    <a:latin typeface="方正姚体" panose="02010601030101010101" pitchFamily="2" charset="-122"/>
                    <a:ea typeface="方正姚体" panose="02010601030101010101" pitchFamily="2" charset="-122"/>
                    <a:sym typeface="方正姚体" panose="02010601030101010101" pitchFamily="2" charset="-122"/>
                  </a:rPr>
                  <a:t>05</a:t>
                </a:r>
                <a:endParaRPr lang="en-US" sz="2000" b="1" dirty="0">
                  <a:solidFill>
                    <a:schemeClr val="bg1"/>
                  </a:solidFill>
                  <a:latin typeface="方正姚体" panose="02010601030101010101" pitchFamily="2" charset="-122"/>
                  <a:ea typeface="方正姚体" panose="02010601030101010101" pitchFamily="2" charset="-122"/>
                  <a:sym typeface="方正姚体" panose="02010601030101010101" pitchFamily="2" charset="-122"/>
                </a:endParaRPr>
              </a:p>
            </p:txBody>
          </p:sp>
        </p:grpSp>
        <p:grpSp>
          <p:nvGrpSpPr>
            <p:cNvPr id="33" name="组合 32"/>
            <p:cNvGrpSpPr/>
            <p:nvPr/>
          </p:nvGrpSpPr>
          <p:grpSpPr>
            <a:xfrm>
              <a:off x="8363067" y="5170687"/>
              <a:ext cx="798513" cy="800100"/>
              <a:chOff x="8340689" y="5079233"/>
              <a:chExt cx="798513" cy="800100"/>
            </a:xfrm>
          </p:grpSpPr>
          <p:sp>
            <p:nvSpPr>
              <p:cNvPr id="20" name="椭圆 20"/>
              <p:cNvSpPr>
                <a:spLocks noChangeArrowheads="1"/>
              </p:cNvSpPr>
              <p:nvPr/>
            </p:nvSpPr>
            <p:spPr bwMode="auto">
              <a:xfrm>
                <a:off x="8340689" y="5079233"/>
                <a:ext cx="798513" cy="800100"/>
              </a:xfrm>
              <a:prstGeom prst="ellipse">
                <a:avLst/>
              </a:prstGeom>
              <a:solidFill>
                <a:srgbClr val="DA1D27"/>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6" name="文本框 26"/>
              <p:cNvSpPr>
                <a:spLocks noChangeArrowheads="1"/>
              </p:cNvSpPr>
              <p:nvPr/>
            </p:nvSpPr>
            <p:spPr bwMode="auto">
              <a:xfrm>
                <a:off x="8464514" y="5188771"/>
                <a:ext cx="5461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b="1">
                    <a:solidFill>
                      <a:schemeClr val="bg1"/>
                    </a:solidFill>
                    <a:latin typeface="方正姚体" panose="02010601030101010101" pitchFamily="2" charset="-122"/>
                    <a:ea typeface="方正姚体" panose="02010601030101010101" pitchFamily="2" charset="-122"/>
                    <a:sym typeface="方正姚体" panose="02010601030101010101" pitchFamily="2" charset="-122"/>
                  </a:rPr>
                  <a:t>06</a:t>
                </a:r>
                <a:endParaRPr lang="en-US" sz="2000" b="1">
                  <a:solidFill>
                    <a:schemeClr val="bg1"/>
                  </a:solidFill>
                  <a:latin typeface="方正姚体" panose="02010601030101010101" pitchFamily="2" charset="-122"/>
                  <a:ea typeface="方正姚体" panose="02010601030101010101" pitchFamily="2" charset="-122"/>
                  <a:sym typeface="方正姚体" panose="02010601030101010101" pitchFamily="2" charset="-122"/>
                </a:endParaRPr>
              </a:p>
            </p:txBody>
          </p:sp>
        </p:grpSp>
      </p:grpSp>
      <p:sp>
        <p:nvSpPr>
          <p:cNvPr id="27" name="文本框 27"/>
          <p:cNvSpPr>
            <a:spLocks noChangeArrowheads="1"/>
          </p:cNvSpPr>
          <p:nvPr/>
        </p:nvSpPr>
        <p:spPr bwMode="auto">
          <a:xfrm>
            <a:off x="247665" y="1291806"/>
            <a:ext cx="3073715" cy="216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600" b="1" dirty="0" smtClean="0">
                <a:latin typeface="方正姚体" panose="02010601030101010101" pitchFamily="2" charset="-122"/>
                <a:ea typeface="方正姚体" panose="02010601030101010101" pitchFamily="2" charset="-122"/>
                <a:sym typeface="方正姚体" panose="02010601030101010101" pitchFamily="2" charset="-122"/>
              </a:rPr>
              <a:t>            </a:t>
            </a:r>
            <a:r>
              <a:rPr lang="zh-CN" altLang="en-US" sz="2000" b="1" dirty="0">
                <a:solidFill>
                  <a:srgbClr val="C00000"/>
                </a:solidFill>
                <a:latin typeface="方正姚体" panose="02010601030101010101" pitchFamily="2" charset="-122"/>
                <a:ea typeface="方正姚体" panose="02010601030101010101" pitchFamily="2" charset="-122"/>
                <a:sym typeface="方正姚体" panose="02010601030101010101" pitchFamily="2" charset="-122"/>
              </a:rPr>
              <a:t>冠、亚、季军奖</a:t>
            </a:r>
            <a:endParaRPr lang="en-US" altLang="zh-CN" sz="2000" b="1" dirty="0">
              <a:solidFill>
                <a:srgbClr val="C00000"/>
              </a:solidFill>
              <a:latin typeface="方正姚体" panose="02010601030101010101" pitchFamily="2" charset="-122"/>
              <a:ea typeface="方正姚体" panose="02010601030101010101" pitchFamily="2" charset="-122"/>
              <a:sym typeface="方正姚体" panose="02010601030101010101" pitchFamily="2" charset="-122"/>
            </a:endParaRPr>
          </a:p>
          <a:p>
            <a:pPr>
              <a:lnSpc>
                <a:spcPct val="150000"/>
              </a:lnSpc>
            </a:pPr>
            <a:r>
              <a:rPr lang="zh-CN" altLang="en-US" sz="1400" dirty="0" smtClean="0">
                <a:latin typeface="微软雅黑" panose="020B0503020204020204" charset="-122"/>
                <a:ea typeface="微软雅黑" panose="020B0503020204020204" charset="-122"/>
              </a:rPr>
              <a:t>国赛</a:t>
            </a:r>
            <a:r>
              <a:rPr lang="zh-CN" altLang="en-US" sz="1400" dirty="0">
                <a:latin typeface="微软雅黑" panose="020B0503020204020204" charset="-122"/>
                <a:ea typeface="微软雅黑" panose="020B0503020204020204" charset="-122"/>
              </a:rPr>
              <a:t>冠军团队奖励</a:t>
            </a:r>
            <a:r>
              <a:rPr lang="en-US" altLang="zh-CN" sz="1400" b="1" dirty="0">
                <a:latin typeface="微软雅黑" panose="020B0503020204020204" charset="-122"/>
                <a:ea typeface="微软雅黑" panose="020B0503020204020204" charset="-122"/>
              </a:rPr>
              <a:t>30000</a:t>
            </a:r>
            <a:r>
              <a:rPr lang="zh-CN" altLang="en-US" sz="1400" b="1" dirty="0">
                <a:latin typeface="微软雅黑" panose="020B0503020204020204" charset="-122"/>
                <a:ea typeface="微软雅黑" panose="020B0503020204020204" charset="-122"/>
              </a:rPr>
              <a:t>元</a:t>
            </a:r>
            <a:r>
              <a:rPr lang="en-US" altLang="zh-CN" sz="1400" b="1" dirty="0" err="1">
                <a:latin typeface="微软雅黑" panose="020B0503020204020204" charset="-122"/>
                <a:ea typeface="微软雅黑" panose="020B0503020204020204" charset="-122"/>
              </a:rPr>
              <a:t>及证书</a:t>
            </a:r>
            <a:r>
              <a:rPr lang="zh-CN" altLang="en-US" sz="1400" dirty="0">
                <a:latin typeface="微软雅黑" panose="020B0503020204020204" charset="-122"/>
                <a:ea typeface="微软雅黑" panose="020B0503020204020204" charset="-122"/>
              </a:rPr>
              <a:t>； 国赛亚军团队奖励</a:t>
            </a:r>
            <a:r>
              <a:rPr lang="en-US" altLang="zh-CN" sz="1400" b="1" dirty="0">
                <a:latin typeface="微软雅黑" panose="020B0503020204020204" charset="-122"/>
                <a:ea typeface="微软雅黑" panose="020B0503020204020204" charset="-122"/>
              </a:rPr>
              <a:t>20000元及证书</a:t>
            </a:r>
            <a:r>
              <a:rPr lang="zh-CN" altLang="en-US" sz="1400" dirty="0" smtClean="0">
                <a:latin typeface="微软雅黑" panose="020B0503020204020204" charset="-122"/>
                <a:ea typeface="微软雅黑" panose="020B0503020204020204" charset="-122"/>
              </a:rPr>
              <a:t>； </a:t>
            </a:r>
            <a:r>
              <a:rPr lang="zh-CN" altLang="en-US" sz="1400" dirty="0">
                <a:latin typeface="微软雅黑" panose="020B0503020204020204" charset="-122"/>
                <a:ea typeface="微软雅黑" panose="020B0503020204020204" charset="-122"/>
              </a:rPr>
              <a:t>国赛季军团队奖励</a:t>
            </a:r>
            <a:r>
              <a:rPr lang="en-US" altLang="zh-CN" sz="1400" b="1" dirty="0">
                <a:latin typeface="微软雅黑" panose="020B0503020204020204" charset="-122"/>
                <a:ea typeface="微软雅黑" panose="020B0503020204020204" charset="-122"/>
              </a:rPr>
              <a:t>10000元及证书</a:t>
            </a:r>
            <a:r>
              <a:rPr lang="zh-CN" altLang="en-US" sz="1400" dirty="0" smtClean="0">
                <a:latin typeface="微软雅黑" panose="020B0503020204020204" charset="-122"/>
                <a:ea typeface="微软雅黑" panose="020B0503020204020204" charset="-122"/>
              </a:rPr>
              <a:t>。</a:t>
            </a:r>
            <a:endParaRPr lang="en-US" altLang="zh-CN" sz="1400" dirty="0" smtClean="0">
              <a:latin typeface="微软雅黑" panose="020B0503020204020204" charset="-122"/>
              <a:ea typeface="微软雅黑" panose="020B0503020204020204" charset="-122"/>
            </a:endParaRPr>
          </a:p>
          <a:p>
            <a:pPr>
              <a:lnSpc>
                <a:spcPct val="150000"/>
              </a:lnSpc>
            </a:pPr>
            <a:r>
              <a:rPr lang="zh-CN" altLang="en-US" sz="1400" dirty="0" smtClean="0">
                <a:latin typeface="微软雅黑" panose="020B0503020204020204" pitchFamily="34" charset="-122"/>
                <a:ea typeface="微软雅黑" panose="020B0503020204020204" pitchFamily="34" charset="-122"/>
                <a:sym typeface="方正姚体" panose="02010601030101010101" pitchFamily="2" charset="-122"/>
              </a:rPr>
              <a:t>（</a:t>
            </a:r>
            <a:r>
              <a:rPr lang="zh-CN" altLang="zh-CN" sz="1400" dirty="0">
                <a:latin typeface="微软雅黑" panose="020B0503020204020204" pitchFamily="34" charset="-122"/>
                <a:ea typeface="微软雅黑" panose="020B0503020204020204" pitchFamily="34" charset="-122"/>
              </a:rPr>
              <a:t>国赛冠亚季军团队成员均可获得价值</a:t>
            </a:r>
            <a:r>
              <a:rPr lang="en-US" altLang="zh-CN" sz="1400" dirty="0">
                <a:latin typeface="微软雅黑" panose="020B0503020204020204" pitchFamily="34" charset="-122"/>
                <a:ea typeface="微软雅黑" panose="020B0503020204020204" pitchFamily="34" charset="-122"/>
              </a:rPr>
              <a:t>30888</a:t>
            </a:r>
            <a:r>
              <a:rPr lang="zh-CN" altLang="zh-CN" sz="1400" dirty="0">
                <a:latin typeface="微软雅黑" panose="020B0503020204020204" pitchFamily="34" charset="-122"/>
                <a:ea typeface="微软雅黑" panose="020B0503020204020204" pitchFamily="34" charset="-122"/>
              </a:rPr>
              <a:t>元的软件大礼包一</a:t>
            </a:r>
            <a:r>
              <a:rPr lang="zh-CN" altLang="zh-CN" sz="1400" dirty="0" smtClean="0">
                <a:latin typeface="微软雅黑" panose="020B0503020204020204" pitchFamily="34" charset="-122"/>
                <a:ea typeface="微软雅黑" panose="020B0503020204020204" pitchFamily="34" charset="-122"/>
              </a:rPr>
              <a:t>份</a:t>
            </a:r>
            <a:r>
              <a:rPr lang="zh-CN" altLang="en-US" sz="1400" dirty="0" smtClean="0">
                <a:latin typeface="微软雅黑" panose="020B0503020204020204" pitchFamily="34" charset="-122"/>
                <a:ea typeface="微软雅黑" panose="020B0503020204020204" pitchFamily="34" charset="-122"/>
                <a:sym typeface="方正姚体" panose="02010601030101010101" pitchFamily="2" charset="-122"/>
              </a:rPr>
              <a:t>）</a:t>
            </a:r>
            <a:endParaRPr lang="en-US" sz="1400" dirty="0">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28" name="文本框 28"/>
          <p:cNvSpPr>
            <a:spLocks noChangeArrowheads="1"/>
          </p:cNvSpPr>
          <p:nvPr/>
        </p:nvSpPr>
        <p:spPr bwMode="auto">
          <a:xfrm>
            <a:off x="108200" y="3480910"/>
            <a:ext cx="324960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50000"/>
              </a:lnSpc>
            </a:pPr>
            <a:r>
              <a:rPr lang="zh-CN" altLang="en-US" sz="1600" b="1" dirty="0" smtClean="0">
                <a:latin typeface="方正姚体" panose="02010601030101010101" pitchFamily="2" charset="-122"/>
                <a:ea typeface="方正姚体" panose="02010601030101010101" pitchFamily="2" charset="-122"/>
                <a:sym typeface="方正姚体" panose="02010601030101010101" pitchFamily="2" charset="-122"/>
              </a:rPr>
              <a:t>               </a:t>
            </a:r>
            <a:r>
              <a:rPr lang="zh-CN" altLang="en-US" sz="2000" b="1" dirty="0" smtClean="0">
                <a:solidFill>
                  <a:srgbClr val="C00000"/>
                </a:solidFill>
                <a:latin typeface="方正姚体" panose="02010601030101010101" pitchFamily="2" charset="-122"/>
                <a:ea typeface="方正姚体" panose="02010601030101010101" pitchFamily="2" charset="-122"/>
                <a:sym typeface="方正姚体" panose="02010601030101010101" pitchFamily="2" charset="-122"/>
              </a:rPr>
              <a:t>一、二等奖</a:t>
            </a:r>
            <a:endParaRPr lang="en-US" altLang="zh-CN" sz="2000" b="1" dirty="0" smtClean="0">
              <a:solidFill>
                <a:srgbClr val="C00000"/>
              </a:solidFill>
              <a:latin typeface="方正姚体" panose="02010601030101010101" pitchFamily="2" charset="-122"/>
              <a:ea typeface="方正姚体" panose="02010601030101010101" pitchFamily="2" charset="-122"/>
              <a:sym typeface="方正姚体" panose="02010601030101010101" pitchFamily="2" charset="-122"/>
            </a:endParaRPr>
          </a:p>
          <a:p>
            <a:pPr>
              <a:lnSpc>
                <a:spcPct val="150000"/>
              </a:lnSpc>
            </a:pPr>
            <a:r>
              <a:rPr lang="zh-CN" altLang="en-US" sz="1400" dirty="0" smtClean="0">
                <a:latin typeface="微软雅黑" panose="020B0503020204020204" charset="-122"/>
                <a:ea typeface="微软雅黑" panose="020B0503020204020204" charset="-122"/>
              </a:rPr>
              <a:t>国赛</a:t>
            </a:r>
            <a:r>
              <a:rPr lang="zh-CN" altLang="en-US" sz="1400" dirty="0">
                <a:latin typeface="微软雅黑" panose="020B0503020204020204" charset="-122"/>
                <a:ea typeface="微软雅黑" panose="020B0503020204020204" charset="-122"/>
              </a:rPr>
              <a:t>排名前</a:t>
            </a:r>
            <a:r>
              <a:rPr lang="en-US" altLang="zh-CN" sz="1400" dirty="0">
                <a:latin typeface="微软雅黑" panose="020B0503020204020204" charset="-122"/>
                <a:ea typeface="微软雅黑" panose="020B0503020204020204" charset="-122"/>
              </a:rPr>
              <a:t>20%</a:t>
            </a:r>
            <a:r>
              <a:rPr lang="zh-CN" altLang="en-US" sz="1400" dirty="0">
                <a:latin typeface="微软雅黑" panose="020B0503020204020204" charset="-122"/>
                <a:ea typeface="微软雅黑" panose="020B0503020204020204" charset="-122"/>
              </a:rPr>
              <a:t>的团队获一等奖证书；</a:t>
            </a:r>
            <a:endParaRPr lang="en-US" altLang="zh-CN" sz="1400" dirty="0">
              <a:latin typeface="微软雅黑" panose="020B0503020204020204" charset="-122"/>
              <a:ea typeface="微软雅黑" panose="020B0503020204020204" charset="-122"/>
            </a:endParaRPr>
          </a:p>
          <a:p>
            <a:pPr marL="285750" indent="-285750" algn="just">
              <a:lnSpc>
                <a:spcPct val="150000"/>
              </a:lnSpc>
            </a:pPr>
            <a:r>
              <a:rPr lang="zh-CN" altLang="en-US" sz="1400" dirty="0" smtClean="0">
                <a:latin typeface="微软雅黑" panose="020B0503020204020204" charset="-122"/>
                <a:ea typeface="微软雅黑" panose="020B0503020204020204" charset="-122"/>
              </a:rPr>
              <a:t>国赛</a:t>
            </a:r>
            <a:r>
              <a:rPr lang="zh-CN" altLang="en-US" sz="1400" dirty="0">
                <a:latin typeface="微软雅黑" panose="020B0503020204020204" charset="-122"/>
                <a:ea typeface="微软雅黑" panose="020B0503020204020204" charset="-122"/>
              </a:rPr>
              <a:t>的其他团队获二等奖</a:t>
            </a:r>
            <a:r>
              <a:rPr lang="zh-CN" altLang="en-US" sz="1400" dirty="0" smtClean="0">
                <a:latin typeface="微软雅黑" panose="020B0503020204020204" charset="-122"/>
                <a:ea typeface="微软雅黑" panose="020B0503020204020204" charset="-122"/>
              </a:rPr>
              <a:t>证书。</a:t>
            </a:r>
            <a:endParaRPr lang="en-US" sz="1400" dirty="0">
              <a:latin typeface="方正姚体" panose="02010601030101010101" pitchFamily="2" charset="-122"/>
              <a:ea typeface="方正姚体" panose="02010601030101010101" pitchFamily="2" charset="-122"/>
              <a:sym typeface="方正姚体" panose="02010601030101010101" pitchFamily="2" charset="-122"/>
            </a:endParaRPr>
          </a:p>
        </p:txBody>
      </p:sp>
      <p:sp>
        <p:nvSpPr>
          <p:cNvPr id="29" name="文本框 29"/>
          <p:cNvSpPr>
            <a:spLocks noChangeArrowheads="1"/>
          </p:cNvSpPr>
          <p:nvPr/>
        </p:nvSpPr>
        <p:spPr bwMode="auto">
          <a:xfrm>
            <a:off x="264995" y="4879406"/>
            <a:ext cx="284625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en-US" sz="2000" b="1" dirty="0">
                <a:solidFill>
                  <a:srgbClr val="4C4B50"/>
                </a:solidFill>
                <a:latin typeface="Agency FB" panose="020B0503020202020204" pitchFamily="34" charset="0"/>
                <a:ea typeface="方正姚体" panose="02010601030101010101" pitchFamily="2" charset="-122"/>
                <a:sym typeface="Agency FB" panose="020B0503020202020204" pitchFamily="34" charset="0"/>
              </a:rPr>
              <a:t> </a:t>
            </a:r>
            <a:r>
              <a:rPr lang="en-US" sz="2000" b="1" dirty="0" smtClean="0">
                <a:solidFill>
                  <a:srgbClr val="4C4B50"/>
                </a:solidFill>
                <a:latin typeface="Agency FB" panose="020B0503020202020204" pitchFamily="34" charset="0"/>
                <a:ea typeface="方正姚体" panose="02010601030101010101" pitchFamily="2" charset="-122"/>
                <a:sym typeface="Agency FB" panose="020B0503020202020204" pitchFamily="34" charset="0"/>
              </a:rPr>
              <a:t>               </a:t>
            </a:r>
            <a:r>
              <a:rPr lang="zh-CN" altLang="en-US" sz="2000" b="1" dirty="0" smtClean="0">
                <a:solidFill>
                  <a:srgbClr val="C00000"/>
                </a:solidFill>
                <a:latin typeface="方正姚体" panose="02010601030101010101" pitchFamily="2" charset="-122"/>
                <a:ea typeface="方正姚体" panose="02010601030101010101" pitchFamily="2" charset="-122"/>
                <a:sym typeface="方正姚体" panose="02010601030101010101" pitchFamily="2" charset="-122"/>
              </a:rPr>
              <a:t>三等奖</a:t>
            </a:r>
            <a:endParaRPr lang="en-US" altLang="zh-CN" sz="2000" b="1" dirty="0" smtClean="0">
              <a:solidFill>
                <a:srgbClr val="C00000"/>
              </a:solidFill>
              <a:latin typeface="方正姚体" panose="02010601030101010101" pitchFamily="2" charset="-122"/>
              <a:ea typeface="方正姚体" panose="02010601030101010101" pitchFamily="2" charset="-122"/>
              <a:sym typeface="方正姚体" panose="02010601030101010101" pitchFamily="2" charset="-122"/>
            </a:endParaRPr>
          </a:p>
          <a:p>
            <a:pPr>
              <a:lnSpc>
                <a:spcPct val="150000"/>
              </a:lnSpc>
            </a:pPr>
            <a:r>
              <a:rPr lang="zh-CN" altLang="en-US" sz="1400" dirty="0" smtClean="0">
                <a:latin typeface="微软雅黑" panose="020B0503020204020204" charset="-122"/>
                <a:ea typeface="微软雅黑" panose="020B0503020204020204" charset="-122"/>
              </a:rPr>
              <a:t>各</a:t>
            </a:r>
            <a:r>
              <a:rPr lang="zh-CN" altLang="en-US" sz="1400" dirty="0">
                <a:latin typeface="微软雅黑" panose="020B0503020204020204" charset="-122"/>
                <a:ea typeface="微软雅黑" panose="020B0503020204020204" charset="-122"/>
              </a:rPr>
              <a:t>省省赛排名前</a:t>
            </a:r>
            <a:r>
              <a:rPr lang="en-US" altLang="zh-CN" sz="1400" dirty="0">
                <a:latin typeface="微软雅黑" panose="020B0503020204020204" charset="-122"/>
                <a:ea typeface="微软雅黑" panose="020B0503020204020204" charset="-122"/>
              </a:rPr>
              <a:t>5%-20%</a:t>
            </a:r>
            <a:r>
              <a:rPr lang="zh-CN" altLang="en-US" sz="1400" dirty="0">
                <a:latin typeface="微软雅黑" panose="020B0503020204020204" charset="-122"/>
                <a:ea typeface="微软雅黑" panose="020B0503020204020204" charset="-122"/>
              </a:rPr>
              <a:t>的团队获三等奖证书</a:t>
            </a:r>
            <a:endParaRPr lang="en-US" sz="1400" dirty="0">
              <a:latin typeface="方正姚体" panose="02010601030101010101" pitchFamily="2" charset="-122"/>
              <a:ea typeface="方正姚体" panose="02010601030101010101" pitchFamily="2" charset="-122"/>
              <a:sym typeface="方正姚体" panose="02010601030101010101" pitchFamily="2" charset="-122"/>
            </a:endParaRPr>
          </a:p>
        </p:txBody>
      </p:sp>
      <p:sp>
        <p:nvSpPr>
          <p:cNvPr id="30" name="文本框 30"/>
          <p:cNvSpPr>
            <a:spLocks noChangeArrowheads="1"/>
          </p:cNvSpPr>
          <p:nvPr/>
        </p:nvSpPr>
        <p:spPr bwMode="auto">
          <a:xfrm>
            <a:off x="9136938" y="1194016"/>
            <a:ext cx="3055062"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600" b="1" dirty="0" smtClean="0">
                <a:latin typeface="方正姚体" panose="02010601030101010101" pitchFamily="2" charset="-122"/>
                <a:ea typeface="方正姚体" panose="02010601030101010101" pitchFamily="2" charset="-122"/>
                <a:sym typeface="方正姚体" panose="02010601030101010101" pitchFamily="2" charset="-122"/>
              </a:rPr>
              <a:t>    </a:t>
            </a:r>
            <a:r>
              <a:rPr lang="zh-CN" altLang="en-US" b="1" dirty="0" smtClean="0">
                <a:solidFill>
                  <a:srgbClr val="DA1D27"/>
                </a:solidFill>
                <a:latin typeface="方正姚体" panose="02010601030101010101" pitchFamily="2" charset="-122"/>
                <a:ea typeface="方正姚体" panose="02010601030101010101" pitchFamily="2" charset="-122"/>
                <a:sym typeface="方正姚体" panose="02010601030101010101" pitchFamily="2" charset="-122"/>
              </a:rPr>
              <a:t>最佳风控师、最佳策略师</a:t>
            </a:r>
            <a:endParaRPr lang="en-US" altLang="zh-CN" b="1" dirty="0" smtClean="0">
              <a:solidFill>
                <a:srgbClr val="DA1D27"/>
              </a:solidFill>
              <a:latin typeface="方正姚体" panose="02010601030101010101" pitchFamily="2" charset="-122"/>
              <a:ea typeface="方正姚体" panose="02010601030101010101" pitchFamily="2" charset="-122"/>
              <a:sym typeface="方正姚体" panose="02010601030101010101" pitchFamily="2" charset="-122"/>
            </a:endParaRPr>
          </a:p>
          <a:p>
            <a:pPr>
              <a:lnSpc>
                <a:spcPct val="150000"/>
              </a:lnSpc>
            </a:pPr>
            <a:r>
              <a:rPr lang="zh-CN" altLang="zh-CN" sz="1400" b="1" dirty="0">
                <a:latin typeface="微软雅黑" panose="020B0503020204020204" charset="-122"/>
                <a:ea typeface="微软雅黑" panose="020B0503020204020204" charset="-122"/>
              </a:rPr>
              <a:t>省赛及国赛阶段，</a:t>
            </a:r>
            <a:r>
              <a:rPr lang="zh-CN" altLang="zh-CN" sz="1400" dirty="0">
                <a:latin typeface="微软雅黑" panose="020B0503020204020204" charset="-122"/>
                <a:ea typeface="微软雅黑" panose="020B0503020204020204" charset="-122"/>
              </a:rPr>
              <a:t>策略师和风控师按照要求分别定期提交策略报告和风控报告，由大赛组委会评选最佳策略师和最佳风控师各一名，分别获</a:t>
            </a:r>
            <a:r>
              <a:rPr lang="en-US" altLang="zh-CN" sz="1400" b="1" dirty="0">
                <a:latin typeface="微软雅黑" panose="020B0503020204020204" charset="-122"/>
                <a:ea typeface="微软雅黑" panose="020B0503020204020204" charset="-122"/>
              </a:rPr>
              <a:t>10000</a:t>
            </a:r>
            <a:r>
              <a:rPr lang="zh-CN" altLang="zh-CN" sz="1400" b="1" dirty="0">
                <a:latin typeface="微软雅黑" panose="020B0503020204020204" charset="-122"/>
                <a:ea typeface="微软雅黑" panose="020B0503020204020204" charset="-122"/>
              </a:rPr>
              <a:t>元奖金及证书。</a:t>
            </a:r>
            <a:endParaRPr lang="en-US" sz="1400" b="1" dirty="0">
              <a:latin typeface="微软雅黑" panose="020B0503020204020204" charset="-122"/>
              <a:ea typeface="微软雅黑" panose="020B0503020204020204" charset="-122"/>
              <a:sym typeface="方正姚体" panose="02010601030101010101" pitchFamily="2" charset="-122"/>
            </a:endParaRPr>
          </a:p>
        </p:txBody>
      </p:sp>
      <p:sp>
        <p:nvSpPr>
          <p:cNvPr id="32" name="文本框 32"/>
          <p:cNvSpPr>
            <a:spLocks noChangeArrowheads="1"/>
          </p:cNvSpPr>
          <p:nvPr/>
        </p:nvSpPr>
        <p:spPr bwMode="auto">
          <a:xfrm>
            <a:off x="9136001" y="4684015"/>
            <a:ext cx="3190793"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600" b="1" dirty="0" smtClean="0">
                <a:latin typeface="方正姚体" panose="02010601030101010101" pitchFamily="2" charset="-122"/>
                <a:ea typeface="方正姚体" panose="02010601030101010101" pitchFamily="2" charset="-122"/>
                <a:sym typeface="方正姚体" panose="02010601030101010101" pitchFamily="2" charset="-122"/>
              </a:rPr>
              <a:t>      </a:t>
            </a:r>
            <a:r>
              <a:rPr lang="zh-CN" altLang="en-US" sz="1600" b="1" dirty="0">
                <a:solidFill>
                  <a:srgbClr val="C00000"/>
                </a:solidFill>
                <a:latin typeface="方正姚体" panose="02010601030101010101" pitchFamily="2" charset="-122"/>
                <a:ea typeface="方正姚体" panose="02010601030101010101" pitchFamily="2" charset="-122"/>
                <a:sym typeface="方正姚体" panose="02010601030101010101" pitchFamily="2" charset="-122"/>
              </a:rPr>
              <a:t> </a:t>
            </a:r>
            <a:r>
              <a:rPr lang="zh-CN" altLang="en-US" sz="1600" b="1" dirty="0" smtClean="0">
                <a:solidFill>
                  <a:srgbClr val="C00000"/>
                </a:solidFill>
                <a:latin typeface="方正姚体" panose="02010601030101010101" pitchFamily="2" charset="-122"/>
                <a:ea typeface="方正姚体" panose="02010601030101010101" pitchFamily="2" charset="-122"/>
                <a:sym typeface="方正姚体" panose="02010601030101010101" pitchFamily="2" charset="-122"/>
              </a:rPr>
              <a:t>             </a:t>
            </a:r>
            <a:r>
              <a:rPr lang="zh-CN" altLang="en-US" b="1" dirty="0" smtClean="0">
                <a:solidFill>
                  <a:srgbClr val="C00000"/>
                </a:solidFill>
                <a:latin typeface="方正姚体" panose="02010601030101010101" pitchFamily="2" charset="-122"/>
                <a:ea typeface="方正姚体" panose="02010601030101010101" pitchFamily="2" charset="-122"/>
                <a:sym typeface="方正姚体" panose="02010601030101010101" pitchFamily="2" charset="-122"/>
              </a:rPr>
              <a:t>参与奖项</a:t>
            </a:r>
            <a:endParaRPr lang="en-US" altLang="zh-CN" b="1" dirty="0">
              <a:solidFill>
                <a:srgbClr val="C00000"/>
              </a:solidFill>
              <a:latin typeface="方正姚体" panose="02010601030101010101" pitchFamily="2" charset="-122"/>
              <a:ea typeface="方正姚体" panose="02010601030101010101" pitchFamily="2" charset="-122"/>
              <a:sym typeface="方正姚体" panose="02010601030101010101" pitchFamily="2" charset="-122"/>
            </a:endParaRPr>
          </a:p>
          <a:p>
            <a:pPr>
              <a:lnSpc>
                <a:spcPct val="150000"/>
              </a:lnSpc>
            </a:pPr>
            <a:r>
              <a:rPr lang="zh-CN" altLang="zh-CN" sz="1400" dirty="0" smtClean="0">
                <a:latin typeface="微软雅黑" panose="020B0503020204020204" charset="-122"/>
                <a:ea typeface="微软雅黑" panose="020B0503020204020204" charset="-122"/>
              </a:rPr>
              <a:t>成功</a:t>
            </a:r>
            <a:r>
              <a:rPr lang="zh-CN" altLang="zh-CN" sz="1400" dirty="0">
                <a:latin typeface="微软雅黑" panose="020B0503020204020204" charset="-122"/>
                <a:ea typeface="微软雅黑" panose="020B0503020204020204" charset="-122"/>
              </a:rPr>
              <a:t>晋级国赛的学生可获得</a:t>
            </a:r>
            <a:r>
              <a:rPr lang="zh-CN" altLang="zh-CN" sz="1400" b="1" dirty="0">
                <a:latin typeface="微软雅黑" panose="020B0503020204020204" charset="-122"/>
                <a:ea typeface="微软雅黑" panose="020B0503020204020204" charset="-122"/>
              </a:rPr>
              <a:t>价值</a:t>
            </a:r>
            <a:r>
              <a:rPr lang="en-US" altLang="zh-CN" sz="1400" b="1" dirty="0">
                <a:latin typeface="微软雅黑" panose="020B0503020204020204" charset="-122"/>
                <a:ea typeface="微软雅黑" panose="020B0503020204020204" charset="-122"/>
              </a:rPr>
              <a:t>6188</a:t>
            </a:r>
            <a:r>
              <a:rPr lang="zh-CN" altLang="zh-CN" sz="1400" b="1" dirty="0">
                <a:latin typeface="微软雅黑" panose="020B0503020204020204" charset="-122"/>
                <a:ea typeface="微软雅黑" panose="020B0503020204020204" charset="-122"/>
              </a:rPr>
              <a:t>元</a:t>
            </a:r>
            <a:r>
              <a:rPr lang="zh-CN" altLang="zh-CN" sz="1400" dirty="0">
                <a:latin typeface="微软雅黑" panose="020B0503020204020204" charset="-122"/>
                <a:ea typeface="微软雅黑" panose="020B0503020204020204" charset="-122"/>
              </a:rPr>
              <a:t>的软件礼包一份。成功晋级省赛的学生可获得</a:t>
            </a:r>
            <a:r>
              <a:rPr lang="zh-CN" altLang="zh-CN" sz="1400" b="1" dirty="0">
                <a:latin typeface="微软雅黑" panose="020B0503020204020204" charset="-122"/>
                <a:ea typeface="微软雅黑" panose="020B0503020204020204" charset="-122"/>
              </a:rPr>
              <a:t>价值</a:t>
            </a:r>
            <a:r>
              <a:rPr lang="en-US" altLang="zh-CN" sz="1400" b="1" dirty="0">
                <a:latin typeface="微软雅黑" panose="020B0503020204020204" charset="-122"/>
                <a:ea typeface="微软雅黑" panose="020B0503020204020204" charset="-122"/>
              </a:rPr>
              <a:t>4188</a:t>
            </a:r>
            <a:r>
              <a:rPr lang="zh-CN" altLang="zh-CN" sz="1400" b="1" dirty="0">
                <a:latin typeface="微软雅黑" panose="020B0503020204020204" charset="-122"/>
                <a:ea typeface="微软雅黑" panose="020B0503020204020204" charset="-122"/>
              </a:rPr>
              <a:t>元</a:t>
            </a:r>
            <a:r>
              <a:rPr lang="zh-CN" altLang="zh-CN" sz="1400" dirty="0">
                <a:latin typeface="微软雅黑" panose="020B0503020204020204" charset="-122"/>
                <a:ea typeface="微软雅黑" panose="020B0503020204020204" charset="-122"/>
              </a:rPr>
              <a:t>的软件礼包。所有报名参加校赛的学生可获得</a:t>
            </a:r>
            <a:r>
              <a:rPr lang="zh-CN" altLang="zh-CN" sz="1400" b="1" dirty="0">
                <a:latin typeface="微软雅黑" panose="020B0503020204020204" charset="-122"/>
                <a:ea typeface="微软雅黑" panose="020B0503020204020204" charset="-122"/>
              </a:rPr>
              <a:t>价值</a:t>
            </a:r>
            <a:r>
              <a:rPr lang="en-US" altLang="zh-CN" sz="1400" b="1" dirty="0">
                <a:latin typeface="微软雅黑" panose="020B0503020204020204" charset="-122"/>
                <a:ea typeface="微软雅黑" panose="020B0503020204020204" charset="-122"/>
              </a:rPr>
              <a:t>2088</a:t>
            </a:r>
            <a:r>
              <a:rPr lang="zh-CN" altLang="zh-CN" sz="1400" b="1" dirty="0">
                <a:latin typeface="微软雅黑" panose="020B0503020204020204" charset="-122"/>
                <a:ea typeface="微软雅黑" panose="020B0503020204020204" charset="-122"/>
              </a:rPr>
              <a:t>元</a:t>
            </a:r>
            <a:r>
              <a:rPr lang="zh-CN" altLang="zh-CN" sz="1400" dirty="0">
                <a:latin typeface="微软雅黑" panose="020B0503020204020204" charset="-122"/>
                <a:ea typeface="微软雅黑" panose="020B0503020204020204" charset="-122"/>
              </a:rPr>
              <a:t>的软件礼包一份。</a:t>
            </a:r>
            <a:endParaRPr lang="zh-CN" altLang="en-US" sz="1400" dirty="0">
              <a:latin typeface="微软雅黑" panose="020B0503020204020204" charset="-122"/>
              <a:ea typeface="微软雅黑" panose="020B0503020204020204" charset="-122"/>
            </a:endParaRPr>
          </a:p>
        </p:txBody>
      </p:sp>
      <p:sp>
        <p:nvSpPr>
          <p:cNvPr id="35" name="team-success_75781"/>
          <p:cNvSpPr>
            <a:spLocks noChangeAspect="1"/>
          </p:cNvSpPr>
          <p:nvPr/>
        </p:nvSpPr>
        <p:spPr bwMode="auto">
          <a:xfrm>
            <a:off x="4632614" y="2065745"/>
            <a:ext cx="3349592" cy="3644137"/>
          </a:xfrm>
          <a:custGeom>
            <a:avLst/>
            <a:gdLst>
              <a:gd name="connsiteX0" fmla="*/ 418065 w 559110"/>
              <a:gd name="connsiteY0" fmla="*/ 106765 h 608274"/>
              <a:gd name="connsiteX1" fmla="*/ 480419 w 559110"/>
              <a:gd name="connsiteY1" fmla="*/ 169039 h 608274"/>
              <a:gd name="connsiteX2" fmla="*/ 418065 w 559110"/>
              <a:gd name="connsiteY2" fmla="*/ 231313 h 608274"/>
              <a:gd name="connsiteX3" fmla="*/ 355801 w 559110"/>
              <a:gd name="connsiteY3" fmla="*/ 169039 h 608274"/>
              <a:gd name="connsiteX4" fmla="*/ 418065 w 559110"/>
              <a:gd name="connsiteY4" fmla="*/ 106765 h 608274"/>
              <a:gd name="connsiteX5" fmla="*/ 137578 w 559110"/>
              <a:gd name="connsiteY5" fmla="*/ 106765 h 608274"/>
              <a:gd name="connsiteX6" fmla="*/ 199923 w 559110"/>
              <a:gd name="connsiteY6" fmla="*/ 169039 h 608274"/>
              <a:gd name="connsiteX7" fmla="*/ 137578 w 559110"/>
              <a:gd name="connsiteY7" fmla="*/ 231313 h 608274"/>
              <a:gd name="connsiteX8" fmla="*/ 75233 w 559110"/>
              <a:gd name="connsiteY8" fmla="*/ 169039 h 608274"/>
              <a:gd name="connsiteX9" fmla="*/ 137578 w 559110"/>
              <a:gd name="connsiteY9" fmla="*/ 106765 h 608274"/>
              <a:gd name="connsiteX10" fmla="*/ 339031 w 559110"/>
              <a:gd name="connsiteY10" fmla="*/ 37662 h 608274"/>
              <a:gd name="connsiteX11" fmla="*/ 335601 w 559110"/>
              <a:gd name="connsiteY11" fmla="*/ 37752 h 608274"/>
              <a:gd name="connsiteX12" fmla="*/ 335150 w 559110"/>
              <a:gd name="connsiteY12" fmla="*/ 38383 h 608274"/>
              <a:gd name="connsiteX13" fmla="*/ 335150 w 559110"/>
              <a:gd name="connsiteY13" fmla="*/ 80190 h 608274"/>
              <a:gd name="connsiteX14" fmla="*/ 349861 w 559110"/>
              <a:gd name="connsiteY14" fmla="*/ 59647 h 608274"/>
              <a:gd name="connsiteX15" fmla="*/ 339031 w 559110"/>
              <a:gd name="connsiteY15" fmla="*/ 37662 h 608274"/>
              <a:gd name="connsiteX16" fmla="*/ 220982 w 559110"/>
              <a:gd name="connsiteY16" fmla="*/ 37662 h 608274"/>
              <a:gd name="connsiteX17" fmla="*/ 210242 w 559110"/>
              <a:gd name="connsiteY17" fmla="*/ 59737 h 608274"/>
              <a:gd name="connsiteX18" fmla="*/ 224953 w 559110"/>
              <a:gd name="connsiteY18" fmla="*/ 80190 h 608274"/>
              <a:gd name="connsiteX19" fmla="*/ 224953 w 559110"/>
              <a:gd name="connsiteY19" fmla="*/ 38293 h 608274"/>
              <a:gd name="connsiteX20" fmla="*/ 224502 w 559110"/>
              <a:gd name="connsiteY20" fmla="*/ 37752 h 608274"/>
              <a:gd name="connsiteX21" fmla="*/ 220982 w 559110"/>
              <a:gd name="connsiteY21" fmla="*/ 37662 h 608274"/>
              <a:gd name="connsiteX22" fmla="*/ 280006 w 559110"/>
              <a:gd name="connsiteY22" fmla="*/ 33067 h 608274"/>
              <a:gd name="connsiteX23" fmla="*/ 276396 w 559110"/>
              <a:gd name="connsiteY23" fmla="*/ 36040 h 608274"/>
              <a:gd name="connsiteX24" fmla="*/ 271974 w 559110"/>
              <a:gd name="connsiteY24" fmla="*/ 49556 h 608274"/>
              <a:gd name="connsiteX25" fmla="*/ 271974 w 559110"/>
              <a:gd name="connsiteY25" fmla="*/ 49736 h 608274"/>
              <a:gd name="connsiteX26" fmla="*/ 257624 w 559110"/>
              <a:gd name="connsiteY26" fmla="*/ 49736 h 608274"/>
              <a:gd name="connsiteX27" fmla="*/ 253653 w 559110"/>
              <a:gd name="connsiteY27" fmla="*/ 52169 h 608274"/>
              <a:gd name="connsiteX28" fmla="*/ 255368 w 559110"/>
              <a:gd name="connsiteY28" fmla="*/ 56584 h 608274"/>
              <a:gd name="connsiteX29" fmla="*/ 266920 w 559110"/>
              <a:gd name="connsiteY29" fmla="*/ 64963 h 608274"/>
              <a:gd name="connsiteX30" fmla="*/ 267010 w 559110"/>
              <a:gd name="connsiteY30" fmla="*/ 64963 h 608274"/>
              <a:gd name="connsiteX31" fmla="*/ 262498 w 559110"/>
              <a:gd name="connsiteY31" fmla="*/ 78658 h 608274"/>
              <a:gd name="connsiteX32" fmla="*/ 262949 w 559110"/>
              <a:gd name="connsiteY32" fmla="*/ 82443 h 608274"/>
              <a:gd name="connsiteX33" fmla="*/ 268454 w 559110"/>
              <a:gd name="connsiteY33" fmla="*/ 82893 h 608274"/>
              <a:gd name="connsiteX34" fmla="*/ 280006 w 559110"/>
              <a:gd name="connsiteY34" fmla="*/ 74424 h 608274"/>
              <a:gd name="connsiteX35" fmla="*/ 291649 w 559110"/>
              <a:gd name="connsiteY35" fmla="*/ 82893 h 608274"/>
              <a:gd name="connsiteX36" fmla="*/ 294266 w 559110"/>
              <a:gd name="connsiteY36" fmla="*/ 83794 h 608274"/>
              <a:gd name="connsiteX37" fmla="*/ 297064 w 559110"/>
              <a:gd name="connsiteY37" fmla="*/ 82443 h 608274"/>
              <a:gd name="connsiteX38" fmla="*/ 297515 w 559110"/>
              <a:gd name="connsiteY38" fmla="*/ 78658 h 608274"/>
              <a:gd name="connsiteX39" fmla="*/ 293093 w 559110"/>
              <a:gd name="connsiteY39" fmla="*/ 65143 h 608274"/>
              <a:gd name="connsiteX40" fmla="*/ 293093 w 559110"/>
              <a:gd name="connsiteY40" fmla="*/ 64963 h 608274"/>
              <a:gd name="connsiteX41" fmla="*/ 304645 w 559110"/>
              <a:gd name="connsiteY41" fmla="*/ 56584 h 608274"/>
              <a:gd name="connsiteX42" fmla="*/ 306360 w 559110"/>
              <a:gd name="connsiteY42" fmla="*/ 52169 h 608274"/>
              <a:gd name="connsiteX43" fmla="*/ 302389 w 559110"/>
              <a:gd name="connsiteY43" fmla="*/ 49736 h 608274"/>
              <a:gd name="connsiteX44" fmla="*/ 288219 w 559110"/>
              <a:gd name="connsiteY44" fmla="*/ 49736 h 608274"/>
              <a:gd name="connsiteX45" fmla="*/ 288039 w 559110"/>
              <a:gd name="connsiteY45" fmla="*/ 49736 h 608274"/>
              <a:gd name="connsiteX46" fmla="*/ 283616 w 559110"/>
              <a:gd name="connsiteY46" fmla="*/ 36040 h 608274"/>
              <a:gd name="connsiteX47" fmla="*/ 280006 w 559110"/>
              <a:gd name="connsiteY47" fmla="*/ 33067 h 608274"/>
              <a:gd name="connsiteX48" fmla="*/ 221975 w 559110"/>
              <a:gd name="connsiteY48" fmla="*/ 0 h 608274"/>
              <a:gd name="connsiteX49" fmla="*/ 338128 w 559110"/>
              <a:gd name="connsiteY49" fmla="*/ 0 h 608274"/>
              <a:gd name="connsiteX50" fmla="*/ 343002 w 559110"/>
              <a:gd name="connsiteY50" fmla="*/ 2252 h 608274"/>
              <a:gd name="connsiteX51" fmla="*/ 343995 w 559110"/>
              <a:gd name="connsiteY51" fmla="*/ 7478 h 608274"/>
              <a:gd name="connsiteX52" fmla="*/ 339843 w 559110"/>
              <a:gd name="connsiteY52" fmla="*/ 23697 h 608274"/>
              <a:gd name="connsiteX53" fmla="*/ 363850 w 559110"/>
              <a:gd name="connsiteY53" fmla="*/ 59647 h 608274"/>
              <a:gd name="connsiteX54" fmla="*/ 331269 w 559110"/>
              <a:gd name="connsiteY54" fmla="*/ 95237 h 608274"/>
              <a:gd name="connsiteX55" fmla="*/ 318815 w 559110"/>
              <a:gd name="connsiteY55" fmla="*/ 111906 h 608274"/>
              <a:gd name="connsiteX56" fmla="*/ 296432 w 559110"/>
              <a:gd name="connsiteY56" fmla="*/ 126773 h 608274"/>
              <a:gd name="connsiteX57" fmla="*/ 300674 w 559110"/>
              <a:gd name="connsiteY57" fmla="*/ 152452 h 608274"/>
              <a:gd name="connsiteX58" fmla="*/ 317641 w 559110"/>
              <a:gd name="connsiteY58" fmla="*/ 152452 h 608274"/>
              <a:gd name="connsiteX59" fmla="*/ 325132 w 559110"/>
              <a:gd name="connsiteY59" fmla="*/ 158128 h 608274"/>
              <a:gd name="connsiteX60" fmla="*/ 331720 w 559110"/>
              <a:gd name="connsiteY60" fmla="*/ 181825 h 608274"/>
              <a:gd name="connsiteX61" fmla="*/ 330998 w 559110"/>
              <a:gd name="connsiteY61" fmla="*/ 186510 h 608274"/>
              <a:gd name="connsiteX62" fmla="*/ 326666 w 559110"/>
              <a:gd name="connsiteY62" fmla="*/ 188492 h 608274"/>
              <a:gd name="connsiteX63" fmla="*/ 316648 w 559110"/>
              <a:gd name="connsiteY63" fmla="*/ 188492 h 608274"/>
              <a:gd name="connsiteX64" fmla="*/ 322244 w 559110"/>
              <a:gd name="connsiteY64" fmla="*/ 193718 h 608274"/>
              <a:gd name="connsiteX65" fmla="*/ 341287 w 559110"/>
              <a:gd name="connsiteY65" fmla="*/ 208945 h 608274"/>
              <a:gd name="connsiteX66" fmla="*/ 389752 w 559110"/>
              <a:gd name="connsiteY66" fmla="*/ 241832 h 608274"/>
              <a:gd name="connsiteX67" fmla="*/ 464480 w 559110"/>
              <a:gd name="connsiteY67" fmla="*/ 241922 h 608274"/>
              <a:gd name="connsiteX68" fmla="*/ 482892 w 559110"/>
              <a:gd name="connsiteY68" fmla="*/ 251743 h 608274"/>
              <a:gd name="connsiteX69" fmla="*/ 514480 w 559110"/>
              <a:gd name="connsiteY69" fmla="*/ 291117 h 608274"/>
              <a:gd name="connsiteX70" fmla="*/ 532620 w 559110"/>
              <a:gd name="connsiteY70" fmla="*/ 314724 h 608274"/>
              <a:gd name="connsiteX71" fmla="*/ 554010 w 559110"/>
              <a:gd name="connsiteY71" fmla="*/ 343917 h 608274"/>
              <a:gd name="connsiteX72" fmla="*/ 558793 w 559110"/>
              <a:gd name="connsiteY72" fmla="*/ 363469 h 608274"/>
              <a:gd name="connsiteX73" fmla="*/ 548324 w 559110"/>
              <a:gd name="connsiteY73" fmla="*/ 380768 h 608274"/>
              <a:gd name="connsiteX74" fmla="*/ 532801 w 559110"/>
              <a:gd name="connsiteY74" fmla="*/ 385814 h 608274"/>
              <a:gd name="connsiteX75" fmla="*/ 511501 w 559110"/>
              <a:gd name="connsiteY75" fmla="*/ 375092 h 608274"/>
              <a:gd name="connsiteX76" fmla="*/ 490022 w 559110"/>
              <a:gd name="connsiteY76" fmla="*/ 345899 h 608274"/>
              <a:gd name="connsiteX77" fmla="*/ 488307 w 559110"/>
              <a:gd name="connsiteY77" fmla="*/ 343556 h 608274"/>
              <a:gd name="connsiteX78" fmla="*/ 493000 w 559110"/>
              <a:gd name="connsiteY78" fmla="*/ 395905 h 608274"/>
              <a:gd name="connsiteX79" fmla="*/ 508613 w 559110"/>
              <a:gd name="connsiteY79" fmla="*/ 469698 h 608274"/>
              <a:gd name="connsiteX80" fmla="*/ 514750 w 559110"/>
              <a:gd name="connsiteY80" fmla="*/ 496819 h 608274"/>
              <a:gd name="connsiteX81" fmla="*/ 532620 w 559110"/>
              <a:gd name="connsiteY81" fmla="*/ 570702 h 608274"/>
              <a:gd name="connsiteX82" fmla="*/ 512043 w 559110"/>
              <a:gd name="connsiteY82" fmla="*/ 604220 h 608274"/>
              <a:gd name="connsiteX83" fmla="*/ 505545 w 559110"/>
              <a:gd name="connsiteY83" fmla="*/ 605030 h 608274"/>
              <a:gd name="connsiteX84" fmla="*/ 478560 w 559110"/>
              <a:gd name="connsiteY84" fmla="*/ 583767 h 608274"/>
              <a:gd name="connsiteX85" fmla="*/ 460690 w 559110"/>
              <a:gd name="connsiteY85" fmla="*/ 509883 h 608274"/>
              <a:gd name="connsiteX86" fmla="*/ 454192 w 559110"/>
              <a:gd name="connsiteY86" fmla="*/ 481141 h 608274"/>
              <a:gd name="connsiteX87" fmla="*/ 441015 w 559110"/>
              <a:gd name="connsiteY87" fmla="*/ 418611 h 608274"/>
              <a:gd name="connsiteX88" fmla="*/ 431900 w 559110"/>
              <a:gd name="connsiteY88" fmla="*/ 418611 h 608274"/>
              <a:gd name="connsiteX89" fmla="*/ 427026 w 559110"/>
              <a:gd name="connsiteY89" fmla="*/ 474113 h 608274"/>
              <a:gd name="connsiteX90" fmla="*/ 426304 w 559110"/>
              <a:gd name="connsiteY90" fmla="*/ 499161 h 608274"/>
              <a:gd name="connsiteX91" fmla="*/ 429282 w 559110"/>
              <a:gd name="connsiteY91" fmla="*/ 579442 h 608274"/>
              <a:gd name="connsiteX92" fmla="*/ 421882 w 559110"/>
              <a:gd name="connsiteY92" fmla="*/ 599354 h 608274"/>
              <a:gd name="connsiteX93" fmla="*/ 402478 w 559110"/>
              <a:gd name="connsiteY93" fmla="*/ 608184 h 608274"/>
              <a:gd name="connsiteX94" fmla="*/ 401485 w 559110"/>
              <a:gd name="connsiteY94" fmla="*/ 608274 h 608274"/>
              <a:gd name="connsiteX95" fmla="*/ 373687 w 559110"/>
              <a:gd name="connsiteY95" fmla="*/ 581514 h 608274"/>
              <a:gd name="connsiteX96" fmla="*/ 370709 w 559110"/>
              <a:gd name="connsiteY96" fmla="*/ 501234 h 608274"/>
              <a:gd name="connsiteX97" fmla="*/ 371612 w 559110"/>
              <a:gd name="connsiteY97" fmla="*/ 469158 h 608274"/>
              <a:gd name="connsiteX98" fmla="*/ 379012 w 559110"/>
              <a:gd name="connsiteY98" fmla="*/ 386264 h 608274"/>
              <a:gd name="connsiteX99" fmla="*/ 379102 w 559110"/>
              <a:gd name="connsiteY99" fmla="*/ 385544 h 608274"/>
              <a:gd name="connsiteX100" fmla="*/ 370709 w 559110"/>
              <a:gd name="connsiteY100" fmla="*/ 292649 h 608274"/>
              <a:gd name="connsiteX101" fmla="*/ 311594 w 559110"/>
              <a:gd name="connsiteY101" fmla="*/ 252554 h 608274"/>
              <a:gd name="connsiteX102" fmla="*/ 286053 w 559110"/>
              <a:gd name="connsiteY102" fmla="*/ 232101 h 608274"/>
              <a:gd name="connsiteX103" fmla="*/ 280006 w 559110"/>
              <a:gd name="connsiteY103" fmla="*/ 226425 h 608274"/>
              <a:gd name="connsiteX104" fmla="*/ 273960 w 559110"/>
              <a:gd name="connsiteY104" fmla="*/ 232101 h 608274"/>
              <a:gd name="connsiteX105" fmla="*/ 248418 w 559110"/>
              <a:gd name="connsiteY105" fmla="*/ 252554 h 608274"/>
              <a:gd name="connsiteX106" fmla="*/ 184701 w 559110"/>
              <a:gd name="connsiteY106" fmla="*/ 295803 h 608274"/>
              <a:gd name="connsiteX107" fmla="*/ 176668 w 559110"/>
              <a:gd name="connsiteY107" fmla="*/ 385544 h 608274"/>
              <a:gd name="connsiteX108" fmla="*/ 176759 w 559110"/>
              <a:gd name="connsiteY108" fmla="*/ 386264 h 608274"/>
              <a:gd name="connsiteX109" fmla="*/ 184159 w 559110"/>
              <a:gd name="connsiteY109" fmla="*/ 469158 h 608274"/>
              <a:gd name="connsiteX110" fmla="*/ 184972 w 559110"/>
              <a:gd name="connsiteY110" fmla="*/ 501234 h 608274"/>
              <a:gd name="connsiteX111" fmla="*/ 181993 w 559110"/>
              <a:gd name="connsiteY111" fmla="*/ 578270 h 608274"/>
              <a:gd name="connsiteX112" fmla="*/ 154286 w 559110"/>
              <a:gd name="connsiteY112" fmla="*/ 605030 h 608274"/>
              <a:gd name="connsiteX113" fmla="*/ 153203 w 559110"/>
              <a:gd name="connsiteY113" fmla="*/ 604940 h 608274"/>
              <a:gd name="connsiteX114" fmla="*/ 133799 w 559110"/>
              <a:gd name="connsiteY114" fmla="*/ 596110 h 608274"/>
              <a:gd name="connsiteX115" fmla="*/ 126398 w 559110"/>
              <a:gd name="connsiteY115" fmla="*/ 576198 h 608274"/>
              <a:gd name="connsiteX116" fmla="*/ 129377 w 559110"/>
              <a:gd name="connsiteY116" fmla="*/ 499161 h 608274"/>
              <a:gd name="connsiteX117" fmla="*/ 128745 w 559110"/>
              <a:gd name="connsiteY117" fmla="*/ 474113 h 608274"/>
              <a:gd name="connsiteX118" fmla="*/ 123781 w 559110"/>
              <a:gd name="connsiteY118" fmla="*/ 418611 h 608274"/>
              <a:gd name="connsiteX119" fmla="*/ 114756 w 559110"/>
              <a:gd name="connsiteY119" fmla="*/ 418611 h 608274"/>
              <a:gd name="connsiteX120" fmla="*/ 80099 w 559110"/>
              <a:gd name="connsiteY120" fmla="*/ 582956 h 608274"/>
              <a:gd name="connsiteX121" fmla="*/ 52843 w 559110"/>
              <a:gd name="connsiteY121" fmla="*/ 605030 h 608274"/>
              <a:gd name="connsiteX122" fmla="*/ 47157 w 559110"/>
              <a:gd name="connsiteY122" fmla="*/ 604400 h 608274"/>
              <a:gd name="connsiteX123" fmla="*/ 29558 w 559110"/>
              <a:gd name="connsiteY123" fmla="*/ 592416 h 608274"/>
              <a:gd name="connsiteX124" fmla="*/ 25678 w 559110"/>
              <a:gd name="connsiteY124" fmla="*/ 571513 h 608274"/>
              <a:gd name="connsiteX125" fmla="*/ 62681 w 559110"/>
              <a:gd name="connsiteY125" fmla="*/ 395905 h 608274"/>
              <a:gd name="connsiteX126" fmla="*/ 66832 w 559110"/>
              <a:gd name="connsiteY126" fmla="*/ 348962 h 608274"/>
              <a:gd name="connsiteX127" fmla="*/ 47699 w 559110"/>
              <a:gd name="connsiteY127" fmla="*/ 375092 h 608274"/>
              <a:gd name="connsiteX128" fmla="*/ 26400 w 559110"/>
              <a:gd name="connsiteY128" fmla="*/ 385904 h 608274"/>
              <a:gd name="connsiteX129" fmla="*/ 10786 w 559110"/>
              <a:gd name="connsiteY129" fmla="*/ 380768 h 608274"/>
              <a:gd name="connsiteX130" fmla="*/ 317 w 559110"/>
              <a:gd name="connsiteY130" fmla="*/ 363559 h 608274"/>
              <a:gd name="connsiteX131" fmla="*/ 5100 w 559110"/>
              <a:gd name="connsiteY131" fmla="*/ 344007 h 608274"/>
              <a:gd name="connsiteX132" fmla="*/ 26580 w 559110"/>
              <a:gd name="connsiteY132" fmla="*/ 314814 h 608274"/>
              <a:gd name="connsiteX133" fmla="*/ 44630 w 559110"/>
              <a:gd name="connsiteY133" fmla="*/ 291208 h 608274"/>
              <a:gd name="connsiteX134" fmla="*/ 76309 w 559110"/>
              <a:gd name="connsiteY134" fmla="*/ 251833 h 608274"/>
              <a:gd name="connsiteX135" fmla="*/ 96886 w 559110"/>
              <a:gd name="connsiteY135" fmla="*/ 241922 h 608274"/>
              <a:gd name="connsiteX136" fmla="*/ 170261 w 559110"/>
              <a:gd name="connsiteY136" fmla="*/ 241832 h 608274"/>
              <a:gd name="connsiteX137" fmla="*/ 218726 w 559110"/>
              <a:gd name="connsiteY137" fmla="*/ 208945 h 608274"/>
              <a:gd name="connsiteX138" fmla="*/ 237859 w 559110"/>
              <a:gd name="connsiteY138" fmla="*/ 193718 h 608274"/>
              <a:gd name="connsiteX139" fmla="*/ 243364 w 559110"/>
              <a:gd name="connsiteY139" fmla="*/ 188492 h 608274"/>
              <a:gd name="connsiteX140" fmla="*/ 235873 w 559110"/>
              <a:gd name="connsiteY140" fmla="*/ 188492 h 608274"/>
              <a:gd name="connsiteX141" fmla="*/ 231541 w 559110"/>
              <a:gd name="connsiteY141" fmla="*/ 186510 h 608274"/>
              <a:gd name="connsiteX142" fmla="*/ 230819 w 559110"/>
              <a:gd name="connsiteY142" fmla="*/ 181825 h 608274"/>
              <a:gd name="connsiteX143" fmla="*/ 237408 w 559110"/>
              <a:gd name="connsiteY143" fmla="*/ 158128 h 608274"/>
              <a:gd name="connsiteX144" fmla="*/ 244899 w 559110"/>
              <a:gd name="connsiteY144" fmla="*/ 152452 h 608274"/>
              <a:gd name="connsiteX145" fmla="*/ 259429 w 559110"/>
              <a:gd name="connsiteY145" fmla="*/ 152452 h 608274"/>
              <a:gd name="connsiteX146" fmla="*/ 263671 w 559110"/>
              <a:gd name="connsiteY146" fmla="*/ 126863 h 608274"/>
              <a:gd name="connsiteX147" fmla="*/ 241198 w 559110"/>
              <a:gd name="connsiteY147" fmla="*/ 111906 h 608274"/>
              <a:gd name="connsiteX148" fmla="*/ 228744 w 559110"/>
              <a:gd name="connsiteY148" fmla="*/ 95237 h 608274"/>
              <a:gd name="connsiteX149" fmla="*/ 196163 w 559110"/>
              <a:gd name="connsiteY149" fmla="*/ 59737 h 608274"/>
              <a:gd name="connsiteX150" fmla="*/ 220260 w 559110"/>
              <a:gd name="connsiteY150" fmla="*/ 23697 h 608274"/>
              <a:gd name="connsiteX151" fmla="*/ 216108 w 559110"/>
              <a:gd name="connsiteY151" fmla="*/ 7478 h 608274"/>
              <a:gd name="connsiteX152" fmla="*/ 217101 w 559110"/>
              <a:gd name="connsiteY152" fmla="*/ 2252 h 608274"/>
              <a:gd name="connsiteX153" fmla="*/ 221975 w 559110"/>
              <a:gd name="connsiteY153" fmla="*/ 0 h 608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Lst>
            <a:rect l="l" t="t" r="r" b="b"/>
            <a:pathLst>
              <a:path w="559110" h="608274">
                <a:moveTo>
                  <a:pt x="418065" y="106765"/>
                </a:moveTo>
                <a:cubicBezTo>
                  <a:pt x="452446" y="106765"/>
                  <a:pt x="480419" y="134703"/>
                  <a:pt x="480419" y="169039"/>
                </a:cubicBezTo>
                <a:cubicBezTo>
                  <a:pt x="480419" y="203375"/>
                  <a:pt x="452446" y="231313"/>
                  <a:pt x="418065" y="231313"/>
                </a:cubicBezTo>
                <a:cubicBezTo>
                  <a:pt x="383775" y="231313"/>
                  <a:pt x="355801" y="203375"/>
                  <a:pt x="355801" y="169039"/>
                </a:cubicBezTo>
                <a:cubicBezTo>
                  <a:pt x="355801" y="134703"/>
                  <a:pt x="383685" y="106765"/>
                  <a:pt x="418065" y="106765"/>
                </a:cubicBezTo>
                <a:close/>
                <a:moveTo>
                  <a:pt x="137578" y="106765"/>
                </a:moveTo>
                <a:cubicBezTo>
                  <a:pt x="172010" y="106765"/>
                  <a:pt x="199923" y="134646"/>
                  <a:pt x="199923" y="169039"/>
                </a:cubicBezTo>
                <a:cubicBezTo>
                  <a:pt x="199923" y="203432"/>
                  <a:pt x="172010" y="231313"/>
                  <a:pt x="137578" y="231313"/>
                </a:cubicBezTo>
                <a:cubicBezTo>
                  <a:pt x="103146" y="231313"/>
                  <a:pt x="75233" y="203432"/>
                  <a:pt x="75233" y="169039"/>
                </a:cubicBezTo>
                <a:cubicBezTo>
                  <a:pt x="75233" y="134646"/>
                  <a:pt x="103146" y="106765"/>
                  <a:pt x="137578" y="106765"/>
                </a:cubicBezTo>
                <a:close/>
                <a:moveTo>
                  <a:pt x="339031" y="37662"/>
                </a:moveTo>
                <a:cubicBezTo>
                  <a:pt x="337948" y="37662"/>
                  <a:pt x="336775" y="37752"/>
                  <a:pt x="335601" y="37752"/>
                </a:cubicBezTo>
                <a:cubicBezTo>
                  <a:pt x="335511" y="38023"/>
                  <a:pt x="335331" y="38203"/>
                  <a:pt x="335150" y="38383"/>
                </a:cubicBezTo>
                <a:lnTo>
                  <a:pt x="335150" y="80190"/>
                </a:lnTo>
                <a:cubicBezTo>
                  <a:pt x="343634" y="77307"/>
                  <a:pt x="349861" y="69198"/>
                  <a:pt x="349861" y="59647"/>
                </a:cubicBezTo>
                <a:cubicBezTo>
                  <a:pt x="349861" y="37662"/>
                  <a:pt x="345078" y="37662"/>
                  <a:pt x="339031" y="37662"/>
                </a:cubicBezTo>
                <a:close/>
                <a:moveTo>
                  <a:pt x="220982" y="37662"/>
                </a:moveTo>
                <a:cubicBezTo>
                  <a:pt x="214935" y="37662"/>
                  <a:pt x="210242" y="37662"/>
                  <a:pt x="210242" y="59737"/>
                </a:cubicBezTo>
                <a:cubicBezTo>
                  <a:pt x="210242" y="69198"/>
                  <a:pt x="216379" y="77307"/>
                  <a:pt x="224953" y="80190"/>
                </a:cubicBezTo>
                <a:lnTo>
                  <a:pt x="224953" y="38293"/>
                </a:lnTo>
                <a:cubicBezTo>
                  <a:pt x="224773" y="38113"/>
                  <a:pt x="224592" y="37933"/>
                  <a:pt x="224502" y="37752"/>
                </a:cubicBezTo>
                <a:cubicBezTo>
                  <a:pt x="223238" y="37752"/>
                  <a:pt x="222065" y="37662"/>
                  <a:pt x="220982" y="37662"/>
                </a:cubicBezTo>
                <a:close/>
                <a:moveTo>
                  <a:pt x="280006" y="33067"/>
                </a:moveTo>
                <a:cubicBezTo>
                  <a:pt x="279375" y="33067"/>
                  <a:pt x="277299" y="33247"/>
                  <a:pt x="276396" y="36040"/>
                </a:cubicBezTo>
                <a:lnTo>
                  <a:pt x="271974" y="49556"/>
                </a:lnTo>
                <a:cubicBezTo>
                  <a:pt x="271974" y="49646"/>
                  <a:pt x="271884" y="49736"/>
                  <a:pt x="271974" y="49736"/>
                </a:cubicBezTo>
                <a:lnTo>
                  <a:pt x="257624" y="49736"/>
                </a:lnTo>
                <a:cubicBezTo>
                  <a:pt x="254646" y="49736"/>
                  <a:pt x="253833" y="51628"/>
                  <a:pt x="253653" y="52169"/>
                </a:cubicBezTo>
                <a:cubicBezTo>
                  <a:pt x="253472" y="52799"/>
                  <a:pt x="253021" y="54872"/>
                  <a:pt x="255368" y="56584"/>
                </a:cubicBezTo>
                <a:lnTo>
                  <a:pt x="266920" y="64963"/>
                </a:lnTo>
                <a:cubicBezTo>
                  <a:pt x="266920" y="64963"/>
                  <a:pt x="266920" y="65053"/>
                  <a:pt x="267010" y="64963"/>
                </a:cubicBezTo>
                <a:lnTo>
                  <a:pt x="262498" y="78658"/>
                </a:lnTo>
                <a:cubicBezTo>
                  <a:pt x="261956" y="80460"/>
                  <a:pt x="262407" y="81722"/>
                  <a:pt x="262949" y="82443"/>
                </a:cubicBezTo>
                <a:cubicBezTo>
                  <a:pt x="264122" y="84064"/>
                  <a:pt x="266378" y="84335"/>
                  <a:pt x="268454" y="82893"/>
                </a:cubicBezTo>
                <a:lnTo>
                  <a:pt x="280006" y="74424"/>
                </a:lnTo>
                <a:lnTo>
                  <a:pt x="291649" y="82893"/>
                </a:lnTo>
                <a:cubicBezTo>
                  <a:pt x="292461" y="83524"/>
                  <a:pt x="293364" y="83794"/>
                  <a:pt x="294266" y="83794"/>
                </a:cubicBezTo>
                <a:cubicBezTo>
                  <a:pt x="295439" y="83794"/>
                  <a:pt x="296432" y="83344"/>
                  <a:pt x="297064" y="82443"/>
                </a:cubicBezTo>
                <a:cubicBezTo>
                  <a:pt x="297605" y="81722"/>
                  <a:pt x="298057" y="80460"/>
                  <a:pt x="297515" y="78658"/>
                </a:cubicBezTo>
                <a:lnTo>
                  <a:pt x="293093" y="65143"/>
                </a:lnTo>
                <a:cubicBezTo>
                  <a:pt x="293093" y="65053"/>
                  <a:pt x="293093" y="64963"/>
                  <a:pt x="293093" y="64963"/>
                </a:cubicBezTo>
                <a:lnTo>
                  <a:pt x="304645" y="56584"/>
                </a:lnTo>
                <a:cubicBezTo>
                  <a:pt x="306992" y="54872"/>
                  <a:pt x="306631" y="52799"/>
                  <a:pt x="306360" y="52169"/>
                </a:cubicBezTo>
                <a:cubicBezTo>
                  <a:pt x="306179" y="51628"/>
                  <a:pt x="305367" y="49736"/>
                  <a:pt x="302389" y="49736"/>
                </a:cubicBezTo>
                <a:lnTo>
                  <a:pt x="288219" y="49736"/>
                </a:lnTo>
                <a:cubicBezTo>
                  <a:pt x="288129" y="49646"/>
                  <a:pt x="288039" y="49646"/>
                  <a:pt x="288039" y="49736"/>
                </a:cubicBezTo>
                <a:lnTo>
                  <a:pt x="283616" y="36040"/>
                </a:lnTo>
                <a:cubicBezTo>
                  <a:pt x="282714" y="33247"/>
                  <a:pt x="280638" y="33067"/>
                  <a:pt x="280006" y="33067"/>
                </a:cubicBezTo>
                <a:close/>
                <a:moveTo>
                  <a:pt x="221975" y="0"/>
                </a:moveTo>
                <a:lnTo>
                  <a:pt x="338128" y="0"/>
                </a:lnTo>
                <a:cubicBezTo>
                  <a:pt x="340114" y="0"/>
                  <a:pt x="341919" y="811"/>
                  <a:pt x="343002" y="2252"/>
                </a:cubicBezTo>
                <a:cubicBezTo>
                  <a:pt x="344085" y="3694"/>
                  <a:pt x="344446" y="5586"/>
                  <a:pt x="343995" y="7478"/>
                </a:cubicBezTo>
                <a:lnTo>
                  <a:pt x="339843" y="23697"/>
                </a:lnTo>
                <a:cubicBezTo>
                  <a:pt x="356901" y="23967"/>
                  <a:pt x="363850" y="34509"/>
                  <a:pt x="363850" y="59647"/>
                </a:cubicBezTo>
                <a:cubicBezTo>
                  <a:pt x="363850" y="78298"/>
                  <a:pt x="349500" y="93615"/>
                  <a:pt x="331269" y="95237"/>
                </a:cubicBezTo>
                <a:cubicBezTo>
                  <a:pt x="328742" y="101995"/>
                  <a:pt x="324139" y="108302"/>
                  <a:pt x="318815" y="111906"/>
                </a:cubicBezTo>
                <a:lnTo>
                  <a:pt x="296432" y="126773"/>
                </a:lnTo>
                <a:lnTo>
                  <a:pt x="300674" y="152452"/>
                </a:lnTo>
                <a:lnTo>
                  <a:pt x="317641" y="152452"/>
                </a:lnTo>
                <a:cubicBezTo>
                  <a:pt x="320981" y="152452"/>
                  <a:pt x="324230" y="154974"/>
                  <a:pt x="325132" y="158128"/>
                </a:cubicBezTo>
                <a:lnTo>
                  <a:pt x="331720" y="181825"/>
                </a:lnTo>
                <a:cubicBezTo>
                  <a:pt x="332262" y="183536"/>
                  <a:pt x="331901" y="185158"/>
                  <a:pt x="330998" y="186510"/>
                </a:cubicBezTo>
                <a:cubicBezTo>
                  <a:pt x="330006" y="187771"/>
                  <a:pt x="328471" y="188492"/>
                  <a:pt x="326666" y="188492"/>
                </a:cubicBezTo>
                <a:lnTo>
                  <a:pt x="316648" y="188492"/>
                </a:lnTo>
                <a:lnTo>
                  <a:pt x="322244" y="193718"/>
                </a:lnTo>
                <a:cubicBezTo>
                  <a:pt x="326937" y="198133"/>
                  <a:pt x="335872" y="205341"/>
                  <a:pt x="341287" y="208945"/>
                </a:cubicBezTo>
                <a:lnTo>
                  <a:pt x="389752" y="241832"/>
                </a:lnTo>
                <a:cubicBezTo>
                  <a:pt x="389752" y="241832"/>
                  <a:pt x="464300" y="241922"/>
                  <a:pt x="464480" y="241922"/>
                </a:cubicBezTo>
                <a:cubicBezTo>
                  <a:pt x="473596" y="241922"/>
                  <a:pt x="478289" y="246067"/>
                  <a:pt x="482892" y="251743"/>
                </a:cubicBezTo>
                <a:lnTo>
                  <a:pt x="514480" y="291117"/>
                </a:lnTo>
                <a:cubicBezTo>
                  <a:pt x="519624" y="297515"/>
                  <a:pt x="527747" y="308147"/>
                  <a:pt x="532620" y="314724"/>
                </a:cubicBezTo>
                <a:lnTo>
                  <a:pt x="554010" y="343917"/>
                </a:lnTo>
                <a:cubicBezTo>
                  <a:pt x="558161" y="349593"/>
                  <a:pt x="559876" y="356531"/>
                  <a:pt x="558793" y="363469"/>
                </a:cubicBezTo>
                <a:cubicBezTo>
                  <a:pt x="557710" y="370407"/>
                  <a:pt x="554010" y="376533"/>
                  <a:pt x="548324" y="380768"/>
                </a:cubicBezTo>
                <a:cubicBezTo>
                  <a:pt x="543811" y="384102"/>
                  <a:pt x="538396" y="385814"/>
                  <a:pt x="532801" y="385814"/>
                </a:cubicBezTo>
                <a:cubicBezTo>
                  <a:pt x="524407" y="385814"/>
                  <a:pt x="516465" y="381759"/>
                  <a:pt x="511501" y="375092"/>
                </a:cubicBezTo>
                <a:lnTo>
                  <a:pt x="490022" y="345899"/>
                </a:lnTo>
                <a:cubicBezTo>
                  <a:pt x="489570" y="345178"/>
                  <a:pt x="488939" y="344367"/>
                  <a:pt x="488307" y="343556"/>
                </a:cubicBezTo>
                <a:lnTo>
                  <a:pt x="493000" y="395905"/>
                </a:lnTo>
                <a:lnTo>
                  <a:pt x="508613" y="469698"/>
                </a:lnTo>
                <a:cubicBezTo>
                  <a:pt x="510148" y="477177"/>
                  <a:pt x="512945" y="489430"/>
                  <a:pt x="514750" y="496819"/>
                </a:cubicBezTo>
                <a:lnTo>
                  <a:pt x="532620" y="570702"/>
                </a:lnTo>
                <a:cubicBezTo>
                  <a:pt x="536230" y="585569"/>
                  <a:pt x="527025" y="600615"/>
                  <a:pt x="512043" y="604220"/>
                </a:cubicBezTo>
                <a:cubicBezTo>
                  <a:pt x="509967" y="604760"/>
                  <a:pt x="507711" y="605030"/>
                  <a:pt x="505545" y="605030"/>
                </a:cubicBezTo>
                <a:cubicBezTo>
                  <a:pt x="492639" y="605030"/>
                  <a:pt x="481538" y="596291"/>
                  <a:pt x="478560" y="583767"/>
                </a:cubicBezTo>
                <a:lnTo>
                  <a:pt x="460690" y="509883"/>
                </a:lnTo>
                <a:cubicBezTo>
                  <a:pt x="458795" y="502045"/>
                  <a:pt x="455816" y="489160"/>
                  <a:pt x="454192" y="481141"/>
                </a:cubicBezTo>
                <a:lnTo>
                  <a:pt x="441015" y="418611"/>
                </a:lnTo>
                <a:lnTo>
                  <a:pt x="431900" y="418611"/>
                </a:lnTo>
                <a:lnTo>
                  <a:pt x="427026" y="474113"/>
                </a:lnTo>
                <a:cubicBezTo>
                  <a:pt x="426394" y="480781"/>
                  <a:pt x="426123" y="492494"/>
                  <a:pt x="426304" y="499161"/>
                </a:cubicBezTo>
                <a:lnTo>
                  <a:pt x="429282" y="579442"/>
                </a:lnTo>
                <a:cubicBezTo>
                  <a:pt x="429553" y="586830"/>
                  <a:pt x="426936" y="593948"/>
                  <a:pt x="421882" y="599354"/>
                </a:cubicBezTo>
                <a:cubicBezTo>
                  <a:pt x="416828" y="604850"/>
                  <a:pt x="409878" y="607914"/>
                  <a:pt x="402478" y="608184"/>
                </a:cubicBezTo>
                <a:cubicBezTo>
                  <a:pt x="402117" y="608274"/>
                  <a:pt x="401756" y="608274"/>
                  <a:pt x="401485" y="608274"/>
                </a:cubicBezTo>
                <a:cubicBezTo>
                  <a:pt x="386413" y="608274"/>
                  <a:pt x="374229" y="596471"/>
                  <a:pt x="373687" y="581514"/>
                </a:cubicBezTo>
                <a:lnTo>
                  <a:pt x="370709" y="501234"/>
                </a:lnTo>
                <a:cubicBezTo>
                  <a:pt x="370438" y="492224"/>
                  <a:pt x="370799" y="478168"/>
                  <a:pt x="371612" y="469158"/>
                </a:cubicBezTo>
                <a:lnTo>
                  <a:pt x="379012" y="386264"/>
                </a:lnTo>
                <a:cubicBezTo>
                  <a:pt x="379012" y="385994"/>
                  <a:pt x="379012" y="385814"/>
                  <a:pt x="379102" y="385544"/>
                </a:cubicBezTo>
                <a:lnTo>
                  <a:pt x="370709" y="292649"/>
                </a:lnTo>
                <a:lnTo>
                  <a:pt x="311594" y="252554"/>
                </a:lnTo>
                <a:cubicBezTo>
                  <a:pt x="304013" y="247328"/>
                  <a:pt x="292732" y="238408"/>
                  <a:pt x="286053" y="232101"/>
                </a:cubicBezTo>
                <a:lnTo>
                  <a:pt x="280006" y="226425"/>
                </a:lnTo>
                <a:lnTo>
                  <a:pt x="273960" y="232101"/>
                </a:lnTo>
                <a:cubicBezTo>
                  <a:pt x="267281" y="238408"/>
                  <a:pt x="256090" y="247328"/>
                  <a:pt x="248418" y="252554"/>
                </a:cubicBezTo>
                <a:lnTo>
                  <a:pt x="184701" y="295803"/>
                </a:lnTo>
                <a:lnTo>
                  <a:pt x="176668" y="385544"/>
                </a:lnTo>
                <a:cubicBezTo>
                  <a:pt x="176668" y="385814"/>
                  <a:pt x="176668" y="385994"/>
                  <a:pt x="176759" y="386264"/>
                </a:cubicBezTo>
                <a:lnTo>
                  <a:pt x="184159" y="469158"/>
                </a:lnTo>
                <a:cubicBezTo>
                  <a:pt x="184881" y="478168"/>
                  <a:pt x="185242" y="492224"/>
                  <a:pt x="184972" y="501234"/>
                </a:cubicBezTo>
                <a:lnTo>
                  <a:pt x="181993" y="578270"/>
                </a:lnTo>
                <a:cubicBezTo>
                  <a:pt x="181452" y="593227"/>
                  <a:pt x="169268" y="605030"/>
                  <a:pt x="154286" y="605030"/>
                </a:cubicBezTo>
                <a:cubicBezTo>
                  <a:pt x="153925" y="605030"/>
                  <a:pt x="153564" y="605030"/>
                  <a:pt x="153203" y="604940"/>
                </a:cubicBezTo>
                <a:cubicBezTo>
                  <a:pt x="145712" y="604670"/>
                  <a:pt x="138853" y="601516"/>
                  <a:pt x="133799" y="596110"/>
                </a:cubicBezTo>
                <a:cubicBezTo>
                  <a:pt x="128745" y="590704"/>
                  <a:pt x="126128" y="583586"/>
                  <a:pt x="126398" y="576198"/>
                </a:cubicBezTo>
                <a:lnTo>
                  <a:pt x="129377" y="499161"/>
                </a:lnTo>
                <a:cubicBezTo>
                  <a:pt x="129557" y="492494"/>
                  <a:pt x="129286" y="480781"/>
                  <a:pt x="128745" y="474113"/>
                </a:cubicBezTo>
                <a:lnTo>
                  <a:pt x="123781" y="418611"/>
                </a:lnTo>
                <a:lnTo>
                  <a:pt x="114756" y="418611"/>
                </a:lnTo>
                <a:lnTo>
                  <a:pt x="80099" y="582956"/>
                </a:lnTo>
                <a:cubicBezTo>
                  <a:pt x="77392" y="595750"/>
                  <a:pt x="65930" y="605030"/>
                  <a:pt x="52843" y="605030"/>
                </a:cubicBezTo>
                <a:cubicBezTo>
                  <a:pt x="50948" y="605030"/>
                  <a:pt x="49053" y="604760"/>
                  <a:pt x="47157" y="604400"/>
                </a:cubicBezTo>
                <a:cubicBezTo>
                  <a:pt x="39847" y="602868"/>
                  <a:pt x="33620" y="598633"/>
                  <a:pt x="29558" y="592416"/>
                </a:cubicBezTo>
                <a:cubicBezTo>
                  <a:pt x="25497" y="586199"/>
                  <a:pt x="24143" y="578811"/>
                  <a:pt x="25678" y="571513"/>
                </a:cubicBezTo>
                <a:lnTo>
                  <a:pt x="62681" y="395905"/>
                </a:lnTo>
                <a:lnTo>
                  <a:pt x="66832" y="348962"/>
                </a:lnTo>
                <a:lnTo>
                  <a:pt x="47699" y="375092"/>
                </a:lnTo>
                <a:cubicBezTo>
                  <a:pt x="42735" y="381849"/>
                  <a:pt x="34793" y="385904"/>
                  <a:pt x="26400" y="385904"/>
                </a:cubicBezTo>
                <a:cubicBezTo>
                  <a:pt x="20714" y="385904"/>
                  <a:pt x="15389" y="384102"/>
                  <a:pt x="10786" y="380768"/>
                </a:cubicBezTo>
                <a:cubicBezTo>
                  <a:pt x="5100" y="376624"/>
                  <a:pt x="1400" y="370497"/>
                  <a:pt x="317" y="363559"/>
                </a:cubicBezTo>
                <a:cubicBezTo>
                  <a:pt x="-766" y="356621"/>
                  <a:pt x="949" y="349593"/>
                  <a:pt x="5100" y="344007"/>
                </a:cubicBezTo>
                <a:lnTo>
                  <a:pt x="26580" y="314814"/>
                </a:lnTo>
                <a:cubicBezTo>
                  <a:pt x="31454" y="308147"/>
                  <a:pt x="39576" y="297605"/>
                  <a:pt x="44630" y="291208"/>
                </a:cubicBezTo>
                <a:lnTo>
                  <a:pt x="76309" y="251833"/>
                </a:lnTo>
                <a:cubicBezTo>
                  <a:pt x="81273" y="245526"/>
                  <a:pt x="87500" y="241922"/>
                  <a:pt x="96886" y="241922"/>
                </a:cubicBezTo>
                <a:cubicBezTo>
                  <a:pt x="96976" y="241922"/>
                  <a:pt x="170261" y="241832"/>
                  <a:pt x="170261" y="241832"/>
                </a:cubicBezTo>
                <a:lnTo>
                  <a:pt x="218726" y="208945"/>
                </a:lnTo>
                <a:cubicBezTo>
                  <a:pt x="224141" y="205341"/>
                  <a:pt x="233076" y="198133"/>
                  <a:pt x="237859" y="193718"/>
                </a:cubicBezTo>
                <a:lnTo>
                  <a:pt x="243364" y="188492"/>
                </a:lnTo>
                <a:lnTo>
                  <a:pt x="235873" y="188492"/>
                </a:lnTo>
                <a:cubicBezTo>
                  <a:pt x="234068" y="188492"/>
                  <a:pt x="232534" y="187771"/>
                  <a:pt x="231541" y="186510"/>
                </a:cubicBezTo>
                <a:cubicBezTo>
                  <a:pt x="230639" y="185158"/>
                  <a:pt x="230278" y="183536"/>
                  <a:pt x="230819" y="181825"/>
                </a:cubicBezTo>
                <a:lnTo>
                  <a:pt x="237408" y="158128"/>
                </a:lnTo>
                <a:cubicBezTo>
                  <a:pt x="238220" y="154974"/>
                  <a:pt x="241559" y="152452"/>
                  <a:pt x="244899" y="152452"/>
                </a:cubicBezTo>
                <a:lnTo>
                  <a:pt x="259429" y="152452"/>
                </a:lnTo>
                <a:lnTo>
                  <a:pt x="263671" y="126863"/>
                </a:lnTo>
                <a:lnTo>
                  <a:pt x="241198" y="111906"/>
                </a:lnTo>
                <a:cubicBezTo>
                  <a:pt x="235873" y="108392"/>
                  <a:pt x="231271" y="101995"/>
                  <a:pt x="228744" y="95237"/>
                </a:cubicBezTo>
                <a:cubicBezTo>
                  <a:pt x="210513" y="93615"/>
                  <a:pt x="196163" y="78298"/>
                  <a:pt x="196163" y="59737"/>
                </a:cubicBezTo>
                <a:cubicBezTo>
                  <a:pt x="196163" y="34419"/>
                  <a:pt x="203202" y="23967"/>
                  <a:pt x="220260" y="23697"/>
                </a:cubicBezTo>
                <a:lnTo>
                  <a:pt x="216108" y="7478"/>
                </a:lnTo>
                <a:cubicBezTo>
                  <a:pt x="215657" y="5586"/>
                  <a:pt x="216018" y="3694"/>
                  <a:pt x="217101" y="2252"/>
                </a:cubicBezTo>
                <a:cubicBezTo>
                  <a:pt x="218274" y="811"/>
                  <a:pt x="219989" y="0"/>
                  <a:pt x="221975" y="0"/>
                </a:cubicBezTo>
                <a:close/>
              </a:path>
            </a:pathLst>
          </a:custGeom>
          <a:solidFill>
            <a:srgbClr val="DA1D27"/>
          </a:solidFill>
          <a:ln>
            <a:noFill/>
          </a:ln>
        </p:spPr>
      </p:sp>
      <p:sp>
        <p:nvSpPr>
          <p:cNvPr id="37" name="文本框 32"/>
          <p:cNvSpPr>
            <a:spLocks noChangeArrowheads="1"/>
          </p:cNvSpPr>
          <p:nvPr/>
        </p:nvSpPr>
        <p:spPr bwMode="auto">
          <a:xfrm>
            <a:off x="9185748" y="3284387"/>
            <a:ext cx="2886982"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600" b="1" dirty="0" smtClean="0">
                <a:latin typeface="方正姚体" panose="02010601030101010101" pitchFamily="2" charset="-122"/>
                <a:ea typeface="方正姚体" panose="02010601030101010101" pitchFamily="2" charset="-122"/>
                <a:sym typeface="方正姚体" panose="02010601030101010101" pitchFamily="2" charset="-122"/>
              </a:rPr>
              <a:t>         </a:t>
            </a:r>
            <a:r>
              <a:rPr lang="zh-CN" altLang="en-US" b="1" dirty="0" smtClean="0">
                <a:solidFill>
                  <a:srgbClr val="C00000"/>
                </a:solidFill>
                <a:latin typeface="方正姚体" panose="02010601030101010101" pitchFamily="2" charset="-122"/>
                <a:ea typeface="方正姚体" panose="02010601030101010101" pitchFamily="2" charset="-122"/>
                <a:sym typeface="方正姚体" panose="02010601030101010101" pitchFamily="2" charset="-122"/>
              </a:rPr>
              <a:t>金融知识竞赛优胜奖</a:t>
            </a:r>
            <a:endParaRPr lang="en-US" altLang="zh-CN" b="1" dirty="0">
              <a:solidFill>
                <a:srgbClr val="C00000"/>
              </a:solidFill>
              <a:latin typeface="方正姚体" panose="02010601030101010101" pitchFamily="2" charset="-122"/>
              <a:ea typeface="方正姚体" panose="02010601030101010101" pitchFamily="2" charset="-122"/>
              <a:sym typeface="方正姚体" panose="02010601030101010101" pitchFamily="2" charset="-122"/>
            </a:endParaRPr>
          </a:p>
          <a:p>
            <a:pPr>
              <a:lnSpc>
                <a:spcPct val="150000"/>
              </a:lnSpc>
            </a:pPr>
            <a:r>
              <a:rPr lang="zh-CN" altLang="zh-CN" sz="1400" dirty="0" smtClean="0">
                <a:latin typeface="微软雅黑" panose="020B0503020204020204" charset="-122"/>
                <a:ea typeface="微软雅黑" panose="020B0503020204020204" charset="-122"/>
              </a:rPr>
              <a:t>大赛</a:t>
            </a:r>
            <a:r>
              <a:rPr lang="zh-CN" altLang="zh-CN" sz="1400" dirty="0">
                <a:latin typeface="微软雅黑" panose="020B0503020204020204" charset="-122"/>
                <a:ea typeface="微软雅黑" panose="020B0503020204020204" charset="-122"/>
              </a:rPr>
              <a:t>期间，参与金融知识竞赛活动，</a:t>
            </a:r>
            <a:r>
              <a:rPr lang="zh-CN" altLang="zh-CN" sz="1400" b="1" dirty="0">
                <a:latin typeface="微软雅黑" panose="020B0503020204020204" charset="-122"/>
                <a:ea typeface="微软雅黑" panose="020B0503020204020204" charset="-122"/>
              </a:rPr>
              <a:t>答题成绩排名全国前五十名</a:t>
            </a:r>
            <a:r>
              <a:rPr lang="zh-CN" altLang="zh-CN" sz="1400" dirty="0">
                <a:latin typeface="微软雅黑" panose="020B0503020204020204" charset="-122"/>
                <a:ea typeface="微软雅黑" panose="020B0503020204020204" charset="-122"/>
              </a:rPr>
              <a:t>获金融知识竞赛优胜奖证书。</a:t>
            </a:r>
          </a:p>
        </p:txBody>
      </p:sp>
      <p:pic>
        <p:nvPicPr>
          <p:cNvPr id="38" name="图片 37" descr="东方财富logo-02"/>
          <p:cNvPicPr>
            <a:picLocks noChangeAspect="1"/>
          </p:cNvPicPr>
          <p:nvPr/>
        </p:nvPicPr>
        <p:blipFill>
          <a:blip r:embed="rId3"/>
          <a:stretch>
            <a:fillRect/>
          </a:stretch>
        </p:blipFill>
        <p:spPr>
          <a:xfrm>
            <a:off x="10083630" y="142852"/>
            <a:ext cx="1680070" cy="642942"/>
          </a:xfrm>
          <a:prstGeom prst="rect">
            <a:avLst/>
          </a:prstGeom>
        </p:spPr>
      </p:pic>
    </p:spTree>
    <p:extLst>
      <p:ext uri="{BB962C8B-B14F-4D97-AF65-F5344CB8AC3E}">
        <p14:creationId xmlns:p14="http://schemas.microsoft.com/office/powerpoint/2010/main" val="3282738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209821" y="-1448973"/>
            <a:ext cx="956603" cy="1280160"/>
          </a:xfrm>
          <a:prstGeom prst="rect">
            <a:avLst/>
          </a:prstGeom>
          <a:solidFill>
            <a:srgbClr val="DA1D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7656" y="383345"/>
            <a:ext cx="1804433" cy="708036"/>
            <a:chOff x="-7656" y="383345"/>
            <a:chExt cx="1353399" cy="531056"/>
          </a:xfrm>
          <a:solidFill>
            <a:srgbClr val="DA1D27"/>
          </a:solidFill>
        </p:grpSpPr>
        <p:sp>
          <p:nvSpPr>
            <p:cNvPr id="11" name="任意多边形 10"/>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文本框 18"/>
          <p:cNvSpPr>
            <a:spLocks noChangeArrowheads="1"/>
          </p:cNvSpPr>
          <p:nvPr/>
        </p:nvSpPr>
        <p:spPr bwMode="auto">
          <a:xfrm>
            <a:off x="2433622" y="412841"/>
            <a:ext cx="241808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lang="zh-CN" altLang="en-US" sz="4400" b="1" dirty="0">
                <a:solidFill>
                  <a:srgbClr val="DA1D27"/>
                </a:solidFill>
                <a:latin typeface="微软雅黑" panose="020B0503020204020204" charset="-122"/>
                <a:ea typeface="微软雅黑" panose="020B0503020204020204" charset="-122"/>
                <a:sym typeface="微软雅黑" panose="020B0503020204020204" charset="-122"/>
              </a:rPr>
              <a:t>奖项设置</a:t>
            </a:r>
          </a:p>
        </p:txBody>
      </p:sp>
      <p:sp>
        <p:nvSpPr>
          <p:cNvPr id="25" name="标题 1"/>
          <p:cNvSpPr>
            <a:spLocks noGrp="1"/>
          </p:cNvSpPr>
          <p:nvPr/>
        </p:nvSpPr>
        <p:spPr>
          <a:xfrm>
            <a:off x="925515" y="5216476"/>
            <a:ext cx="10944710" cy="504055"/>
          </a:xfrm>
          <a:prstGeom prst="rect">
            <a:avLst/>
          </a:prstGeom>
          <a:noFill/>
          <a:ln>
            <a:noFill/>
          </a:ln>
        </p:spPr>
        <p:txBody>
          <a:bodyPr vert="horz" wrap="square" lIns="0" tIns="0" rIns="0" bIns="0" numCol="1" anchor="t" anchorCtr="0" compatLnSpc="1"/>
          <a:lstStyle>
            <a:lvl1pPr algn="l" rtl="0" fontAlgn="base">
              <a:spcBef>
                <a:spcPct val="0"/>
              </a:spcBef>
              <a:spcAft>
                <a:spcPct val="0"/>
              </a:spcAft>
              <a:defRPr sz="3200" b="0" kern="1200" cap="all">
                <a:solidFill>
                  <a:sysClr val="windowText" lastClr="000000"/>
                </a:solidFill>
                <a:latin typeface="微软雅黑" panose="020B0503020204020204" charset="-122"/>
                <a:ea typeface="微软雅黑" panose="020B0503020204020204" charset="-122"/>
                <a:cs typeface="+mj-cs"/>
              </a:defRPr>
            </a:lvl1pPr>
            <a:lvl2pPr algn="ctr" rtl="0" fontAlgn="base">
              <a:spcBef>
                <a:spcPct val="0"/>
              </a:spcBef>
              <a:spcAft>
                <a:spcPct val="0"/>
              </a:spcAft>
              <a:defRPr sz="5865">
                <a:solidFill>
                  <a:sysClr val="windowText" lastClr="000000"/>
                </a:solidFill>
                <a:latin typeface="Calibri" panose="020F0502020204030204" charset="0"/>
                <a:ea typeface="宋体" panose="02010600030101010101" pitchFamily="2" charset="-122"/>
              </a:defRPr>
            </a:lvl2pPr>
            <a:lvl3pPr algn="ctr" rtl="0" fontAlgn="base">
              <a:spcBef>
                <a:spcPct val="0"/>
              </a:spcBef>
              <a:spcAft>
                <a:spcPct val="0"/>
              </a:spcAft>
              <a:defRPr sz="5865">
                <a:solidFill>
                  <a:sysClr val="windowText" lastClr="000000"/>
                </a:solidFill>
                <a:latin typeface="Calibri" panose="020F0502020204030204" charset="0"/>
                <a:ea typeface="宋体" panose="02010600030101010101" pitchFamily="2" charset="-122"/>
              </a:defRPr>
            </a:lvl3pPr>
            <a:lvl4pPr algn="ctr" rtl="0" fontAlgn="base">
              <a:spcBef>
                <a:spcPct val="0"/>
              </a:spcBef>
              <a:spcAft>
                <a:spcPct val="0"/>
              </a:spcAft>
              <a:defRPr sz="5865">
                <a:solidFill>
                  <a:sysClr val="windowText" lastClr="000000"/>
                </a:solidFill>
                <a:latin typeface="Calibri" panose="020F0502020204030204" charset="0"/>
                <a:ea typeface="宋体" panose="02010600030101010101" pitchFamily="2" charset="-122"/>
              </a:defRPr>
            </a:lvl4pPr>
            <a:lvl5pPr algn="ctr" rtl="0" fontAlgn="base">
              <a:spcBef>
                <a:spcPct val="0"/>
              </a:spcBef>
              <a:spcAft>
                <a:spcPct val="0"/>
              </a:spcAft>
              <a:defRPr sz="5865">
                <a:solidFill>
                  <a:sysClr val="windowText" lastClr="000000"/>
                </a:solidFill>
                <a:latin typeface="Calibri" panose="020F0502020204030204" charset="0"/>
                <a:ea typeface="宋体" panose="02010600030101010101" pitchFamily="2" charset="-122"/>
              </a:defRPr>
            </a:lvl5pPr>
            <a:lvl6pPr marL="609600" algn="ctr" rtl="0" fontAlgn="base">
              <a:spcBef>
                <a:spcPct val="0"/>
              </a:spcBef>
              <a:spcAft>
                <a:spcPct val="0"/>
              </a:spcAft>
              <a:defRPr sz="5865">
                <a:solidFill>
                  <a:sysClr val="windowText" lastClr="000000"/>
                </a:solidFill>
                <a:latin typeface="Calibri" panose="020F0502020204030204" charset="0"/>
                <a:ea typeface="宋体" panose="02010600030101010101" pitchFamily="2" charset="-122"/>
              </a:defRPr>
            </a:lvl6pPr>
            <a:lvl7pPr marL="1219200" algn="ctr" rtl="0" fontAlgn="base">
              <a:spcBef>
                <a:spcPct val="0"/>
              </a:spcBef>
              <a:spcAft>
                <a:spcPct val="0"/>
              </a:spcAft>
              <a:defRPr sz="5865">
                <a:solidFill>
                  <a:sysClr val="windowText" lastClr="000000"/>
                </a:solidFill>
                <a:latin typeface="Calibri" panose="020F0502020204030204" charset="0"/>
                <a:ea typeface="宋体" panose="02010600030101010101" pitchFamily="2" charset="-122"/>
              </a:defRPr>
            </a:lvl7pPr>
            <a:lvl8pPr marL="1828800" algn="ctr" rtl="0" fontAlgn="base">
              <a:spcBef>
                <a:spcPct val="0"/>
              </a:spcBef>
              <a:spcAft>
                <a:spcPct val="0"/>
              </a:spcAft>
              <a:defRPr sz="5865">
                <a:solidFill>
                  <a:sysClr val="windowText" lastClr="000000"/>
                </a:solidFill>
                <a:latin typeface="Calibri" panose="020F0502020204030204" charset="0"/>
                <a:ea typeface="宋体" panose="02010600030101010101" pitchFamily="2" charset="-122"/>
              </a:defRPr>
            </a:lvl8pPr>
            <a:lvl9pPr marL="2438400" algn="ctr" rtl="0" fontAlgn="base">
              <a:spcBef>
                <a:spcPct val="0"/>
              </a:spcBef>
              <a:spcAft>
                <a:spcPct val="0"/>
              </a:spcAft>
              <a:defRPr sz="5865">
                <a:solidFill>
                  <a:sysClr val="windowText" lastClr="000000"/>
                </a:solidFill>
                <a:latin typeface="Calibri" panose="020F0502020204030204" charset="0"/>
                <a:ea typeface="宋体" panose="02010600030101010101" pitchFamily="2" charset="-122"/>
              </a:defRPr>
            </a:lvl9pPr>
          </a:lstStyle>
          <a:p>
            <a:pPr>
              <a:buFont typeface="Arial" panose="020B0604020202020204" pitchFamily="34" charset="0"/>
              <a:buChar char="•"/>
            </a:pPr>
            <a:r>
              <a:rPr lang="zh-CN" altLang="en-US" sz="2000" dirty="0" smtClean="0">
                <a:solidFill>
                  <a:srgbClr val="BD0000"/>
                </a:solidFill>
              </a:rPr>
              <a:t>  赛事所有奖项及奖金取最高单项，获奖证书皆为国家认证。</a:t>
            </a:r>
            <a:endParaRPr lang="en-US" altLang="zh-CN" sz="2000" dirty="0" smtClean="0">
              <a:solidFill>
                <a:srgbClr val="BD0000"/>
              </a:solidFill>
            </a:endParaRPr>
          </a:p>
          <a:p>
            <a:pPr>
              <a:buFont typeface="Arial" panose="020B0604020202020204" pitchFamily="34" charset="0"/>
              <a:buChar char="•"/>
            </a:pPr>
            <a:r>
              <a:rPr lang="zh-CN" altLang="en-US" sz="2000" dirty="0" smtClean="0">
                <a:solidFill>
                  <a:srgbClr val="BD0000"/>
                </a:solidFill>
              </a:rPr>
              <a:t>  所设奖金均为税前金额，最终将由大赛组委会统一代缴个人所得税后发放。</a:t>
            </a:r>
            <a:endParaRPr lang="zh-CN" altLang="en-US" sz="2000" dirty="0" smtClean="0"/>
          </a:p>
          <a:p>
            <a:r>
              <a:rPr lang="zh-CN" altLang="en-US" sz="1400" dirty="0" smtClean="0">
                <a:solidFill>
                  <a:srgbClr val="BD0000"/>
                </a:solidFill>
              </a:rPr>
              <a:t>     </a:t>
            </a:r>
          </a:p>
        </p:txBody>
      </p:sp>
      <p:pic>
        <p:nvPicPr>
          <p:cNvPr id="19" name="图片 18" descr="东方财富logo-02"/>
          <p:cNvPicPr>
            <a:picLocks noChangeAspect="1"/>
          </p:cNvPicPr>
          <p:nvPr/>
        </p:nvPicPr>
        <p:blipFill>
          <a:blip r:embed="rId3"/>
          <a:stretch>
            <a:fillRect/>
          </a:stretch>
        </p:blipFill>
        <p:spPr>
          <a:xfrm>
            <a:off x="10083630" y="142852"/>
            <a:ext cx="1680070" cy="642942"/>
          </a:xfrm>
          <a:prstGeom prst="rect">
            <a:avLst/>
          </a:prstGeom>
        </p:spPr>
      </p:pic>
      <p:pic>
        <p:nvPicPr>
          <p:cNvPr id="20" name="Picture 2"/>
          <p:cNvPicPr>
            <a:picLocks noChangeAspect="1" noChangeArrowheads="1"/>
          </p:cNvPicPr>
          <p:nvPr/>
        </p:nvPicPr>
        <p:blipFill>
          <a:blip r:embed="rId4" cstate="print"/>
          <a:srcRect/>
          <a:stretch>
            <a:fillRect/>
          </a:stretch>
        </p:blipFill>
        <p:spPr bwMode="auto">
          <a:xfrm>
            <a:off x="618628" y="2038813"/>
            <a:ext cx="3428960" cy="2542824"/>
          </a:xfrm>
          <a:prstGeom prst="rect">
            <a:avLst/>
          </a:prstGeom>
          <a:noFill/>
          <a:ln w="9525">
            <a:noFill/>
            <a:miter lim="800000"/>
            <a:headEnd/>
            <a:tailEnd/>
          </a:ln>
          <a:effectLst/>
        </p:spPr>
      </p:pic>
      <p:pic>
        <p:nvPicPr>
          <p:cNvPr id="30" name="Picture 2"/>
          <p:cNvPicPr>
            <a:picLocks noChangeAspect="1" noChangeArrowheads="1"/>
          </p:cNvPicPr>
          <p:nvPr/>
        </p:nvPicPr>
        <p:blipFill>
          <a:blip r:embed="rId4" cstate="print"/>
          <a:srcRect/>
          <a:stretch>
            <a:fillRect/>
          </a:stretch>
        </p:blipFill>
        <p:spPr bwMode="auto">
          <a:xfrm>
            <a:off x="4398594" y="2038813"/>
            <a:ext cx="3428960" cy="2542824"/>
          </a:xfrm>
          <a:prstGeom prst="rect">
            <a:avLst/>
          </a:prstGeom>
          <a:noFill/>
          <a:ln w="9525">
            <a:noFill/>
            <a:miter lim="800000"/>
            <a:headEnd/>
            <a:tailEnd/>
          </a:ln>
          <a:effectLst/>
        </p:spPr>
      </p:pic>
      <p:pic>
        <p:nvPicPr>
          <p:cNvPr id="31" name="Picture 2"/>
          <p:cNvPicPr>
            <a:picLocks noChangeAspect="1" noChangeArrowheads="1"/>
          </p:cNvPicPr>
          <p:nvPr/>
        </p:nvPicPr>
        <p:blipFill>
          <a:blip r:embed="rId4" cstate="print"/>
          <a:srcRect/>
          <a:stretch>
            <a:fillRect/>
          </a:stretch>
        </p:blipFill>
        <p:spPr bwMode="auto">
          <a:xfrm>
            <a:off x="8177982" y="2038813"/>
            <a:ext cx="3428960" cy="2542824"/>
          </a:xfrm>
          <a:prstGeom prst="rect">
            <a:avLst/>
          </a:prstGeom>
          <a:noFill/>
          <a:ln w="9525">
            <a:noFill/>
            <a:miter lim="800000"/>
            <a:headEnd/>
            <a:tailEnd/>
          </a:ln>
          <a:effectLst/>
        </p:spPr>
      </p:pic>
      <p:pic>
        <p:nvPicPr>
          <p:cNvPr id="14" name="图片 13"/>
          <p:cNvPicPr>
            <a:picLocks noChangeAspect="1"/>
          </p:cNvPicPr>
          <p:nvPr/>
        </p:nvPicPr>
        <p:blipFill rotWithShape="1">
          <a:blip r:embed="rId5"/>
          <a:srcRect l="565" t="1019" b="1993"/>
          <a:stretch/>
        </p:blipFill>
        <p:spPr>
          <a:xfrm>
            <a:off x="991881" y="2382783"/>
            <a:ext cx="2776970" cy="1970656"/>
          </a:xfrm>
          <a:prstGeom prst="rect">
            <a:avLst/>
          </a:prstGeom>
        </p:spPr>
      </p:pic>
      <p:pic>
        <p:nvPicPr>
          <p:cNvPr id="15" name="图片 14"/>
          <p:cNvPicPr>
            <a:picLocks noChangeAspect="1"/>
          </p:cNvPicPr>
          <p:nvPr/>
        </p:nvPicPr>
        <p:blipFill rotWithShape="1">
          <a:blip r:embed="rId6"/>
          <a:srcRect l="432" b="2795"/>
          <a:stretch/>
        </p:blipFill>
        <p:spPr>
          <a:xfrm>
            <a:off x="8542651" y="2382783"/>
            <a:ext cx="2752629" cy="1945572"/>
          </a:xfrm>
          <a:prstGeom prst="rect">
            <a:avLst/>
          </a:prstGeom>
        </p:spPr>
      </p:pic>
      <p:pic>
        <p:nvPicPr>
          <p:cNvPr id="16" name="图片 15"/>
          <p:cNvPicPr>
            <a:picLocks noChangeAspect="1"/>
          </p:cNvPicPr>
          <p:nvPr/>
        </p:nvPicPr>
        <p:blipFill rotWithShape="1">
          <a:blip r:embed="rId7"/>
          <a:srcRect l="1219" t="1348" r="1" b="1202"/>
          <a:stretch/>
        </p:blipFill>
        <p:spPr>
          <a:xfrm>
            <a:off x="4774603" y="2394185"/>
            <a:ext cx="2765883" cy="1926223"/>
          </a:xfrm>
          <a:prstGeom prst="rect">
            <a:avLst/>
          </a:prstGeom>
        </p:spPr>
      </p:pic>
    </p:spTree>
    <p:extLst>
      <p:ext uri="{BB962C8B-B14F-4D97-AF65-F5344CB8AC3E}">
        <p14:creationId xmlns:p14="http://schemas.microsoft.com/office/powerpoint/2010/main" val="35980254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209821" y="-1448973"/>
            <a:ext cx="956603" cy="1280160"/>
          </a:xfrm>
          <a:prstGeom prst="rect">
            <a:avLst/>
          </a:prstGeom>
          <a:solidFill>
            <a:srgbClr val="DA1D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7656" y="383345"/>
            <a:ext cx="1804433" cy="708036"/>
            <a:chOff x="-7656" y="383345"/>
            <a:chExt cx="1353399" cy="531056"/>
          </a:xfrm>
          <a:solidFill>
            <a:srgbClr val="DA1D27"/>
          </a:solidFill>
        </p:grpSpPr>
        <p:sp>
          <p:nvSpPr>
            <p:cNvPr id="11" name="任意多边形 10"/>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文本框 18"/>
          <p:cNvSpPr>
            <a:spLocks noChangeArrowheads="1"/>
          </p:cNvSpPr>
          <p:nvPr/>
        </p:nvSpPr>
        <p:spPr bwMode="auto">
          <a:xfrm>
            <a:off x="2433622" y="412841"/>
            <a:ext cx="241808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400" b="1" dirty="0">
                <a:solidFill>
                  <a:srgbClr val="DA1D27"/>
                </a:solidFill>
                <a:latin typeface="微软雅黑" panose="020B0503020204020204" charset="-122"/>
                <a:ea typeface="微软雅黑" panose="020B0503020204020204" charset="-122"/>
                <a:sym typeface="微软雅黑" panose="020B0503020204020204" charset="-122"/>
              </a:rPr>
              <a:t>软件奖励</a:t>
            </a:r>
          </a:p>
        </p:txBody>
      </p:sp>
      <p:sp>
        <p:nvSpPr>
          <p:cNvPr id="7" name="任意多边形 6"/>
          <p:cNvSpPr/>
          <p:nvPr/>
        </p:nvSpPr>
        <p:spPr>
          <a:xfrm rot="5400000">
            <a:off x="6152767" y="2585248"/>
            <a:ext cx="1513669" cy="1513670"/>
          </a:xfrm>
          <a:custGeom>
            <a:avLst/>
            <a:gdLst>
              <a:gd name="connsiteX0" fmla="*/ 0 w 1845129"/>
              <a:gd name="connsiteY0" fmla="*/ 0 h 1845129"/>
              <a:gd name="connsiteX1" fmla="*/ 1407500 w 1845129"/>
              <a:gd name="connsiteY1" fmla="*/ 0 h 1845129"/>
              <a:gd name="connsiteX2" fmla="*/ 1845129 w 1845129"/>
              <a:gd name="connsiteY2" fmla="*/ 437629 h 1845129"/>
              <a:gd name="connsiteX3" fmla="*/ 1845129 w 1845129"/>
              <a:gd name="connsiteY3" fmla="*/ 439911 h 1845129"/>
              <a:gd name="connsiteX4" fmla="*/ 439910 w 1845129"/>
              <a:gd name="connsiteY4" fmla="*/ 439911 h 1845129"/>
              <a:gd name="connsiteX5" fmla="*/ 439910 w 1845129"/>
              <a:gd name="connsiteY5" fmla="*/ 1845129 h 1845129"/>
              <a:gd name="connsiteX6" fmla="*/ 437629 w 1845129"/>
              <a:gd name="connsiteY6" fmla="*/ 1845129 h 1845129"/>
              <a:gd name="connsiteX7" fmla="*/ 0 w 1845129"/>
              <a:gd name="connsiteY7" fmla="*/ 1407500 h 1845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close/>
              </a:path>
            </a:pathLst>
          </a:custGeom>
          <a:solidFill>
            <a:srgbClr val="DA1D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rot="10800000">
            <a:off x="6155566" y="4185978"/>
            <a:ext cx="1513670" cy="1526589"/>
          </a:xfrm>
          <a:custGeom>
            <a:avLst/>
            <a:gdLst>
              <a:gd name="connsiteX0" fmla="*/ 0 w 1845129"/>
              <a:gd name="connsiteY0" fmla="*/ 0 h 1845129"/>
              <a:gd name="connsiteX1" fmla="*/ 1407500 w 1845129"/>
              <a:gd name="connsiteY1" fmla="*/ 0 h 1845129"/>
              <a:gd name="connsiteX2" fmla="*/ 1845129 w 1845129"/>
              <a:gd name="connsiteY2" fmla="*/ 437629 h 1845129"/>
              <a:gd name="connsiteX3" fmla="*/ 1845129 w 1845129"/>
              <a:gd name="connsiteY3" fmla="*/ 439911 h 1845129"/>
              <a:gd name="connsiteX4" fmla="*/ 439910 w 1845129"/>
              <a:gd name="connsiteY4" fmla="*/ 439911 h 1845129"/>
              <a:gd name="connsiteX5" fmla="*/ 439910 w 1845129"/>
              <a:gd name="connsiteY5" fmla="*/ 1845129 h 1845129"/>
              <a:gd name="connsiteX6" fmla="*/ 437629 w 1845129"/>
              <a:gd name="connsiteY6" fmla="*/ 1845129 h 1845129"/>
              <a:gd name="connsiteX7" fmla="*/ 0 w 1845129"/>
              <a:gd name="connsiteY7" fmla="*/ 1407500 h 1845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close/>
              </a:path>
            </a:pathLst>
          </a:custGeom>
          <a:solidFill>
            <a:srgbClr val="DA1D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rot="16200000" flipH="1">
            <a:off x="4535178" y="2578509"/>
            <a:ext cx="1513670" cy="1513670"/>
          </a:xfrm>
          <a:custGeom>
            <a:avLst/>
            <a:gdLst>
              <a:gd name="connsiteX0" fmla="*/ 0 w 1845129"/>
              <a:gd name="connsiteY0" fmla="*/ 0 h 1845129"/>
              <a:gd name="connsiteX1" fmla="*/ 1407500 w 1845129"/>
              <a:gd name="connsiteY1" fmla="*/ 0 h 1845129"/>
              <a:gd name="connsiteX2" fmla="*/ 1845129 w 1845129"/>
              <a:gd name="connsiteY2" fmla="*/ 437629 h 1845129"/>
              <a:gd name="connsiteX3" fmla="*/ 1845129 w 1845129"/>
              <a:gd name="connsiteY3" fmla="*/ 439911 h 1845129"/>
              <a:gd name="connsiteX4" fmla="*/ 439910 w 1845129"/>
              <a:gd name="connsiteY4" fmla="*/ 439911 h 1845129"/>
              <a:gd name="connsiteX5" fmla="*/ 439910 w 1845129"/>
              <a:gd name="connsiteY5" fmla="*/ 1845129 h 1845129"/>
              <a:gd name="connsiteX6" fmla="*/ 437629 w 1845129"/>
              <a:gd name="connsiteY6" fmla="*/ 1845129 h 1845129"/>
              <a:gd name="connsiteX7" fmla="*/ 0 w 1845129"/>
              <a:gd name="connsiteY7" fmla="*/ 1407500 h 1845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close/>
              </a:path>
            </a:pathLst>
          </a:custGeom>
          <a:solidFill>
            <a:srgbClr val="DA1D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flipV="1">
            <a:off x="4550167" y="4187848"/>
            <a:ext cx="1513669" cy="1513670"/>
          </a:xfrm>
          <a:custGeom>
            <a:avLst/>
            <a:gdLst>
              <a:gd name="connsiteX0" fmla="*/ 0 w 1845129"/>
              <a:gd name="connsiteY0" fmla="*/ 0 h 1845129"/>
              <a:gd name="connsiteX1" fmla="*/ 1407500 w 1845129"/>
              <a:gd name="connsiteY1" fmla="*/ 0 h 1845129"/>
              <a:gd name="connsiteX2" fmla="*/ 1845129 w 1845129"/>
              <a:gd name="connsiteY2" fmla="*/ 437629 h 1845129"/>
              <a:gd name="connsiteX3" fmla="*/ 1845129 w 1845129"/>
              <a:gd name="connsiteY3" fmla="*/ 439911 h 1845129"/>
              <a:gd name="connsiteX4" fmla="*/ 439910 w 1845129"/>
              <a:gd name="connsiteY4" fmla="*/ 439911 h 1845129"/>
              <a:gd name="connsiteX5" fmla="*/ 439910 w 1845129"/>
              <a:gd name="connsiteY5" fmla="*/ 1845129 h 1845129"/>
              <a:gd name="connsiteX6" fmla="*/ 437629 w 1845129"/>
              <a:gd name="connsiteY6" fmla="*/ 1845129 h 1845129"/>
              <a:gd name="connsiteX7" fmla="*/ 0 w 1845129"/>
              <a:gd name="connsiteY7" fmla="*/ 1407500 h 1845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close/>
              </a:path>
            </a:pathLst>
          </a:custGeom>
          <a:solidFill>
            <a:srgbClr val="DA1D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24"/>
          <p:cNvSpPr txBox="1"/>
          <p:nvPr/>
        </p:nvSpPr>
        <p:spPr>
          <a:xfrm>
            <a:off x="859473" y="1313292"/>
            <a:ext cx="10472773" cy="1333698"/>
          </a:xfrm>
          <a:prstGeom prst="rect">
            <a:avLst/>
          </a:prstGeom>
          <a:noFill/>
        </p:spPr>
        <p:txBody>
          <a:bodyPr wrap="square" lIns="0" tIns="0" rIns="0" bIns="0" rtlCol="0">
            <a:spAutoFit/>
          </a:bodyPr>
          <a:lstStyle/>
          <a:p>
            <a:pPr indent="457200" algn="just">
              <a:lnSpc>
                <a:spcPts val="2600"/>
              </a:lnSpc>
            </a:pPr>
            <a:r>
              <a:rPr lang="zh-CN" altLang="en-US" sz="1600" dirty="0" smtClean="0">
                <a:latin typeface="微软雅黑" panose="020B0503020204020204" charset="-122"/>
                <a:ea typeface="微软雅黑" panose="020B0503020204020204" charset="-122"/>
              </a:rPr>
              <a:t>所有</a:t>
            </a:r>
            <a:r>
              <a:rPr lang="zh-CN" altLang="en-US" sz="1600" b="1" dirty="0" smtClean="0">
                <a:solidFill>
                  <a:srgbClr val="BD0000"/>
                </a:solidFill>
                <a:latin typeface="微软雅黑" panose="020B0503020204020204" charset="-122"/>
                <a:ea typeface="微软雅黑" panose="020B0503020204020204" charset="-122"/>
              </a:rPr>
              <a:t>领队老师</a:t>
            </a:r>
            <a:r>
              <a:rPr lang="zh-CN" altLang="en-US" sz="1600" dirty="0" smtClean="0">
                <a:latin typeface="微软雅黑" panose="020B0503020204020204" charset="-122"/>
                <a:ea typeface="微软雅黑" panose="020B0503020204020204" charset="-122"/>
              </a:rPr>
              <a:t>、</a:t>
            </a:r>
            <a:r>
              <a:rPr lang="zh-CN" altLang="en-US" sz="1600" b="1" dirty="0" smtClean="0">
                <a:solidFill>
                  <a:srgbClr val="BD0000"/>
                </a:solidFill>
                <a:latin typeface="微软雅黑" panose="020B0503020204020204" charset="-122"/>
                <a:ea typeface="微软雅黑" panose="020B0503020204020204" charset="-122"/>
              </a:rPr>
              <a:t>指导老师</a:t>
            </a:r>
            <a:r>
              <a:rPr lang="zh-CN" altLang="en-US" sz="1600" dirty="0" smtClean="0">
                <a:latin typeface="微软雅黑" panose="020B0503020204020204" charset="-122"/>
                <a:ea typeface="微软雅黑" panose="020B0503020204020204" charset="-122"/>
              </a:rPr>
              <a:t>和报名参加校赛的</a:t>
            </a:r>
            <a:r>
              <a:rPr lang="zh-CN" altLang="en-US" sz="1600" b="1" dirty="0" smtClean="0">
                <a:solidFill>
                  <a:srgbClr val="BD0000"/>
                </a:solidFill>
                <a:latin typeface="微软雅黑" panose="020B0503020204020204" charset="-122"/>
                <a:ea typeface="微软雅黑" panose="020B0503020204020204" charset="-122"/>
              </a:rPr>
              <a:t>学生</a:t>
            </a:r>
            <a:r>
              <a:rPr lang="zh-CN" altLang="en-US" sz="1600" dirty="0" smtClean="0">
                <a:latin typeface="微软雅黑" panose="020B0503020204020204" charset="-122"/>
                <a:ea typeface="微软雅黑" panose="020B0503020204020204" charset="-122"/>
              </a:rPr>
              <a:t>可获得价值</a:t>
            </a:r>
            <a:r>
              <a:rPr lang="en-US" altLang="en-US" sz="1600" dirty="0" smtClean="0">
                <a:latin typeface="微软雅黑" panose="020B0503020204020204" charset="-122"/>
                <a:ea typeface="微软雅黑" panose="020B0503020204020204" charset="-122"/>
              </a:rPr>
              <a:t>2088</a:t>
            </a:r>
            <a:r>
              <a:rPr lang="zh-CN" altLang="en-US" sz="1600" dirty="0" smtClean="0">
                <a:latin typeface="微软雅黑" panose="020B0503020204020204" charset="-122"/>
                <a:ea typeface="微软雅黑" panose="020B0503020204020204" charset="-122"/>
              </a:rPr>
              <a:t>元的经典软件礼包一份；成功</a:t>
            </a:r>
            <a:r>
              <a:rPr lang="zh-CN" altLang="en-US" sz="1600" b="1" dirty="0" smtClean="0">
                <a:solidFill>
                  <a:srgbClr val="BD0000"/>
                </a:solidFill>
                <a:latin typeface="微软雅黑" panose="020B0503020204020204" charset="-122"/>
                <a:ea typeface="微软雅黑" panose="020B0503020204020204" charset="-122"/>
              </a:rPr>
              <a:t>晋级省赛</a:t>
            </a:r>
            <a:r>
              <a:rPr lang="zh-CN" altLang="en-US" sz="1600" dirty="0" smtClean="0">
                <a:latin typeface="微软雅黑" panose="020B0503020204020204" charset="-122"/>
                <a:ea typeface="微软雅黑" panose="020B0503020204020204" charset="-122"/>
              </a:rPr>
              <a:t>的学生可获得价值</a:t>
            </a:r>
            <a:r>
              <a:rPr lang="en-US" altLang="en-US" sz="1600" dirty="0" smtClean="0">
                <a:latin typeface="微软雅黑" panose="020B0503020204020204" charset="-122"/>
                <a:ea typeface="微软雅黑" panose="020B0503020204020204" charset="-122"/>
              </a:rPr>
              <a:t>4188</a:t>
            </a:r>
            <a:r>
              <a:rPr lang="zh-CN" altLang="en-US" sz="1600" dirty="0" smtClean="0">
                <a:latin typeface="微软雅黑" panose="020B0503020204020204" charset="-122"/>
                <a:ea typeface="微软雅黑" panose="020B0503020204020204" charset="-122"/>
              </a:rPr>
              <a:t>元的豪华软件礼包；成功</a:t>
            </a:r>
            <a:r>
              <a:rPr lang="zh-CN" altLang="en-US" sz="1600" b="1" dirty="0" smtClean="0">
                <a:solidFill>
                  <a:srgbClr val="BD0000"/>
                </a:solidFill>
                <a:latin typeface="微软雅黑" panose="020B0503020204020204" charset="-122"/>
                <a:ea typeface="微软雅黑" panose="020B0503020204020204" charset="-122"/>
              </a:rPr>
              <a:t>晋级国赛</a:t>
            </a:r>
            <a:r>
              <a:rPr lang="zh-CN" altLang="en-US" sz="1600" dirty="0" smtClean="0">
                <a:latin typeface="微软雅黑" panose="020B0503020204020204" charset="-122"/>
                <a:ea typeface="微软雅黑" panose="020B0503020204020204" charset="-122"/>
              </a:rPr>
              <a:t>的学生可获得价值</a:t>
            </a:r>
            <a:r>
              <a:rPr lang="en-US" altLang="en-US" sz="1600" dirty="0" smtClean="0">
                <a:latin typeface="微软雅黑" panose="020B0503020204020204" charset="-122"/>
                <a:ea typeface="微软雅黑" panose="020B0503020204020204" charset="-122"/>
              </a:rPr>
              <a:t>6188</a:t>
            </a:r>
            <a:r>
              <a:rPr lang="zh-CN" altLang="en-US" sz="1600" dirty="0" smtClean="0">
                <a:latin typeface="微软雅黑" panose="020B0503020204020204" charset="-122"/>
                <a:ea typeface="微软雅黑" panose="020B0503020204020204" charset="-122"/>
              </a:rPr>
              <a:t>元的尊贵软件礼包一份；</a:t>
            </a:r>
            <a:r>
              <a:rPr lang="zh-CN" altLang="en-US" sz="1600" b="1" dirty="0" smtClean="0">
                <a:solidFill>
                  <a:srgbClr val="BD0000"/>
                </a:solidFill>
                <a:latin typeface="微软雅黑" panose="020B0503020204020204" charset="-122"/>
                <a:ea typeface="微软雅黑" panose="020B0503020204020204" charset="-122"/>
              </a:rPr>
              <a:t>国赛冠亚季军</a:t>
            </a:r>
            <a:r>
              <a:rPr lang="zh-CN" altLang="en-US" sz="1600" dirty="0" smtClean="0">
                <a:latin typeface="微软雅黑" panose="020B0503020204020204" charset="-122"/>
                <a:ea typeface="微软雅黑" panose="020B0503020204020204" charset="-122"/>
              </a:rPr>
              <a:t>团队成员均可获得价值</a:t>
            </a:r>
            <a:r>
              <a:rPr lang="en-US" altLang="en-US" sz="1600" dirty="0" smtClean="0">
                <a:latin typeface="微软雅黑" panose="020B0503020204020204" charset="-122"/>
                <a:ea typeface="微软雅黑" panose="020B0503020204020204" charset="-122"/>
              </a:rPr>
              <a:t>30888</a:t>
            </a:r>
            <a:r>
              <a:rPr lang="zh-CN" altLang="en-US" sz="1600" dirty="0" smtClean="0">
                <a:latin typeface="微软雅黑" panose="020B0503020204020204" charset="-122"/>
                <a:ea typeface="微软雅黑" panose="020B0503020204020204" charset="-122"/>
              </a:rPr>
              <a:t>元的至臻软件礼包一份。</a:t>
            </a:r>
          </a:p>
          <a:p>
            <a:pPr algn="just">
              <a:lnSpc>
                <a:spcPts val="2600"/>
              </a:lnSpc>
            </a:pPr>
            <a:endParaRPr lang="en-US" altLang="zh-CN" dirty="0" smtClean="0">
              <a:latin typeface="微软雅黑 Light" pitchFamily="34" charset="-122"/>
              <a:ea typeface="微软雅黑 Light" pitchFamily="34" charset="-122"/>
            </a:endParaRPr>
          </a:p>
        </p:txBody>
      </p:sp>
      <p:sp>
        <p:nvSpPr>
          <p:cNvPr id="67" name="椭圆 66"/>
          <p:cNvSpPr/>
          <p:nvPr/>
        </p:nvSpPr>
        <p:spPr>
          <a:xfrm>
            <a:off x="5028974" y="3073513"/>
            <a:ext cx="2133600" cy="2133600"/>
          </a:xfrm>
          <a:prstGeom prst="ellipse">
            <a:avLst/>
          </a:prstGeom>
          <a:solidFill>
            <a:srgbClr val="40464A"/>
          </a:solidFill>
          <a:ln w="25400" cap="flat" cmpd="sng" algn="ctr">
            <a:noFill/>
            <a:prstDash val="solid"/>
          </a:ln>
          <a:effectLst/>
        </p:spPr>
        <p:style>
          <a:lnRef idx="2">
            <a:srgbClr val="BD0000">
              <a:shade val="50000"/>
            </a:srgbClr>
          </a:lnRef>
          <a:fillRef idx="1">
            <a:srgbClr val="BD0000"/>
          </a:fillRef>
          <a:effectRef idx="0">
            <a:srgbClr val="BD0000"/>
          </a:effectRef>
          <a:fontRef idx="minor">
            <a:sysClr val="window" lastClr="FFFFFF"/>
          </a:fontRef>
        </p:style>
        <p:txBody>
          <a:bodyPr rtlCol="0" anchor="ctr"/>
          <a:lstStyle/>
          <a:p>
            <a:pPr algn="ctr"/>
            <a:endParaRPr lang="zh-CN" altLang="en-US"/>
          </a:p>
        </p:txBody>
      </p:sp>
      <p:sp>
        <p:nvSpPr>
          <p:cNvPr id="68" name="TextBox 19"/>
          <p:cNvSpPr txBox="1"/>
          <p:nvPr/>
        </p:nvSpPr>
        <p:spPr>
          <a:xfrm>
            <a:off x="5518019" y="3534920"/>
            <a:ext cx="1156781" cy="1231106"/>
          </a:xfrm>
          <a:prstGeom prst="rect">
            <a:avLst/>
          </a:prstGeom>
          <a:noFill/>
        </p:spPr>
        <p:txBody>
          <a:bodyPr wrap="square" lIns="0" tIns="0" rIns="0" bIns="0" rtlCol="0">
            <a:spAutoFit/>
          </a:bodyPr>
          <a:lstStyle/>
          <a:p>
            <a:pPr algn="ctr"/>
            <a:r>
              <a:rPr lang="zh-CN" altLang="en-US" sz="4000" b="1" dirty="0" smtClean="0">
                <a:solidFill>
                  <a:sysClr val="window" lastClr="FFFFFF"/>
                </a:solidFill>
                <a:latin typeface="微软雅黑" panose="020B0503020204020204" charset="-122"/>
                <a:ea typeface="微软雅黑" panose="020B0503020204020204" charset="-122"/>
              </a:rPr>
              <a:t>软件礼包</a:t>
            </a:r>
            <a:endParaRPr lang="zh-CN" altLang="en-US" sz="4000" b="1" dirty="0">
              <a:solidFill>
                <a:sysClr val="window" lastClr="FFFFFF"/>
              </a:solidFill>
              <a:latin typeface="微软雅黑" panose="020B0503020204020204" charset="-122"/>
              <a:ea typeface="微软雅黑" panose="020B0503020204020204" charset="-122"/>
            </a:endParaRPr>
          </a:p>
        </p:txBody>
      </p:sp>
      <p:sp>
        <p:nvSpPr>
          <p:cNvPr id="73" name="TextBox 29"/>
          <p:cNvSpPr txBox="1"/>
          <p:nvPr/>
        </p:nvSpPr>
        <p:spPr>
          <a:xfrm>
            <a:off x="7949890" y="4832044"/>
            <a:ext cx="4286280" cy="1538883"/>
          </a:xfrm>
          <a:prstGeom prst="rect">
            <a:avLst/>
          </a:prstGeom>
          <a:noFill/>
        </p:spPr>
        <p:txBody>
          <a:bodyPr wrap="square" lIns="0" tIns="0" rIns="0" bIns="0" rtlCol="0">
            <a:spAutoFit/>
          </a:bodyPr>
          <a:lstStyle/>
          <a:p>
            <a:pPr algn="just">
              <a:lnSpc>
                <a:spcPts val="2000"/>
              </a:lnSpc>
              <a:buFont typeface="Arial" panose="020B0604020202020204" pitchFamily="34" charset="0"/>
              <a:buChar char="•"/>
            </a:pPr>
            <a:r>
              <a:rPr lang="zh-CN" altLang="en-US" sz="1600" dirty="0" smtClean="0">
                <a:latin typeface="微软雅黑" panose="020B0503020204020204" charset="-122"/>
                <a:ea typeface="微软雅黑" panose="020B0503020204020204" charset="-122"/>
              </a:rPr>
              <a:t> 手机全景行情工具（手机超级</a:t>
            </a:r>
            <a:r>
              <a:rPr lang="en-US" altLang="en-US" sz="1600" dirty="0" smtClean="0">
                <a:latin typeface="微软雅黑" panose="020B0503020204020204" charset="-122"/>
                <a:ea typeface="微软雅黑" panose="020B0503020204020204" charset="-122"/>
              </a:rPr>
              <a:t>Level-2</a:t>
            </a:r>
            <a:r>
              <a:rPr lang="zh-CN" altLang="en-US" sz="1600" dirty="0" smtClean="0">
                <a:latin typeface="微软雅黑" panose="020B0503020204020204" charset="-122"/>
                <a:ea typeface="微软雅黑" panose="020B0503020204020204" charset="-122"/>
              </a:rPr>
              <a:t>）</a:t>
            </a:r>
            <a:r>
              <a:rPr lang="en-US" altLang="zh-CN" sz="1600" dirty="0" smtClean="0">
                <a:latin typeface="微软雅黑" panose="020B0503020204020204" charset="-122"/>
                <a:ea typeface="微软雅黑" panose="020B0503020204020204" charset="-122"/>
              </a:rPr>
              <a:t>;</a:t>
            </a:r>
          </a:p>
          <a:p>
            <a:pPr algn="just">
              <a:lnSpc>
                <a:spcPts val="2000"/>
              </a:lnSpc>
              <a:buFont typeface="Arial" panose="020B0604020202020204" pitchFamily="34" charset="0"/>
              <a:buChar char="•"/>
            </a:pPr>
            <a:r>
              <a:rPr lang="zh-CN" altLang="en-US" sz="1600" dirty="0" smtClean="0">
                <a:latin typeface="微软雅黑" panose="020B0503020204020204" charset="-122"/>
                <a:ea typeface="微软雅黑" panose="020B0503020204020204" charset="-122"/>
              </a:rPr>
              <a:t> 股票买卖点提示（</a:t>
            </a:r>
            <a:r>
              <a:rPr lang="en-US" altLang="en-US" sz="1600" dirty="0" smtClean="0">
                <a:latin typeface="微软雅黑" panose="020B0503020204020204" charset="-122"/>
                <a:ea typeface="微软雅黑" panose="020B0503020204020204" charset="-122"/>
              </a:rPr>
              <a:t>DK</a:t>
            </a:r>
            <a:r>
              <a:rPr lang="zh-CN" altLang="en-US" sz="1600" dirty="0" smtClean="0">
                <a:latin typeface="微软雅黑" panose="020B0503020204020204" charset="-122"/>
                <a:ea typeface="微软雅黑" panose="020B0503020204020204" charset="-122"/>
              </a:rPr>
              <a:t>点）</a:t>
            </a:r>
            <a:r>
              <a:rPr lang="en-US" altLang="zh-CN" sz="1600" dirty="0" smtClean="0">
                <a:latin typeface="微软雅黑" panose="020B0503020204020204" charset="-122"/>
                <a:ea typeface="微软雅黑" panose="020B0503020204020204" charset="-122"/>
              </a:rPr>
              <a:t>;</a:t>
            </a:r>
          </a:p>
          <a:p>
            <a:pPr algn="just">
              <a:lnSpc>
                <a:spcPts val="2000"/>
              </a:lnSpc>
              <a:buFont typeface="Arial" panose="020B0604020202020204" pitchFamily="34" charset="0"/>
              <a:buChar char="•"/>
            </a:pPr>
            <a:r>
              <a:rPr lang="zh-CN" altLang="en-US" sz="1600" dirty="0" smtClean="0">
                <a:latin typeface="微软雅黑" panose="020B0503020204020204" charset="-122"/>
                <a:ea typeface="微软雅黑" panose="020B0503020204020204" charset="-122"/>
              </a:rPr>
              <a:t> 短线金股池（短线雷达）</a:t>
            </a:r>
            <a:r>
              <a:rPr lang="en-US" altLang="zh-CN" sz="1600" dirty="0" smtClean="0">
                <a:latin typeface="微软雅黑" panose="020B0503020204020204" charset="-122"/>
                <a:ea typeface="微软雅黑" panose="020B0503020204020204" charset="-122"/>
              </a:rPr>
              <a:t>;</a:t>
            </a:r>
          </a:p>
          <a:p>
            <a:pPr algn="just">
              <a:lnSpc>
                <a:spcPts val="2000"/>
              </a:lnSpc>
              <a:buFont typeface="Arial" panose="020B0604020202020204" pitchFamily="34" charset="0"/>
              <a:buChar char="•"/>
            </a:pPr>
            <a:r>
              <a:rPr lang="zh-CN" altLang="en-US" sz="1600" dirty="0" smtClean="0">
                <a:latin typeface="微软雅黑" panose="020B0503020204020204" charset="-122"/>
                <a:ea typeface="微软雅黑" panose="020B0503020204020204" charset="-122"/>
              </a:rPr>
              <a:t> 行业独家研究报告（</a:t>
            </a:r>
            <a:r>
              <a:rPr lang="en-US" altLang="en-US" sz="1600" dirty="0" smtClean="0">
                <a:latin typeface="微软雅黑" panose="020B0503020204020204" charset="-122"/>
                <a:ea typeface="微软雅黑" panose="020B0503020204020204" charset="-122"/>
              </a:rPr>
              <a:t>VIP</a:t>
            </a:r>
            <a:r>
              <a:rPr lang="zh-CN" altLang="en-US" sz="1600" dirty="0" smtClean="0">
                <a:latin typeface="微软雅黑" panose="020B0503020204020204" charset="-122"/>
                <a:ea typeface="微软雅黑" panose="020B0503020204020204" charset="-122"/>
              </a:rPr>
              <a:t>财富内参）</a:t>
            </a:r>
            <a:r>
              <a:rPr lang="en-US" altLang="en-US" sz="1600" dirty="0" smtClean="0">
                <a:latin typeface="微软雅黑" panose="020B0503020204020204" charset="-122"/>
                <a:ea typeface="微软雅黑" panose="020B0503020204020204" charset="-122"/>
              </a:rPr>
              <a:t>1</a:t>
            </a:r>
            <a:r>
              <a:rPr lang="zh-CN" altLang="en-US" sz="1600" dirty="0" smtClean="0">
                <a:latin typeface="微软雅黑" panose="020B0503020204020204" charset="-122"/>
                <a:ea typeface="微软雅黑" panose="020B0503020204020204" charset="-122"/>
              </a:rPr>
              <a:t>年</a:t>
            </a:r>
            <a:r>
              <a:rPr lang="en-US" altLang="zh-CN" sz="1600" dirty="0" smtClean="0">
                <a:latin typeface="微软雅黑" panose="020B0503020204020204" charset="-122"/>
                <a:ea typeface="微软雅黑" panose="020B0503020204020204" charset="-122"/>
              </a:rPr>
              <a:t>;</a:t>
            </a:r>
          </a:p>
          <a:p>
            <a:pPr algn="just">
              <a:lnSpc>
                <a:spcPts val="2000"/>
              </a:lnSpc>
              <a:buFont typeface="Arial" panose="020B0604020202020204" pitchFamily="34" charset="0"/>
              <a:buChar char="•"/>
            </a:pPr>
            <a:r>
              <a:rPr lang="zh-CN" altLang="en-US" sz="1600" dirty="0" smtClean="0">
                <a:latin typeface="微软雅黑" panose="020B0503020204020204" charset="-122"/>
                <a:ea typeface="微软雅黑" panose="020B0503020204020204" charset="-122"/>
              </a:rPr>
              <a:t> 财经数据终端（</a:t>
            </a:r>
            <a:r>
              <a:rPr lang="en-US" altLang="en-US" sz="1600" dirty="0" smtClean="0">
                <a:latin typeface="微软雅黑" panose="020B0503020204020204" charset="-122"/>
                <a:ea typeface="微软雅黑" panose="020B0503020204020204" charset="-122"/>
              </a:rPr>
              <a:t>Choice</a:t>
            </a:r>
            <a:r>
              <a:rPr lang="zh-CN" altLang="en-US" sz="1600" dirty="0" smtClean="0">
                <a:latin typeface="微软雅黑" panose="020B0503020204020204" charset="-122"/>
                <a:ea typeface="微软雅黑" panose="020B0503020204020204" charset="-122"/>
              </a:rPr>
              <a:t>金融终端）</a:t>
            </a:r>
            <a:r>
              <a:rPr lang="en-US" altLang="en-US" sz="1600" dirty="0" smtClean="0">
                <a:latin typeface="微软雅黑" panose="020B0503020204020204" charset="-122"/>
                <a:ea typeface="微软雅黑" panose="020B0503020204020204" charset="-122"/>
              </a:rPr>
              <a:t>1</a:t>
            </a:r>
            <a:r>
              <a:rPr lang="zh-CN" altLang="en-US" sz="1600" dirty="0" smtClean="0">
                <a:latin typeface="微软雅黑" panose="020B0503020204020204" charset="-122"/>
                <a:ea typeface="微软雅黑" panose="020B0503020204020204" charset="-122"/>
              </a:rPr>
              <a:t>年。</a:t>
            </a:r>
            <a:endParaRPr lang="zh-CN" altLang="en-US" sz="1600" dirty="0" smtClean="0"/>
          </a:p>
          <a:p>
            <a:pPr algn="just">
              <a:lnSpc>
                <a:spcPts val="2000"/>
              </a:lnSpc>
            </a:pPr>
            <a:endParaRPr lang="en-US" altLang="zh-CN" sz="1600" dirty="0">
              <a:solidFill>
                <a:sysClr val="windowText" lastClr="000000">
                  <a:lumMod val="65000"/>
                  <a:lumOff val="35000"/>
                </a:sysClr>
              </a:solidFill>
              <a:latin typeface="微软雅黑" panose="020B0503020204020204" charset="-122"/>
              <a:ea typeface="微软雅黑" panose="020B0503020204020204" charset="-122"/>
            </a:endParaRPr>
          </a:p>
        </p:txBody>
      </p:sp>
      <p:sp>
        <p:nvSpPr>
          <p:cNvPr id="74" name="TextBox 30"/>
          <p:cNvSpPr txBox="1"/>
          <p:nvPr/>
        </p:nvSpPr>
        <p:spPr>
          <a:xfrm>
            <a:off x="621312" y="2394578"/>
            <a:ext cx="2325346" cy="430887"/>
          </a:xfrm>
          <a:prstGeom prst="rect">
            <a:avLst/>
          </a:prstGeom>
          <a:noFill/>
        </p:spPr>
        <p:txBody>
          <a:bodyPr wrap="square" lIns="0" tIns="0" rIns="0" bIns="0" rtlCol="0">
            <a:spAutoFit/>
          </a:bodyPr>
          <a:lstStyle/>
          <a:p>
            <a:r>
              <a:rPr lang="zh-CN" altLang="en-US" sz="2800" b="1" dirty="0" smtClean="0">
                <a:solidFill>
                  <a:srgbClr val="BD0000"/>
                </a:solidFill>
                <a:latin typeface="微软雅黑" panose="020B0503020204020204" charset="-122"/>
                <a:ea typeface="微软雅黑" panose="020B0503020204020204" charset="-122"/>
              </a:rPr>
              <a:t>经典软件礼包</a:t>
            </a:r>
            <a:endParaRPr lang="zh-CN" altLang="en-US" sz="2800" b="1" dirty="0">
              <a:solidFill>
                <a:srgbClr val="BD0000"/>
              </a:solidFill>
              <a:latin typeface="微软雅黑" panose="020B0503020204020204" charset="-122"/>
              <a:ea typeface="微软雅黑" panose="020B0503020204020204" charset="-122"/>
            </a:endParaRPr>
          </a:p>
        </p:txBody>
      </p:sp>
      <p:sp>
        <p:nvSpPr>
          <p:cNvPr id="75" name="TextBox 29"/>
          <p:cNvSpPr txBox="1"/>
          <p:nvPr/>
        </p:nvSpPr>
        <p:spPr>
          <a:xfrm>
            <a:off x="7950209" y="2962272"/>
            <a:ext cx="4286280" cy="1282402"/>
          </a:xfrm>
          <a:prstGeom prst="rect">
            <a:avLst/>
          </a:prstGeom>
          <a:noFill/>
        </p:spPr>
        <p:txBody>
          <a:bodyPr wrap="square" lIns="0" tIns="0" rIns="0" bIns="0" rtlCol="0">
            <a:spAutoFit/>
          </a:bodyPr>
          <a:lstStyle/>
          <a:p>
            <a:pPr algn="just">
              <a:lnSpc>
                <a:spcPts val="2000"/>
              </a:lnSpc>
              <a:buFont typeface="Arial" panose="020B0604020202020204" pitchFamily="34" charset="0"/>
              <a:buChar char="•"/>
            </a:pPr>
            <a:r>
              <a:rPr lang="zh-CN" altLang="en-US" sz="1600" dirty="0" smtClean="0">
                <a:latin typeface="微软雅黑" panose="020B0503020204020204" charset="-122"/>
                <a:ea typeface="微软雅黑" panose="020B0503020204020204" charset="-122"/>
              </a:rPr>
              <a:t> 股票买卖点提示（</a:t>
            </a:r>
            <a:r>
              <a:rPr lang="en-US" altLang="en-US" sz="1600" dirty="0" smtClean="0">
                <a:latin typeface="微软雅黑" panose="020B0503020204020204" charset="-122"/>
                <a:ea typeface="微软雅黑" panose="020B0503020204020204" charset="-122"/>
              </a:rPr>
              <a:t>DK</a:t>
            </a:r>
            <a:r>
              <a:rPr lang="zh-CN" altLang="en-US" sz="1600" dirty="0" smtClean="0">
                <a:latin typeface="微软雅黑" panose="020B0503020204020204" charset="-122"/>
                <a:ea typeface="微软雅黑" panose="020B0503020204020204" charset="-122"/>
              </a:rPr>
              <a:t>点）</a:t>
            </a:r>
            <a:r>
              <a:rPr lang="en-US" altLang="zh-CN" sz="1600" dirty="0" smtClean="0">
                <a:latin typeface="微软雅黑" panose="020B0503020204020204" charset="-122"/>
                <a:ea typeface="微软雅黑" panose="020B0503020204020204" charset="-122"/>
              </a:rPr>
              <a:t>;</a:t>
            </a:r>
          </a:p>
          <a:p>
            <a:pPr algn="just">
              <a:lnSpc>
                <a:spcPts val="2000"/>
              </a:lnSpc>
              <a:buFont typeface="Arial" panose="020B0604020202020204" pitchFamily="34" charset="0"/>
              <a:buChar char="•"/>
            </a:pPr>
            <a:r>
              <a:rPr lang="zh-CN" altLang="en-US" sz="1600" dirty="0" smtClean="0">
                <a:latin typeface="微软雅黑" panose="020B0503020204020204" charset="-122"/>
                <a:ea typeface="微软雅黑" panose="020B0503020204020204" charset="-122"/>
              </a:rPr>
              <a:t> 短线金股池（短线雷达）</a:t>
            </a:r>
            <a:r>
              <a:rPr lang="en-US" altLang="zh-CN" sz="1600" dirty="0" smtClean="0">
                <a:latin typeface="微软雅黑" panose="020B0503020204020204" charset="-122"/>
                <a:ea typeface="微软雅黑" panose="020B0503020204020204" charset="-122"/>
              </a:rPr>
              <a:t>;</a:t>
            </a:r>
          </a:p>
          <a:p>
            <a:pPr algn="just">
              <a:lnSpc>
                <a:spcPts val="2000"/>
              </a:lnSpc>
              <a:buFont typeface="Arial" panose="020B0604020202020204" pitchFamily="34" charset="0"/>
              <a:buChar char="•"/>
            </a:pPr>
            <a:r>
              <a:rPr lang="zh-CN" altLang="en-US" sz="1600" dirty="0" smtClean="0">
                <a:latin typeface="微软雅黑" panose="020B0503020204020204" charset="-122"/>
                <a:ea typeface="微软雅黑" panose="020B0503020204020204" charset="-122"/>
              </a:rPr>
              <a:t> 行业独家研究报告（</a:t>
            </a:r>
            <a:r>
              <a:rPr lang="en-US" altLang="en-US" sz="1600" dirty="0" smtClean="0">
                <a:latin typeface="微软雅黑" panose="020B0503020204020204" charset="-122"/>
                <a:ea typeface="微软雅黑" panose="020B0503020204020204" charset="-122"/>
              </a:rPr>
              <a:t>VIP</a:t>
            </a:r>
            <a:r>
              <a:rPr lang="zh-CN" altLang="en-US" sz="1600" dirty="0" smtClean="0">
                <a:latin typeface="微软雅黑" panose="020B0503020204020204" charset="-122"/>
                <a:ea typeface="微软雅黑" panose="020B0503020204020204" charset="-122"/>
              </a:rPr>
              <a:t>财富内参）</a:t>
            </a:r>
            <a:r>
              <a:rPr lang="en-US" altLang="en-US" sz="1600" dirty="0" smtClean="0">
                <a:latin typeface="微软雅黑" panose="020B0503020204020204" charset="-122"/>
                <a:ea typeface="微软雅黑" panose="020B0503020204020204" charset="-122"/>
              </a:rPr>
              <a:t>2</a:t>
            </a:r>
            <a:r>
              <a:rPr lang="zh-CN" altLang="en-US" sz="1600" dirty="0" smtClean="0">
                <a:latin typeface="微软雅黑" panose="020B0503020204020204" charset="-122"/>
                <a:ea typeface="微软雅黑" panose="020B0503020204020204" charset="-122"/>
              </a:rPr>
              <a:t>个月</a:t>
            </a:r>
            <a:r>
              <a:rPr lang="zh-CN" altLang="en-US" sz="1600" dirty="0" smtClean="0">
                <a:solidFill>
                  <a:sysClr val="windowText" lastClr="000000">
                    <a:lumMod val="65000"/>
                    <a:lumOff val="35000"/>
                  </a:sysClr>
                </a:solidFill>
                <a:latin typeface="微软雅黑" panose="020B0503020204020204" charset="-122"/>
                <a:ea typeface="微软雅黑" panose="020B0503020204020204" charset="-122"/>
              </a:rPr>
              <a:t>。</a:t>
            </a:r>
            <a:endParaRPr lang="en-US" altLang="zh-CN" sz="1600" dirty="0" smtClean="0">
              <a:solidFill>
                <a:sysClr val="windowText" lastClr="000000">
                  <a:lumMod val="65000"/>
                  <a:lumOff val="35000"/>
                </a:sysClr>
              </a:solidFill>
              <a:latin typeface="微软雅黑" panose="020B0503020204020204" charset="-122"/>
              <a:ea typeface="微软雅黑" panose="020B0503020204020204" charset="-122"/>
            </a:endParaRPr>
          </a:p>
          <a:p>
            <a:pPr algn="just">
              <a:lnSpc>
                <a:spcPts val="2000"/>
              </a:lnSpc>
              <a:buFont typeface="Arial" panose="020B0604020202020204" pitchFamily="34" charset="0"/>
              <a:buChar char="•"/>
            </a:pPr>
            <a:endParaRPr lang="zh-CN" altLang="en-US" sz="1600" dirty="0" smtClean="0">
              <a:solidFill>
                <a:sysClr val="windowText" lastClr="000000">
                  <a:lumMod val="65000"/>
                  <a:lumOff val="35000"/>
                </a:sysClr>
              </a:solidFill>
              <a:latin typeface="微软雅黑" panose="020B0503020204020204" charset="-122"/>
              <a:ea typeface="微软雅黑" panose="020B0503020204020204" charset="-122"/>
            </a:endParaRPr>
          </a:p>
          <a:p>
            <a:pPr algn="just">
              <a:lnSpc>
                <a:spcPts val="2000"/>
              </a:lnSpc>
              <a:buFont typeface="Arial" panose="020B0604020202020204" pitchFamily="34" charset="0"/>
              <a:buChar char="•"/>
            </a:pPr>
            <a:endParaRPr lang="en-US" altLang="zh-CN" sz="1600" dirty="0">
              <a:solidFill>
                <a:sysClr val="windowText" lastClr="000000">
                  <a:lumMod val="65000"/>
                  <a:lumOff val="35000"/>
                </a:sysClr>
              </a:solidFill>
              <a:latin typeface="微软雅黑" panose="020B0503020204020204" charset="-122"/>
              <a:ea typeface="微软雅黑" panose="020B0503020204020204" charset="-122"/>
            </a:endParaRPr>
          </a:p>
        </p:txBody>
      </p:sp>
      <p:sp>
        <p:nvSpPr>
          <p:cNvPr id="76" name="TextBox 30"/>
          <p:cNvSpPr txBox="1"/>
          <p:nvPr/>
        </p:nvSpPr>
        <p:spPr>
          <a:xfrm>
            <a:off x="8072852" y="2394859"/>
            <a:ext cx="2287516" cy="430887"/>
          </a:xfrm>
          <a:prstGeom prst="rect">
            <a:avLst/>
          </a:prstGeom>
          <a:noFill/>
        </p:spPr>
        <p:txBody>
          <a:bodyPr wrap="square" lIns="0" tIns="0" rIns="0" bIns="0" rtlCol="0">
            <a:spAutoFit/>
          </a:bodyPr>
          <a:lstStyle/>
          <a:p>
            <a:r>
              <a:rPr lang="zh-CN" altLang="en-US" sz="2800" b="1" dirty="0" smtClean="0">
                <a:solidFill>
                  <a:srgbClr val="BD0000"/>
                </a:solidFill>
                <a:latin typeface="微软雅黑" panose="020B0503020204020204" charset="-122"/>
                <a:ea typeface="微软雅黑" panose="020B0503020204020204" charset="-122"/>
              </a:rPr>
              <a:t>豪华软件礼包</a:t>
            </a:r>
            <a:endParaRPr lang="zh-CN" altLang="en-US" sz="2800" b="1" dirty="0">
              <a:solidFill>
                <a:srgbClr val="BD0000"/>
              </a:solidFill>
              <a:latin typeface="微软雅黑" panose="020B0503020204020204" charset="-122"/>
              <a:ea typeface="微软雅黑" panose="020B0503020204020204" charset="-122"/>
            </a:endParaRPr>
          </a:p>
        </p:txBody>
      </p:sp>
      <p:sp>
        <p:nvSpPr>
          <p:cNvPr id="77" name="TextBox 29"/>
          <p:cNvSpPr txBox="1"/>
          <p:nvPr/>
        </p:nvSpPr>
        <p:spPr>
          <a:xfrm>
            <a:off x="530188" y="4766568"/>
            <a:ext cx="3968420" cy="1282402"/>
          </a:xfrm>
          <a:prstGeom prst="rect">
            <a:avLst/>
          </a:prstGeom>
          <a:noFill/>
        </p:spPr>
        <p:txBody>
          <a:bodyPr wrap="square" lIns="0" tIns="0" rIns="0" bIns="0" rtlCol="0">
            <a:spAutoFit/>
          </a:bodyPr>
          <a:lstStyle/>
          <a:p>
            <a:pPr algn="just">
              <a:lnSpc>
                <a:spcPts val="2000"/>
              </a:lnSpc>
              <a:buFont typeface="Arial" panose="020B0604020202020204" pitchFamily="34" charset="0"/>
              <a:buChar char="•"/>
            </a:pPr>
            <a:r>
              <a:rPr lang="zh-CN" altLang="en-US" sz="1600" dirty="0" smtClean="0">
                <a:latin typeface="微软雅黑" panose="020B0503020204020204" charset="-122"/>
                <a:ea typeface="微软雅黑" panose="020B0503020204020204" charset="-122"/>
              </a:rPr>
              <a:t> 股票买卖点提示（</a:t>
            </a:r>
            <a:r>
              <a:rPr lang="en-US" altLang="en-US" sz="1600" dirty="0" smtClean="0">
                <a:latin typeface="微软雅黑" panose="020B0503020204020204" charset="-122"/>
                <a:ea typeface="微软雅黑" panose="020B0503020204020204" charset="-122"/>
              </a:rPr>
              <a:t>DK</a:t>
            </a:r>
            <a:r>
              <a:rPr lang="zh-CN" altLang="en-US" sz="1600" dirty="0" smtClean="0">
                <a:latin typeface="微软雅黑" panose="020B0503020204020204" charset="-122"/>
                <a:ea typeface="微软雅黑" panose="020B0503020204020204" charset="-122"/>
              </a:rPr>
              <a:t>点）</a:t>
            </a:r>
            <a:r>
              <a:rPr lang="en-US" altLang="zh-CN" sz="1600" dirty="0" smtClean="0">
                <a:latin typeface="微软雅黑" panose="020B0503020204020204" charset="-122"/>
                <a:ea typeface="微软雅黑" panose="020B0503020204020204" charset="-122"/>
              </a:rPr>
              <a:t>;</a:t>
            </a:r>
          </a:p>
          <a:p>
            <a:pPr algn="just">
              <a:lnSpc>
                <a:spcPts val="2000"/>
              </a:lnSpc>
              <a:buFont typeface="Arial" panose="020B0604020202020204" pitchFamily="34" charset="0"/>
              <a:buChar char="•"/>
            </a:pPr>
            <a:r>
              <a:rPr lang="zh-CN" altLang="en-US" sz="1600" dirty="0" smtClean="0">
                <a:latin typeface="微软雅黑" panose="020B0503020204020204" charset="-122"/>
                <a:ea typeface="微软雅黑" panose="020B0503020204020204" charset="-122"/>
              </a:rPr>
              <a:t> 短线金股池（短线雷达）</a:t>
            </a:r>
            <a:r>
              <a:rPr lang="en-US" altLang="zh-CN" sz="1600" dirty="0" smtClean="0">
                <a:latin typeface="微软雅黑" panose="020B0503020204020204" charset="-122"/>
                <a:ea typeface="微软雅黑" panose="020B0503020204020204" charset="-122"/>
              </a:rPr>
              <a:t>;</a:t>
            </a:r>
          </a:p>
          <a:p>
            <a:pPr algn="just">
              <a:lnSpc>
                <a:spcPts val="2000"/>
              </a:lnSpc>
              <a:buFont typeface="Arial" panose="020B0604020202020204" pitchFamily="34" charset="0"/>
              <a:buChar char="•"/>
            </a:pPr>
            <a:r>
              <a:rPr lang="zh-CN" altLang="en-US" sz="1600" dirty="0" smtClean="0">
                <a:latin typeface="微软雅黑" panose="020B0503020204020204" charset="-122"/>
                <a:ea typeface="微软雅黑" panose="020B0503020204020204" charset="-122"/>
              </a:rPr>
              <a:t> 行业独家研究报告（</a:t>
            </a:r>
            <a:r>
              <a:rPr lang="en-US" altLang="en-US" sz="1600" dirty="0" smtClean="0">
                <a:latin typeface="微软雅黑" panose="020B0503020204020204" charset="-122"/>
                <a:ea typeface="微软雅黑" panose="020B0503020204020204" charset="-122"/>
              </a:rPr>
              <a:t>VIP</a:t>
            </a:r>
            <a:r>
              <a:rPr lang="zh-CN" altLang="en-US" sz="1600" dirty="0" smtClean="0">
                <a:latin typeface="微软雅黑" panose="020B0503020204020204" charset="-122"/>
                <a:ea typeface="微软雅黑" panose="020B0503020204020204" charset="-122"/>
              </a:rPr>
              <a:t>财富内参）</a:t>
            </a:r>
            <a:r>
              <a:rPr lang="en-US" altLang="en-US" sz="1600" dirty="0" smtClean="0">
                <a:latin typeface="微软雅黑" panose="020B0503020204020204" charset="-122"/>
                <a:ea typeface="微软雅黑" panose="020B0503020204020204" charset="-122"/>
              </a:rPr>
              <a:t>3</a:t>
            </a:r>
            <a:r>
              <a:rPr lang="zh-CN" altLang="en-US" sz="1600" dirty="0" smtClean="0">
                <a:latin typeface="微软雅黑" panose="020B0503020204020204" charset="-122"/>
                <a:ea typeface="微软雅黑" panose="020B0503020204020204" charset="-122"/>
              </a:rPr>
              <a:t>个月</a:t>
            </a:r>
            <a:r>
              <a:rPr lang="zh-CN" altLang="en-US" sz="1600" dirty="0" smtClean="0">
                <a:solidFill>
                  <a:sysClr val="windowText" lastClr="000000">
                    <a:lumMod val="65000"/>
                    <a:lumOff val="35000"/>
                  </a:sysClr>
                </a:solidFill>
                <a:latin typeface="微软雅黑" panose="020B0503020204020204" charset="-122"/>
                <a:ea typeface="微软雅黑" panose="020B0503020204020204" charset="-122"/>
              </a:rPr>
              <a:t>。</a:t>
            </a:r>
            <a:endParaRPr lang="en-US" altLang="zh-CN" sz="1600" dirty="0" smtClean="0">
              <a:solidFill>
                <a:sysClr val="windowText" lastClr="000000">
                  <a:lumMod val="65000"/>
                  <a:lumOff val="35000"/>
                </a:sysClr>
              </a:solidFill>
              <a:latin typeface="微软雅黑" panose="020B0503020204020204" charset="-122"/>
              <a:ea typeface="微软雅黑" panose="020B0503020204020204" charset="-122"/>
            </a:endParaRPr>
          </a:p>
          <a:p>
            <a:pPr algn="just">
              <a:lnSpc>
                <a:spcPts val="2000"/>
              </a:lnSpc>
              <a:buFont typeface="Arial" panose="020B0604020202020204" pitchFamily="34" charset="0"/>
              <a:buChar char="•"/>
            </a:pPr>
            <a:endParaRPr lang="zh-CN" altLang="en-US" sz="1600" dirty="0" smtClean="0">
              <a:solidFill>
                <a:sysClr val="windowText" lastClr="000000">
                  <a:lumMod val="65000"/>
                  <a:lumOff val="35000"/>
                </a:sysClr>
              </a:solidFill>
              <a:latin typeface="微软雅黑" panose="020B0503020204020204" charset="-122"/>
              <a:ea typeface="微软雅黑" panose="020B0503020204020204" charset="-122"/>
            </a:endParaRPr>
          </a:p>
          <a:p>
            <a:pPr algn="just">
              <a:lnSpc>
                <a:spcPts val="2000"/>
              </a:lnSpc>
            </a:pPr>
            <a:endParaRPr lang="en-US" altLang="zh-CN" sz="1600" dirty="0">
              <a:solidFill>
                <a:sysClr val="windowText" lastClr="000000">
                  <a:lumMod val="65000"/>
                  <a:lumOff val="35000"/>
                </a:sysClr>
              </a:solidFill>
              <a:latin typeface="微软雅黑" panose="020B0503020204020204" charset="-122"/>
              <a:ea typeface="微软雅黑" panose="020B0503020204020204" charset="-122"/>
            </a:endParaRPr>
          </a:p>
        </p:txBody>
      </p:sp>
      <p:sp>
        <p:nvSpPr>
          <p:cNvPr id="78" name="TextBox 30"/>
          <p:cNvSpPr txBox="1"/>
          <p:nvPr/>
        </p:nvSpPr>
        <p:spPr>
          <a:xfrm>
            <a:off x="621312" y="4196406"/>
            <a:ext cx="2325346" cy="430887"/>
          </a:xfrm>
          <a:prstGeom prst="rect">
            <a:avLst/>
          </a:prstGeom>
          <a:noFill/>
        </p:spPr>
        <p:txBody>
          <a:bodyPr wrap="square" lIns="0" tIns="0" rIns="0" bIns="0" rtlCol="0">
            <a:spAutoFit/>
          </a:bodyPr>
          <a:lstStyle/>
          <a:p>
            <a:r>
              <a:rPr lang="zh-CN" altLang="en-US" sz="2800" b="1" dirty="0" smtClean="0">
                <a:solidFill>
                  <a:srgbClr val="BD0000"/>
                </a:solidFill>
                <a:latin typeface="微软雅黑" panose="020B0503020204020204" charset="-122"/>
                <a:ea typeface="微软雅黑" panose="020B0503020204020204" charset="-122"/>
              </a:rPr>
              <a:t>尊贵软件礼包</a:t>
            </a:r>
            <a:endParaRPr lang="zh-CN" altLang="en-US" sz="2800" b="1" dirty="0">
              <a:solidFill>
                <a:srgbClr val="BD0000"/>
              </a:solidFill>
              <a:latin typeface="微软雅黑" panose="020B0503020204020204" charset="-122"/>
              <a:ea typeface="微软雅黑" panose="020B0503020204020204" charset="-122"/>
            </a:endParaRPr>
          </a:p>
        </p:txBody>
      </p:sp>
      <p:sp>
        <p:nvSpPr>
          <p:cNvPr id="79" name="TextBox 29"/>
          <p:cNvSpPr txBox="1"/>
          <p:nvPr/>
        </p:nvSpPr>
        <p:spPr>
          <a:xfrm>
            <a:off x="530188" y="2962139"/>
            <a:ext cx="3929090" cy="769441"/>
          </a:xfrm>
          <a:prstGeom prst="rect">
            <a:avLst/>
          </a:prstGeom>
          <a:noFill/>
        </p:spPr>
        <p:txBody>
          <a:bodyPr wrap="square" lIns="0" tIns="0" rIns="0" bIns="0" rtlCol="0">
            <a:spAutoFit/>
          </a:bodyPr>
          <a:lstStyle/>
          <a:p>
            <a:pPr algn="just">
              <a:lnSpc>
                <a:spcPts val="2000"/>
              </a:lnSpc>
              <a:buFont typeface="Arial" panose="020B0604020202020204" pitchFamily="34" charset="0"/>
              <a:buChar char="•"/>
            </a:pPr>
            <a:r>
              <a:rPr lang="zh-CN" altLang="en-US" sz="1600" dirty="0" smtClean="0">
                <a:latin typeface="微软雅黑" panose="020B0503020204020204" charset="-122"/>
                <a:ea typeface="微软雅黑" panose="020B0503020204020204" charset="-122"/>
              </a:rPr>
              <a:t> 股票买卖点提示（</a:t>
            </a:r>
            <a:r>
              <a:rPr lang="en-US" altLang="en-US" sz="1600" dirty="0" smtClean="0">
                <a:latin typeface="微软雅黑" panose="020B0503020204020204" charset="-122"/>
                <a:ea typeface="微软雅黑" panose="020B0503020204020204" charset="-122"/>
              </a:rPr>
              <a:t>DK</a:t>
            </a:r>
            <a:r>
              <a:rPr lang="zh-CN" altLang="en-US" sz="1600" dirty="0" smtClean="0">
                <a:latin typeface="微软雅黑" panose="020B0503020204020204" charset="-122"/>
                <a:ea typeface="微软雅黑" panose="020B0503020204020204" charset="-122"/>
              </a:rPr>
              <a:t>点）；</a:t>
            </a:r>
            <a:endParaRPr lang="en-US" altLang="zh-CN" sz="1600" dirty="0" smtClean="0">
              <a:latin typeface="微软雅黑" panose="020B0503020204020204" charset="-122"/>
              <a:ea typeface="微软雅黑" panose="020B0503020204020204" charset="-122"/>
            </a:endParaRPr>
          </a:p>
          <a:p>
            <a:pPr algn="just">
              <a:lnSpc>
                <a:spcPts val="2000"/>
              </a:lnSpc>
              <a:buFont typeface="Arial" panose="020B0604020202020204" pitchFamily="34" charset="0"/>
              <a:buChar char="•"/>
            </a:pPr>
            <a:r>
              <a:rPr lang="zh-CN" altLang="en-US" sz="1600" dirty="0" smtClean="0">
                <a:latin typeface="微软雅黑" panose="020B0503020204020204" charset="-122"/>
                <a:ea typeface="微软雅黑" panose="020B0503020204020204" charset="-122"/>
              </a:rPr>
              <a:t> 短线金股池（短线雷达）；</a:t>
            </a:r>
            <a:endParaRPr lang="en-US" altLang="zh-CN" sz="1600" dirty="0" smtClean="0"/>
          </a:p>
          <a:p>
            <a:pPr algn="just">
              <a:lnSpc>
                <a:spcPts val="2000"/>
              </a:lnSpc>
              <a:buFont typeface="Arial" panose="020B0604020202020204" pitchFamily="34" charset="0"/>
              <a:buChar char="•"/>
            </a:pPr>
            <a:r>
              <a:rPr lang="zh-CN" altLang="en-US" sz="1600" dirty="0" smtClean="0">
                <a:latin typeface="微软雅黑" panose="020B0503020204020204" charset="-122"/>
                <a:ea typeface="微软雅黑" panose="020B0503020204020204" charset="-122"/>
              </a:rPr>
              <a:t> 行业独家研究报告（</a:t>
            </a:r>
            <a:r>
              <a:rPr lang="en-US" altLang="en-US" sz="1600" dirty="0" smtClean="0">
                <a:latin typeface="微软雅黑" panose="020B0503020204020204" charset="-122"/>
                <a:ea typeface="微软雅黑" panose="020B0503020204020204" charset="-122"/>
              </a:rPr>
              <a:t>VIP</a:t>
            </a:r>
            <a:r>
              <a:rPr lang="zh-CN" altLang="en-US" sz="1600" dirty="0" smtClean="0">
                <a:latin typeface="微软雅黑" panose="020B0503020204020204" charset="-122"/>
                <a:ea typeface="微软雅黑" panose="020B0503020204020204" charset="-122"/>
              </a:rPr>
              <a:t>财富内参）</a:t>
            </a:r>
            <a:r>
              <a:rPr lang="en-US" altLang="en-US" sz="1600" dirty="0" smtClean="0">
                <a:latin typeface="微软雅黑" panose="020B0503020204020204" charset="-122"/>
                <a:ea typeface="微软雅黑" panose="020B0503020204020204" charset="-122"/>
              </a:rPr>
              <a:t>1</a:t>
            </a:r>
            <a:r>
              <a:rPr lang="zh-CN" altLang="en-US" sz="1600" dirty="0" smtClean="0">
                <a:latin typeface="微软雅黑" panose="020B0503020204020204" charset="-122"/>
                <a:ea typeface="微软雅黑" panose="020B0503020204020204" charset="-122"/>
              </a:rPr>
              <a:t>个月</a:t>
            </a:r>
            <a:r>
              <a:rPr lang="zh-CN" altLang="en-US" sz="1600" dirty="0" smtClean="0">
                <a:solidFill>
                  <a:sysClr val="windowText" lastClr="000000">
                    <a:lumMod val="65000"/>
                    <a:lumOff val="35000"/>
                  </a:sysClr>
                </a:solidFill>
                <a:latin typeface="微软雅黑" panose="020B0503020204020204" charset="-122"/>
                <a:ea typeface="微软雅黑" panose="020B0503020204020204" charset="-122"/>
              </a:rPr>
              <a:t>。</a:t>
            </a:r>
            <a:endParaRPr lang="en-US" altLang="zh-CN" sz="1600" dirty="0">
              <a:solidFill>
                <a:sysClr val="windowText" lastClr="000000">
                  <a:lumMod val="65000"/>
                  <a:lumOff val="35000"/>
                </a:sysClr>
              </a:solidFill>
              <a:latin typeface="微软雅黑" panose="020B0503020204020204" charset="-122"/>
              <a:ea typeface="微软雅黑" panose="020B0503020204020204" charset="-122"/>
            </a:endParaRPr>
          </a:p>
        </p:txBody>
      </p:sp>
      <p:sp>
        <p:nvSpPr>
          <p:cNvPr id="80" name="TextBox 30"/>
          <p:cNvSpPr txBox="1"/>
          <p:nvPr/>
        </p:nvSpPr>
        <p:spPr>
          <a:xfrm>
            <a:off x="8072535" y="4293524"/>
            <a:ext cx="2216078" cy="430887"/>
          </a:xfrm>
          <a:prstGeom prst="rect">
            <a:avLst/>
          </a:prstGeom>
          <a:noFill/>
        </p:spPr>
        <p:txBody>
          <a:bodyPr wrap="square" lIns="0" tIns="0" rIns="0" bIns="0" rtlCol="0">
            <a:spAutoFit/>
          </a:bodyPr>
          <a:lstStyle/>
          <a:p>
            <a:r>
              <a:rPr lang="zh-CN" altLang="en-US" sz="2800" b="1" dirty="0" smtClean="0">
                <a:solidFill>
                  <a:srgbClr val="BD0000"/>
                </a:solidFill>
                <a:latin typeface="微软雅黑" panose="020B0503020204020204" charset="-122"/>
                <a:ea typeface="微软雅黑" panose="020B0503020204020204" charset="-122"/>
              </a:rPr>
              <a:t>至臻软件礼包</a:t>
            </a:r>
            <a:endParaRPr lang="zh-CN" altLang="en-US" sz="2800" b="1" dirty="0">
              <a:solidFill>
                <a:srgbClr val="BD0000"/>
              </a:solidFill>
              <a:latin typeface="微软雅黑" panose="020B0503020204020204" charset="-122"/>
              <a:ea typeface="微软雅黑" panose="020B0503020204020204" charset="-122"/>
            </a:endParaRPr>
          </a:p>
        </p:txBody>
      </p:sp>
      <p:pic>
        <p:nvPicPr>
          <p:cNvPr id="22" name="图片 21" descr="东方财富logo-02"/>
          <p:cNvPicPr>
            <a:picLocks noChangeAspect="1"/>
          </p:cNvPicPr>
          <p:nvPr/>
        </p:nvPicPr>
        <p:blipFill>
          <a:blip r:embed="rId3"/>
          <a:stretch>
            <a:fillRect/>
          </a:stretch>
        </p:blipFill>
        <p:spPr>
          <a:xfrm>
            <a:off x="10083630" y="142852"/>
            <a:ext cx="1680070" cy="642942"/>
          </a:xfrm>
          <a:prstGeom prst="rect">
            <a:avLst/>
          </a:prstGeom>
        </p:spPr>
      </p:pic>
    </p:spTree>
    <p:extLst>
      <p:ext uri="{BB962C8B-B14F-4D97-AF65-F5344CB8AC3E}">
        <p14:creationId xmlns:p14="http://schemas.microsoft.com/office/powerpoint/2010/main" val="4064369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p:cTn id="11" dur="500" fill="hold"/>
                                        <p:tgtEl>
                                          <p:spTgt spid="68"/>
                                        </p:tgtEl>
                                        <p:attrNameLst>
                                          <p:attrName>ppt_w</p:attrName>
                                        </p:attrNameLst>
                                      </p:cBhvr>
                                      <p:tavLst>
                                        <p:tav tm="0">
                                          <p:val>
                                            <p:fltVal val="0"/>
                                          </p:val>
                                        </p:tav>
                                        <p:tav tm="100000">
                                          <p:val>
                                            <p:strVal val="#ppt_w"/>
                                          </p:val>
                                        </p:tav>
                                      </p:tavLst>
                                    </p:anim>
                                    <p:anim calcmode="lin" valueType="num">
                                      <p:cBhvr>
                                        <p:cTn id="12" dur="500" fill="hold"/>
                                        <p:tgtEl>
                                          <p:spTgt spid="68"/>
                                        </p:tgtEl>
                                        <p:attrNameLst>
                                          <p:attrName>ppt_h</p:attrName>
                                        </p:attrNameLst>
                                      </p:cBhvr>
                                      <p:tavLst>
                                        <p:tav tm="0">
                                          <p:val>
                                            <p:fltVal val="0"/>
                                          </p:val>
                                        </p:tav>
                                        <p:tav tm="100000">
                                          <p:val>
                                            <p:strVal val="#ppt_h"/>
                                          </p:val>
                                        </p:tav>
                                      </p:tavLst>
                                    </p:anim>
                                    <p:animEffect transition="in" filter="fade">
                                      <p:cBhvr>
                                        <p:cTn id="13" dur="500"/>
                                        <p:tgtEl>
                                          <p:spTgt spid="68"/>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67"/>
                                        </p:tgtEl>
                                        <p:attrNameLst>
                                          <p:attrName>style.visibility</p:attrName>
                                        </p:attrNameLst>
                                      </p:cBhvr>
                                      <p:to>
                                        <p:strVal val="visible"/>
                                      </p:to>
                                    </p:set>
                                    <p:anim calcmode="lin" valueType="num">
                                      <p:cBhvr>
                                        <p:cTn id="16" dur="500" fill="hold"/>
                                        <p:tgtEl>
                                          <p:spTgt spid="67"/>
                                        </p:tgtEl>
                                        <p:attrNameLst>
                                          <p:attrName>ppt_w</p:attrName>
                                        </p:attrNameLst>
                                      </p:cBhvr>
                                      <p:tavLst>
                                        <p:tav tm="0">
                                          <p:val>
                                            <p:fltVal val="0"/>
                                          </p:val>
                                        </p:tav>
                                        <p:tav tm="100000">
                                          <p:val>
                                            <p:strVal val="#ppt_w"/>
                                          </p:val>
                                        </p:tav>
                                      </p:tavLst>
                                    </p:anim>
                                    <p:anim calcmode="lin" valueType="num">
                                      <p:cBhvr>
                                        <p:cTn id="17" dur="500" fill="hold"/>
                                        <p:tgtEl>
                                          <p:spTgt spid="67"/>
                                        </p:tgtEl>
                                        <p:attrNameLst>
                                          <p:attrName>ppt_h</p:attrName>
                                        </p:attrNameLst>
                                      </p:cBhvr>
                                      <p:tavLst>
                                        <p:tav tm="0">
                                          <p:val>
                                            <p:fltVal val="0"/>
                                          </p:val>
                                        </p:tav>
                                        <p:tav tm="100000">
                                          <p:val>
                                            <p:strVal val="#ppt_h"/>
                                          </p:val>
                                        </p:tav>
                                      </p:tavLst>
                                    </p:anim>
                                    <p:animEffect transition="in" filter="fade">
                                      <p:cBhvr>
                                        <p:cTn id="18" dur="500"/>
                                        <p:tgtEl>
                                          <p:spTgt spid="67"/>
                                        </p:tgtEl>
                                      </p:cBhvr>
                                    </p:animEffect>
                                  </p:childTnLst>
                                </p:cTn>
                              </p:par>
                            </p:childTnLst>
                          </p:cTn>
                        </p:par>
                        <p:par>
                          <p:cTn id="19" fill="hold">
                            <p:stCondLst>
                              <p:cond delay="1000"/>
                            </p:stCondLst>
                            <p:childTnLst>
                              <p:par>
                                <p:cTn id="20" presetID="52" presetClass="entr" presetSubtype="0" fill="hold" grpId="0" nodeType="afterEffect">
                                  <p:stCondLst>
                                    <p:cond delay="0"/>
                                  </p:stCondLst>
                                  <p:childTnLst>
                                    <p:set>
                                      <p:cBhvr>
                                        <p:cTn id="21" dur="1" fill="hold">
                                          <p:stCondLst>
                                            <p:cond delay="0"/>
                                          </p:stCondLst>
                                        </p:cTn>
                                        <p:tgtEl>
                                          <p:spTgt spid="74"/>
                                        </p:tgtEl>
                                        <p:attrNameLst>
                                          <p:attrName>style.visibility</p:attrName>
                                        </p:attrNameLst>
                                      </p:cBhvr>
                                      <p:to>
                                        <p:strVal val="visible"/>
                                      </p:to>
                                    </p:set>
                                    <p:animScale>
                                      <p:cBhvr>
                                        <p:cTn id="22" dur="1000" decel="50000" fill="hold">
                                          <p:stCondLst>
                                            <p:cond delay="0"/>
                                          </p:stCondLst>
                                        </p:cTn>
                                        <p:tgtEl>
                                          <p:spTgt spid="7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74"/>
                                        </p:tgtEl>
                                        <p:attrNameLst>
                                          <p:attrName>ppt_x</p:attrName>
                                          <p:attrName>ppt_y</p:attrName>
                                        </p:attrNameLst>
                                      </p:cBhvr>
                                    </p:animMotion>
                                    <p:animEffect transition="in" filter="fade">
                                      <p:cBhvr>
                                        <p:cTn id="24" dur="1000"/>
                                        <p:tgtEl>
                                          <p:spTgt spid="74"/>
                                        </p:tgtEl>
                                      </p:cBhvr>
                                    </p:animEffect>
                                  </p:childTnLst>
                                </p:cTn>
                              </p:par>
                              <p:par>
                                <p:cTn id="25" presetID="52" presetClass="entr" presetSubtype="0" fill="hold" grpId="0" nodeType="withEffect">
                                  <p:stCondLst>
                                    <p:cond delay="0"/>
                                  </p:stCondLst>
                                  <p:childTnLst>
                                    <p:set>
                                      <p:cBhvr>
                                        <p:cTn id="26" dur="1" fill="hold">
                                          <p:stCondLst>
                                            <p:cond delay="0"/>
                                          </p:stCondLst>
                                        </p:cTn>
                                        <p:tgtEl>
                                          <p:spTgt spid="73"/>
                                        </p:tgtEl>
                                        <p:attrNameLst>
                                          <p:attrName>style.visibility</p:attrName>
                                        </p:attrNameLst>
                                      </p:cBhvr>
                                      <p:to>
                                        <p:strVal val="visible"/>
                                      </p:to>
                                    </p:set>
                                    <p:animScale>
                                      <p:cBhvr>
                                        <p:cTn id="27" dur="1000" decel="50000" fill="hold">
                                          <p:stCondLst>
                                            <p:cond delay="0"/>
                                          </p:stCondLst>
                                        </p:cTn>
                                        <p:tgtEl>
                                          <p:spTgt spid="7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73"/>
                                        </p:tgtEl>
                                        <p:attrNameLst>
                                          <p:attrName>ppt_x</p:attrName>
                                          <p:attrName>ppt_y</p:attrName>
                                        </p:attrNameLst>
                                      </p:cBhvr>
                                    </p:animMotion>
                                    <p:animEffect transition="in" filter="fade">
                                      <p:cBhvr>
                                        <p:cTn id="29" dur="1000"/>
                                        <p:tgtEl>
                                          <p:spTgt spid="73"/>
                                        </p:tgtEl>
                                      </p:cBhvr>
                                    </p:animEffect>
                                  </p:childTnLst>
                                </p:cTn>
                              </p:par>
                              <p:par>
                                <p:cTn id="30" presetID="52" presetClass="entr" presetSubtype="0" fill="hold" grpId="0" nodeType="withEffect">
                                  <p:stCondLst>
                                    <p:cond delay="800"/>
                                  </p:stCondLst>
                                  <p:childTnLst>
                                    <p:set>
                                      <p:cBhvr>
                                        <p:cTn id="31" dur="1" fill="hold">
                                          <p:stCondLst>
                                            <p:cond delay="0"/>
                                          </p:stCondLst>
                                        </p:cTn>
                                        <p:tgtEl>
                                          <p:spTgt spid="76"/>
                                        </p:tgtEl>
                                        <p:attrNameLst>
                                          <p:attrName>style.visibility</p:attrName>
                                        </p:attrNameLst>
                                      </p:cBhvr>
                                      <p:to>
                                        <p:strVal val="visible"/>
                                      </p:to>
                                    </p:set>
                                    <p:animScale>
                                      <p:cBhvr>
                                        <p:cTn id="32" dur="1000" decel="50000" fill="hold">
                                          <p:stCondLst>
                                            <p:cond delay="0"/>
                                          </p:stCondLst>
                                        </p:cTn>
                                        <p:tgtEl>
                                          <p:spTgt spid="7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76"/>
                                        </p:tgtEl>
                                        <p:attrNameLst>
                                          <p:attrName>ppt_x</p:attrName>
                                          <p:attrName>ppt_y</p:attrName>
                                        </p:attrNameLst>
                                      </p:cBhvr>
                                    </p:animMotion>
                                    <p:animEffect transition="in" filter="fade">
                                      <p:cBhvr>
                                        <p:cTn id="34" dur="1000"/>
                                        <p:tgtEl>
                                          <p:spTgt spid="76"/>
                                        </p:tgtEl>
                                      </p:cBhvr>
                                    </p:animEffect>
                                  </p:childTnLst>
                                </p:cTn>
                              </p:par>
                              <p:par>
                                <p:cTn id="35" presetID="52" presetClass="entr" presetSubtype="0" fill="hold" grpId="0" nodeType="withEffect">
                                  <p:stCondLst>
                                    <p:cond delay="800"/>
                                  </p:stCondLst>
                                  <p:childTnLst>
                                    <p:set>
                                      <p:cBhvr>
                                        <p:cTn id="36" dur="1" fill="hold">
                                          <p:stCondLst>
                                            <p:cond delay="0"/>
                                          </p:stCondLst>
                                        </p:cTn>
                                        <p:tgtEl>
                                          <p:spTgt spid="75"/>
                                        </p:tgtEl>
                                        <p:attrNameLst>
                                          <p:attrName>style.visibility</p:attrName>
                                        </p:attrNameLst>
                                      </p:cBhvr>
                                      <p:to>
                                        <p:strVal val="visible"/>
                                      </p:to>
                                    </p:set>
                                    <p:animScale>
                                      <p:cBhvr>
                                        <p:cTn id="37" dur="1000" decel="50000" fill="hold">
                                          <p:stCondLst>
                                            <p:cond delay="0"/>
                                          </p:stCondLst>
                                        </p:cTn>
                                        <p:tgtEl>
                                          <p:spTgt spid="7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75"/>
                                        </p:tgtEl>
                                        <p:attrNameLst>
                                          <p:attrName>ppt_x</p:attrName>
                                          <p:attrName>ppt_y</p:attrName>
                                        </p:attrNameLst>
                                      </p:cBhvr>
                                    </p:animMotion>
                                    <p:animEffect transition="in" filter="fade">
                                      <p:cBhvr>
                                        <p:cTn id="39" dur="1000"/>
                                        <p:tgtEl>
                                          <p:spTgt spid="75"/>
                                        </p:tgtEl>
                                      </p:cBhvr>
                                    </p:animEffect>
                                  </p:childTnLst>
                                </p:cTn>
                              </p:par>
                              <p:par>
                                <p:cTn id="40" presetID="52" presetClass="entr" presetSubtype="0" fill="hold" grpId="0" nodeType="withEffect">
                                  <p:stCondLst>
                                    <p:cond delay="400"/>
                                  </p:stCondLst>
                                  <p:childTnLst>
                                    <p:set>
                                      <p:cBhvr>
                                        <p:cTn id="41" dur="1" fill="hold">
                                          <p:stCondLst>
                                            <p:cond delay="0"/>
                                          </p:stCondLst>
                                        </p:cTn>
                                        <p:tgtEl>
                                          <p:spTgt spid="78"/>
                                        </p:tgtEl>
                                        <p:attrNameLst>
                                          <p:attrName>style.visibility</p:attrName>
                                        </p:attrNameLst>
                                      </p:cBhvr>
                                      <p:to>
                                        <p:strVal val="visible"/>
                                      </p:to>
                                    </p:set>
                                    <p:animScale>
                                      <p:cBhvr>
                                        <p:cTn id="42" dur="1000" decel="50000" fill="hold">
                                          <p:stCondLst>
                                            <p:cond delay="0"/>
                                          </p:stCondLst>
                                        </p:cTn>
                                        <p:tgtEl>
                                          <p:spTgt spid="7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78"/>
                                        </p:tgtEl>
                                        <p:attrNameLst>
                                          <p:attrName>ppt_x</p:attrName>
                                          <p:attrName>ppt_y</p:attrName>
                                        </p:attrNameLst>
                                      </p:cBhvr>
                                    </p:animMotion>
                                    <p:animEffect transition="in" filter="fade">
                                      <p:cBhvr>
                                        <p:cTn id="44" dur="1000"/>
                                        <p:tgtEl>
                                          <p:spTgt spid="78"/>
                                        </p:tgtEl>
                                      </p:cBhvr>
                                    </p:animEffect>
                                  </p:childTnLst>
                                </p:cTn>
                              </p:par>
                              <p:par>
                                <p:cTn id="45" presetID="52" presetClass="entr" presetSubtype="0" fill="hold" grpId="0" nodeType="withEffect">
                                  <p:stCondLst>
                                    <p:cond delay="400"/>
                                  </p:stCondLst>
                                  <p:childTnLst>
                                    <p:set>
                                      <p:cBhvr>
                                        <p:cTn id="46" dur="1" fill="hold">
                                          <p:stCondLst>
                                            <p:cond delay="0"/>
                                          </p:stCondLst>
                                        </p:cTn>
                                        <p:tgtEl>
                                          <p:spTgt spid="77"/>
                                        </p:tgtEl>
                                        <p:attrNameLst>
                                          <p:attrName>style.visibility</p:attrName>
                                        </p:attrNameLst>
                                      </p:cBhvr>
                                      <p:to>
                                        <p:strVal val="visible"/>
                                      </p:to>
                                    </p:set>
                                    <p:animScale>
                                      <p:cBhvr>
                                        <p:cTn id="47" dur="1000" decel="50000" fill="hold">
                                          <p:stCondLst>
                                            <p:cond delay="0"/>
                                          </p:stCondLst>
                                        </p:cTn>
                                        <p:tgtEl>
                                          <p:spTgt spid="7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77"/>
                                        </p:tgtEl>
                                        <p:attrNameLst>
                                          <p:attrName>ppt_x</p:attrName>
                                          <p:attrName>ppt_y</p:attrName>
                                        </p:attrNameLst>
                                      </p:cBhvr>
                                    </p:animMotion>
                                    <p:animEffect transition="in" filter="fade">
                                      <p:cBhvr>
                                        <p:cTn id="49" dur="1000"/>
                                        <p:tgtEl>
                                          <p:spTgt spid="77"/>
                                        </p:tgtEl>
                                      </p:cBhvr>
                                    </p:animEffect>
                                  </p:childTnLst>
                                </p:cTn>
                              </p:par>
                              <p:par>
                                <p:cTn id="50" presetID="52" presetClass="entr" presetSubtype="0" fill="hold" grpId="0" nodeType="withEffect">
                                  <p:stCondLst>
                                    <p:cond delay="1200"/>
                                  </p:stCondLst>
                                  <p:childTnLst>
                                    <p:set>
                                      <p:cBhvr>
                                        <p:cTn id="51" dur="1" fill="hold">
                                          <p:stCondLst>
                                            <p:cond delay="0"/>
                                          </p:stCondLst>
                                        </p:cTn>
                                        <p:tgtEl>
                                          <p:spTgt spid="80"/>
                                        </p:tgtEl>
                                        <p:attrNameLst>
                                          <p:attrName>style.visibility</p:attrName>
                                        </p:attrNameLst>
                                      </p:cBhvr>
                                      <p:to>
                                        <p:strVal val="visible"/>
                                      </p:to>
                                    </p:set>
                                    <p:animScale>
                                      <p:cBhvr>
                                        <p:cTn id="52" dur="1000" decel="50000" fill="hold">
                                          <p:stCondLst>
                                            <p:cond delay="0"/>
                                          </p:stCondLst>
                                        </p:cTn>
                                        <p:tgtEl>
                                          <p:spTgt spid="8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1000" decel="50000" fill="hold">
                                          <p:stCondLst>
                                            <p:cond delay="0"/>
                                          </p:stCondLst>
                                        </p:cTn>
                                        <p:tgtEl>
                                          <p:spTgt spid="80"/>
                                        </p:tgtEl>
                                        <p:attrNameLst>
                                          <p:attrName>ppt_x</p:attrName>
                                          <p:attrName>ppt_y</p:attrName>
                                        </p:attrNameLst>
                                      </p:cBhvr>
                                    </p:animMotion>
                                    <p:animEffect transition="in" filter="fade">
                                      <p:cBhvr>
                                        <p:cTn id="54" dur="1000"/>
                                        <p:tgtEl>
                                          <p:spTgt spid="80"/>
                                        </p:tgtEl>
                                      </p:cBhvr>
                                    </p:animEffect>
                                  </p:childTnLst>
                                </p:cTn>
                              </p:par>
                              <p:par>
                                <p:cTn id="55" presetID="52" presetClass="entr" presetSubtype="0" fill="hold" grpId="0" nodeType="withEffect">
                                  <p:stCondLst>
                                    <p:cond delay="1200"/>
                                  </p:stCondLst>
                                  <p:childTnLst>
                                    <p:set>
                                      <p:cBhvr>
                                        <p:cTn id="56" dur="1" fill="hold">
                                          <p:stCondLst>
                                            <p:cond delay="0"/>
                                          </p:stCondLst>
                                        </p:cTn>
                                        <p:tgtEl>
                                          <p:spTgt spid="79"/>
                                        </p:tgtEl>
                                        <p:attrNameLst>
                                          <p:attrName>style.visibility</p:attrName>
                                        </p:attrNameLst>
                                      </p:cBhvr>
                                      <p:to>
                                        <p:strVal val="visible"/>
                                      </p:to>
                                    </p:set>
                                    <p:animScale>
                                      <p:cBhvr>
                                        <p:cTn id="57" dur="1000" decel="50000" fill="hold">
                                          <p:stCondLst>
                                            <p:cond delay="0"/>
                                          </p:stCondLst>
                                        </p:cTn>
                                        <p:tgtEl>
                                          <p:spTgt spid="7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8" dur="1000" decel="50000" fill="hold">
                                          <p:stCondLst>
                                            <p:cond delay="0"/>
                                          </p:stCondLst>
                                        </p:cTn>
                                        <p:tgtEl>
                                          <p:spTgt spid="79"/>
                                        </p:tgtEl>
                                        <p:attrNameLst>
                                          <p:attrName>ppt_x</p:attrName>
                                          <p:attrName>ppt_y</p:attrName>
                                        </p:attrNameLst>
                                      </p:cBhvr>
                                    </p:animMotion>
                                    <p:animEffect transition="in" filter="fade">
                                      <p:cBhvr>
                                        <p:cTn id="59" dur="10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7" grpId="0" bldLvl="0" animBg="1"/>
      <p:bldP spid="68" grpId="0"/>
      <p:bldP spid="73" grpId="0"/>
      <p:bldP spid="74" grpId="0"/>
      <p:bldP spid="75" grpId="0"/>
      <p:bldP spid="76" grpId="0"/>
      <p:bldP spid="77" grpId="0"/>
      <p:bldP spid="78" grpId="0"/>
      <p:bldP spid="79" grpId="0"/>
      <p:bldP spid="8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209821" y="-1448973"/>
            <a:ext cx="956603" cy="1280160"/>
          </a:xfrm>
          <a:prstGeom prst="rect">
            <a:avLst/>
          </a:prstGeom>
          <a:solidFill>
            <a:srgbClr val="DA1D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 name="组合 2"/>
          <p:cNvGrpSpPr/>
          <p:nvPr/>
        </p:nvGrpSpPr>
        <p:grpSpPr>
          <a:xfrm>
            <a:off x="-7656" y="383345"/>
            <a:ext cx="1804433" cy="708036"/>
            <a:chOff x="-7656" y="383345"/>
            <a:chExt cx="1353399" cy="531056"/>
          </a:xfrm>
          <a:solidFill>
            <a:srgbClr val="DA1D27"/>
          </a:solidFill>
        </p:grpSpPr>
        <p:sp>
          <p:nvSpPr>
            <p:cNvPr id="11" name="任意多边形 10"/>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任意多边形 11"/>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4" name="文本框 18"/>
          <p:cNvSpPr>
            <a:spLocks noChangeArrowheads="1"/>
          </p:cNvSpPr>
          <p:nvPr/>
        </p:nvSpPr>
        <p:spPr bwMode="auto">
          <a:xfrm>
            <a:off x="2433622" y="412841"/>
            <a:ext cx="357020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400" b="1" dirty="0">
                <a:solidFill>
                  <a:srgbClr val="DA1D27"/>
                </a:solidFill>
                <a:latin typeface="微软雅黑" panose="020B0503020204020204" charset="-122"/>
                <a:ea typeface="微软雅黑" panose="020B0503020204020204" charset="-122"/>
                <a:sym typeface="微软雅黑" panose="020B0503020204020204" charset="-122"/>
              </a:rPr>
              <a:t>往</a:t>
            </a:r>
            <a:r>
              <a:rPr lang="zh-CN" altLang="en-US" sz="4400" b="1" dirty="0" smtClean="0">
                <a:solidFill>
                  <a:srgbClr val="DA1D27"/>
                </a:solidFill>
                <a:latin typeface="微软雅黑" panose="020B0503020204020204" charset="-122"/>
                <a:ea typeface="微软雅黑" panose="020B0503020204020204" charset="-122"/>
                <a:sym typeface="微软雅黑" panose="020B0503020204020204" charset="-122"/>
              </a:rPr>
              <a:t>届大赛风采</a:t>
            </a:r>
            <a:endParaRPr lang="zh-CN" altLang="en-US" sz="4400" b="1" dirty="0">
              <a:solidFill>
                <a:srgbClr val="DA1D27"/>
              </a:solidFill>
              <a:latin typeface="微软雅黑" panose="020B0503020204020204" charset="-122"/>
              <a:ea typeface="微软雅黑" panose="020B0503020204020204" charset="-122"/>
              <a:sym typeface="微软雅黑" panose="020B0503020204020204" charset="-122"/>
            </a:endParaRPr>
          </a:p>
        </p:txBody>
      </p:sp>
      <p:pic>
        <p:nvPicPr>
          <p:cNvPr id="19" name="图片 18" descr="东方财富logo-02"/>
          <p:cNvPicPr>
            <a:picLocks noChangeAspect="1"/>
          </p:cNvPicPr>
          <p:nvPr/>
        </p:nvPicPr>
        <p:blipFill>
          <a:blip r:embed="rId4"/>
          <a:stretch>
            <a:fillRect/>
          </a:stretch>
        </p:blipFill>
        <p:spPr>
          <a:xfrm>
            <a:off x="10083630" y="142852"/>
            <a:ext cx="1680070" cy="642942"/>
          </a:xfrm>
          <a:prstGeom prst="rect">
            <a:avLst/>
          </a:prstGeom>
        </p:spPr>
      </p:pic>
      <p:grpSp>
        <p:nvGrpSpPr>
          <p:cNvPr id="6" name="组合 5"/>
          <p:cNvGrpSpPr/>
          <p:nvPr/>
        </p:nvGrpSpPr>
        <p:grpSpPr>
          <a:xfrm>
            <a:off x="1129931" y="1136655"/>
            <a:ext cx="10125025" cy="5459179"/>
            <a:chOff x="1308832" y="802157"/>
            <a:chExt cx="10125025" cy="5459179"/>
          </a:xfrm>
        </p:grpSpPr>
        <p:grpSp>
          <p:nvGrpSpPr>
            <p:cNvPr id="21" name="2578"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1308832" y="802157"/>
              <a:ext cx="10125025" cy="5459179"/>
              <a:chOff x="827141" y="412188"/>
              <a:chExt cx="10604252" cy="5717573"/>
            </a:xfrm>
          </p:grpSpPr>
          <p:sp>
            <p:nvSpPr>
              <p:cNvPr id="22" name="îşľí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4EE51B0-65C0-4D50-A4A5-7C255034C3C5}"/>
                  </a:ext>
                </a:extLst>
              </p:cNvPr>
              <p:cNvSpPr/>
              <p:nvPr/>
            </p:nvSpPr>
            <p:spPr>
              <a:xfrm>
                <a:off x="8151824" y="1129219"/>
                <a:ext cx="3276416" cy="2449496"/>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23" name="î$lî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B40743F-B117-4E5D-B3E6-E1A35F524635}"/>
                  </a:ext>
                </a:extLst>
              </p:cNvPr>
              <p:cNvSpPr/>
              <p:nvPr/>
            </p:nvSpPr>
            <p:spPr>
              <a:xfrm>
                <a:off x="827141" y="1129219"/>
                <a:ext cx="3271147" cy="2449496"/>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26" name="ïŝļí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C3B89AC-51BE-4DFC-813B-3B702BD16789}"/>
                  </a:ext>
                </a:extLst>
              </p:cNvPr>
              <p:cNvSpPr/>
              <p:nvPr/>
            </p:nvSpPr>
            <p:spPr>
              <a:xfrm>
                <a:off x="4306816" y="1129219"/>
                <a:ext cx="3594767" cy="4992688"/>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27" name="î$1î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0F87F7B-95BF-40C6-ADB3-C3847B0DE381}"/>
                  </a:ext>
                </a:extLst>
              </p:cNvPr>
              <p:cNvSpPr/>
              <p:nvPr/>
            </p:nvSpPr>
            <p:spPr>
              <a:xfrm>
                <a:off x="8148672" y="3680265"/>
                <a:ext cx="3282721" cy="2449496"/>
              </a:xfrm>
              <a:prstGeom prst="rect">
                <a:avLst/>
              </a:prstGeom>
              <a:blipFill dpi="0" rotWithShape="1">
                <a:blip r:embed="rId8">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33" name="íŝli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6F8C2BF-D38F-425B-B5EF-F022125F0EE1}"/>
                  </a:ext>
                </a:extLst>
              </p:cNvPr>
              <p:cNvSpPr/>
              <p:nvPr/>
            </p:nvSpPr>
            <p:spPr bwMode="auto">
              <a:xfrm>
                <a:off x="827141" y="412188"/>
                <a:ext cx="10601097" cy="503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p>
                <a:pPr algn="just">
                  <a:lnSpc>
                    <a:spcPct val="120000"/>
                  </a:lnSpc>
                </a:pPr>
                <a:r>
                  <a:rPr lang="zh-CN" altLang="en-US" sz="1400" b="1" dirty="0" smtClean="0">
                    <a:latin typeface="微软雅黑" panose="020B0503020204020204" charset="-122"/>
                    <a:ea typeface="微软雅黑" panose="020B0503020204020204" charset="-122"/>
                  </a:rPr>
                  <a:t>       </a:t>
                </a:r>
                <a:r>
                  <a:rPr lang="zh-CN" altLang="en-US" sz="1600" dirty="0">
                    <a:latin typeface="微软雅黑" panose="020B0503020204020204" charset="-122"/>
                    <a:ea typeface="微软雅黑" panose="020B0503020204020204" charset="-122"/>
                  </a:rPr>
                  <a:t>第四</a:t>
                </a:r>
                <a:r>
                  <a:rPr lang="zh-CN" altLang="en-US" sz="1600" dirty="0">
                    <a:latin typeface="微软雅黑" panose="020B0503020204020204" charset="-122"/>
                    <a:ea typeface="微软雅黑" panose="020B0503020204020204" charset="-122"/>
                  </a:rPr>
                  <a:t>届大赛共吸引了来自</a:t>
                </a:r>
                <a:r>
                  <a:rPr lang="zh-CN" altLang="en-US" sz="1600" b="1" dirty="0">
                    <a:solidFill>
                      <a:srgbClr val="C00000"/>
                    </a:solidFill>
                    <a:latin typeface="微软雅黑" panose="020B0503020204020204" charset="-122"/>
                    <a:ea typeface="微软雅黑" panose="020B0503020204020204" charset="-122"/>
                  </a:rPr>
                  <a:t>全国</a:t>
                </a:r>
                <a:r>
                  <a:rPr lang="en-US" altLang="zh-CN" sz="1600" b="1" dirty="0">
                    <a:solidFill>
                      <a:srgbClr val="C00000"/>
                    </a:solidFill>
                    <a:latin typeface="微软雅黑" panose="020B0503020204020204" charset="-122"/>
                    <a:ea typeface="微软雅黑" panose="020B0503020204020204" charset="-122"/>
                  </a:rPr>
                  <a:t>1351</a:t>
                </a:r>
                <a:r>
                  <a:rPr lang="zh-CN" altLang="en-US" sz="1600" b="1" dirty="0">
                    <a:solidFill>
                      <a:srgbClr val="C00000"/>
                    </a:solidFill>
                    <a:latin typeface="微软雅黑" panose="020B0503020204020204" charset="-122"/>
                    <a:ea typeface="微软雅黑" panose="020B0503020204020204" charset="-122"/>
                  </a:rPr>
                  <a:t>所高校</a:t>
                </a:r>
                <a:r>
                  <a:rPr lang="zh-CN" altLang="en-US" sz="1600" dirty="0">
                    <a:latin typeface="微软雅黑" panose="020B0503020204020204" charset="-122"/>
                    <a:ea typeface="微软雅黑" panose="020B0503020204020204" charset="-122"/>
                  </a:rPr>
                  <a:t>的</a:t>
                </a:r>
                <a:r>
                  <a:rPr lang="zh-CN" altLang="en-US" sz="1600" b="1" dirty="0">
                    <a:solidFill>
                      <a:srgbClr val="C00000"/>
                    </a:solidFill>
                    <a:latin typeface="微软雅黑" panose="020B0503020204020204" charset="-122"/>
                    <a:ea typeface="微软雅黑" panose="020B0503020204020204" charset="-122"/>
                  </a:rPr>
                  <a:t>数十万名学子</a:t>
                </a:r>
                <a:r>
                  <a:rPr lang="zh-CN" altLang="en-US" sz="1600" dirty="0">
                    <a:latin typeface="微软雅黑" panose="020B0503020204020204" charset="-122"/>
                    <a:ea typeface="微软雅黑" panose="020B0503020204020204" charset="-122"/>
                  </a:rPr>
                  <a:t>报名参赛，</a:t>
                </a:r>
                <a:r>
                  <a:rPr lang="zh-CN" altLang="en-US" sz="1600" b="1" dirty="0">
                    <a:solidFill>
                      <a:srgbClr val="C00000"/>
                    </a:solidFill>
                    <a:latin typeface="微软雅黑" panose="020B0503020204020204" charset="-122"/>
                    <a:ea typeface="微软雅黑" panose="020B0503020204020204" charset="-122"/>
                  </a:rPr>
                  <a:t>中国金融信息网、财经网、凤凰网等权威媒体</a:t>
                </a:r>
                <a:r>
                  <a:rPr lang="zh-CN" altLang="en-US" sz="1600" dirty="0">
                    <a:latin typeface="微软雅黑" panose="020B0503020204020204" charset="-122"/>
                    <a:ea typeface="微软雅黑" panose="020B0503020204020204" charset="-122"/>
                  </a:rPr>
                  <a:t>还对大赛做了宣传报道</a:t>
                </a:r>
                <a:r>
                  <a:rPr lang="zh-CN" altLang="en-US" sz="1600" dirty="0">
                    <a:latin typeface="微软雅黑" panose="020B0503020204020204" pitchFamily="34" charset="-122"/>
                    <a:ea typeface="微软雅黑" panose="020B0503020204020204" pitchFamily="34" charset="-122"/>
                  </a:rPr>
                  <a:t>。</a:t>
                </a:r>
                <a:endParaRPr lang="en-US" altLang="zh-CN" sz="1600" dirty="0">
                  <a:latin typeface="微软雅黑" panose="020B0503020204020204" pitchFamily="34" charset="-122"/>
                  <a:ea typeface="微软雅黑" panose="020B0503020204020204" pitchFamily="34" charset="-122"/>
                </a:endParaRPr>
              </a:p>
            </p:txBody>
          </p:sp>
        </p:grpSp>
        <p:pic>
          <p:nvPicPr>
            <p:cNvPr id="5" name="图片 4"/>
            <p:cNvPicPr>
              <a:picLocks noChangeAspect="1"/>
            </p:cNvPicPr>
            <p:nvPr/>
          </p:nvPicPr>
          <p:blipFill rotWithShape="1">
            <a:blip r:embed="rId9"/>
            <a:srcRect b="33565"/>
            <a:stretch/>
          </p:blipFill>
          <p:spPr>
            <a:xfrm>
              <a:off x="1308834" y="3923223"/>
              <a:ext cx="3123315" cy="2338113"/>
            </a:xfrm>
            <a:prstGeom prst="rect">
              <a:avLst/>
            </a:prstGeom>
          </p:spPr>
        </p:pic>
      </p:grpSp>
    </p:spTree>
    <p:extLst>
      <p:ext uri="{BB962C8B-B14F-4D97-AF65-F5344CB8AC3E}">
        <p14:creationId xmlns:p14="http://schemas.microsoft.com/office/powerpoint/2010/main" val="363404684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209821" y="-1448973"/>
            <a:ext cx="956603" cy="1280160"/>
          </a:xfrm>
          <a:prstGeom prst="rect">
            <a:avLst/>
          </a:prstGeom>
          <a:solidFill>
            <a:srgbClr val="DA1D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 name="组合 2"/>
          <p:cNvGrpSpPr/>
          <p:nvPr/>
        </p:nvGrpSpPr>
        <p:grpSpPr>
          <a:xfrm>
            <a:off x="-7656" y="383345"/>
            <a:ext cx="1804433" cy="708036"/>
            <a:chOff x="-7656" y="383345"/>
            <a:chExt cx="1353399" cy="531056"/>
          </a:xfrm>
          <a:solidFill>
            <a:srgbClr val="DA1D27"/>
          </a:solidFill>
        </p:grpSpPr>
        <p:sp>
          <p:nvSpPr>
            <p:cNvPr id="11" name="任意多边形 10"/>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任意多边形 11"/>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pic>
        <p:nvPicPr>
          <p:cNvPr id="19" name="图片 18" descr="东方财富logo-02"/>
          <p:cNvPicPr>
            <a:picLocks noChangeAspect="1"/>
          </p:cNvPicPr>
          <p:nvPr/>
        </p:nvPicPr>
        <p:blipFill>
          <a:blip r:embed="rId3"/>
          <a:stretch>
            <a:fillRect/>
          </a:stretch>
        </p:blipFill>
        <p:spPr>
          <a:xfrm>
            <a:off x="10083630" y="142852"/>
            <a:ext cx="1680070" cy="642942"/>
          </a:xfrm>
          <a:prstGeom prst="rect">
            <a:avLst/>
          </a:prstGeom>
        </p:spPr>
      </p:pic>
      <p:grpSp>
        <p:nvGrpSpPr>
          <p:cNvPr id="5" name="组合 4"/>
          <p:cNvGrpSpPr/>
          <p:nvPr/>
        </p:nvGrpSpPr>
        <p:grpSpPr>
          <a:xfrm>
            <a:off x="887861" y="1457738"/>
            <a:ext cx="10364027" cy="5167535"/>
            <a:chOff x="666712" y="1142984"/>
            <a:chExt cx="10715700" cy="5482290"/>
          </a:xfrm>
        </p:grpSpPr>
        <p:grpSp>
          <p:nvGrpSpPr>
            <p:cNvPr id="36" name="组合 35"/>
            <p:cNvGrpSpPr/>
            <p:nvPr/>
          </p:nvGrpSpPr>
          <p:grpSpPr>
            <a:xfrm>
              <a:off x="666712" y="1142984"/>
              <a:ext cx="10715700" cy="5482290"/>
              <a:chOff x="666712" y="1142984"/>
              <a:chExt cx="10715700" cy="5482290"/>
            </a:xfrm>
          </p:grpSpPr>
          <p:pic>
            <p:nvPicPr>
              <p:cNvPr id="37" name="Picture 4"/>
              <p:cNvPicPr>
                <a:picLocks noChangeAspect="1" noChangeArrowheads="1"/>
              </p:cNvPicPr>
              <p:nvPr/>
            </p:nvPicPr>
            <p:blipFill>
              <a:blip r:embed="rId4" cstate="print"/>
              <a:srcRect/>
              <a:stretch>
                <a:fillRect/>
              </a:stretch>
            </p:blipFill>
            <p:spPr bwMode="auto">
              <a:xfrm>
                <a:off x="8096264" y="1142984"/>
                <a:ext cx="3286148" cy="3297157"/>
              </a:xfrm>
              <a:prstGeom prst="rect">
                <a:avLst/>
              </a:prstGeom>
              <a:noFill/>
              <a:ln w="9525">
                <a:noFill/>
                <a:miter lim="800000"/>
                <a:headEnd/>
                <a:tailEnd/>
              </a:ln>
              <a:effectLst/>
            </p:spPr>
          </p:pic>
          <p:pic>
            <p:nvPicPr>
              <p:cNvPr id="38" name="Picture 5"/>
              <p:cNvPicPr>
                <a:picLocks noChangeAspect="1" noChangeArrowheads="1"/>
              </p:cNvPicPr>
              <p:nvPr/>
            </p:nvPicPr>
            <p:blipFill>
              <a:blip r:embed="rId5" cstate="print"/>
              <a:srcRect/>
              <a:stretch>
                <a:fillRect/>
              </a:stretch>
            </p:blipFill>
            <p:spPr bwMode="auto">
              <a:xfrm>
                <a:off x="666712" y="4500570"/>
                <a:ext cx="3959834" cy="2071702"/>
              </a:xfrm>
              <a:prstGeom prst="rect">
                <a:avLst/>
              </a:prstGeom>
              <a:noFill/>
              <a:ln w="9525">
                <a:noFill/>
                <a:miter lim="800000"/>
                <a:headEnd/>
                <a:tailEnd/>
              </a:ln>
              <a:effectLst/>
            </p:spPr>
          </p:pic>
          <p:pic>
            <p:nvPicPr>
              <p:cNvPr id="39" name="Picture 6"/>
              <p:cNvPicPr>
                <a:picLocks noChangeAspect="1" noChangeArrowheads="1"/>
              </p:cNvPicPr>
              <p:nvPr/>
            </p:nvPicPr>
            <p:blipFill>
              <a:blip r:embed="rId6" cstate="print"/>
              <a:srcRect/>
              <a:stretch>
                <a:fillRect/>
              </a:stretch>
            </p:blipFill>
            <p:spPr bwMode="auto">
              <a:xfrm>
                <a:off x="738150" y="1142984"/>
                <a:ext cx="3786214" cy="3214710"/>
              </a:xfrm>
              <a:prstGeom prst="rect">
                <a:avLst/>
              </a:prstGeom>
              <a:noFill/>
              <a:ln w="9525">
                <a:noFill/>
                <a:miter lim="800000"/>
                <a:headEnd/>
                <a:tailEnd/>
              </a:ln>
              <a:effectLst/>
            </p:spPr>
          </p:pic>
          <p:pic>
            <p:nvPicPr>
              <p:cNvPr id="40" name="Picture 7"/>
              <p:cNvPicPr>
                <a:picLocks noChangeAspect="1" noChangeArrowheads="1"/>
              </p:cNvPicPr>
              <p:nvPr/>
            </p:nvPicPr>
            <p:blipFill>
              <a:blip r:embed="rId7" cstate="print"/>
              <a:srcRect/>
              <a:stretch>
                <a:fillRect/>
              </a:stretch>
            </p:blipFill>
            <p:spPr bwMode="auto">
              <a:xfrm>
                <a:off x="4706551" y="1142984"/>
                <a:ext cx="3246837" cy="3307474"/>
              </a:xfrm>
              <a:prstGeom prst="rect">
                <a:avLst/>
              </a:prstGeom>
              <a:noFill/>
              <a:ln w="9525">
                <a:noFill/>
                <a:miter lim="800000"/>
                <a:headEnd/>
                <a:tailEnd/>
              </a:ln>
              <a:effectLst/>
            </p:spPr>
          </p:pic>
          <p:pic>
            <p:nvPicPr>
              <p:cNvPr id="41" name="Picture 2"/>
              <p:cNvPicPr>
                <a:picLocks noChangeAspect="1" noChangeArrowheads="1"/>
              </p:cNvPicPr>
              <p:nvPr/>
            </p:nvPicPr>
            <p:blipFill>
              <a:blip r:embed="rId8" cstate="print"/>
              <a:srcRect/>
              <a:stretch>
                <a:fillRect/>
              </a:stretch>
            </p:blipFill>
            <p:spPr bwMode="auto">
              <a:xfrm>
                <a:off x="9024958" y="4572008"/>
                <a:ext cx="2357454" cy="2053266"/>
              </a:xfrm>
              <a:prstGeom prst="rect">
                <a:avLst/>
              </a:prstGeom>
              <a:noFill/>
              <a:ln w="9525">
                <a:noFill/>
                <a:miter lim="800000"/>
                <a:headEnd/>
                <a:tailEnd/>
              </a:ln>
              <a:effectLst/>
            </p:spPr>
          </p:pic>
          <p:pic>
            <p:nvPicPr>
              <p:cNvPr id="42" name="Picture 9"/>
              <p:cNvPicPr>
                <a:picLocks noChangeAspect="1" noChangeArrowheads="1"/>
              </p:cNvPicPr>
              <p:nvPr/>
            </p:nvPicPr>
            <p:blipFill>
              <a:blip r:embed="rId9" cstate="print"/>
              <a:srcRect/>
              <a:stretch>
                <a:fillRect/>
              </a:stretch>
            </p:blipFill>
            <p:spPr bwMode="auto">
              <a:xfrm>
                <a:off x="4667240" y="5572140"/>
                <a:ext cx="4238661" cy="987725"/>
              </a:xfrm>
              <a:prstGeom prst="rect">
                <a:avLst/>
              </a:prstGeom>
              <a:noFill/>
              <a:ln w="9525">
                <a:noFill/>
                <a:miter lim="800000"/>
                <a:headEnd/>
                <a:tailEnd/>
              </a:ln>
              <a:effectLst/>
            </p:spPr>
          </p:pic>
          <p:pic>
            <p:nvPicPr>
              <p:cNvPr id="43" name="Picture 10"/>
              <p:cNvPicPr>
                <a:picLocks noChangeAspect="1" noChangeArrowheads="1"/>
              </p:cNvPicPr>
              <p:nvPr/>
            </p:nvPicPr>
            <p:blipFill>
              <a:blip r:embed="rId10" cstate="print"/>
              <a:srcRect/>
              <a:stretch>
                <a:fillRect/>
              </a:stretch>
            </p:blipFill>
            <p:spPr bwMode="auto">
              <a:xfrm>
                <a:off x="4738678" y="4500570"/>
                <a:ext cx="4143404" cy="1054928"/>
              </a:xfrm>
              <a:prstGeom prst="rect">
                <a:avLst/>
              </a:prstGeom>
              <a:noFill/>
              <a:ln w="9525">
                <a:noFill/>
                <a:miter lim="800000"/>
                <a:headEnd/>
                <a:tailEnd/>
              </a:ln>
              <a:effectLst/>
            </p:spPr>
          </p:pic>
        </p:grpSp>
        <p:pic>
          <p:nvPicPr>
            <p:cNvPr id="44" name="Picture 7"/>
            <p:cNvPicPr>
              <a:picLocks noChangeAspect="1" noChangeArrowheads="1"/>
            </p:cNvPicPr>
            <p:nvPr/>
          </p:nvPicPr>
          <p:blipFill rotWithShape="1">
            <a:blip r:embed="rId11" cstate="print"/>
            <a:srcRect b="34638"/>
            <a:stretch/>
          </p:blipFill>
          <p:spPr bwMode="auto">
            <a:xfrm>
              <a:off x="738150" y="1142984"/>
              <a:ext cx="3786214" cy="3214710"/>
            </a:xfrm>
            <a:prstGeom prst="rect">
              <a:avLst/>
            </a:prstGeom>
            <a:noFill/>
            <a:ln w="9525">
              <a:noFill/>
              <a:miter lim="800000"/>
              <a:headEnd/>
              <a:tailEnd/>
            </a:ln>
            <a:effectLst/>
          </p:spPr>
        </p:pic>
      </p:grpSp>
      <p:sp>
        <p:nvSpPr>
          <p:cNvPr id="45" name="文本框 18"/>
          <p:cNvSpPr>
            <a:spLocks noChangeArrowheads="1"/>
          </p:cNvSpPr>
          <p:nvPr/>
        </p:nvSpPr>
        <p:spPr bwMode="auto">
          <a:xfrm>
            <a:off x="2433622" y="412841"/>
            <a:ext cx="357020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400" b="1" dirty="0">
                <a:solidFill>
                  <a:srgbClr val="DA1D27"/>
                </a:solidFill>
                <a:latin typeface="微软雅黑" panose="020B0503020204020204" charset="-122"/>
                <a:ea typeface="微软雅黑" panose="020B0503020204020204" charset="-122"/>
                <a:sym typeface="微软雅黑" panose="020B0503020204020204" charset="-122"/>
              </a:rPr>
              <a:t>往</a:t>
            </a:r>
            <a:r>
              <a:rPr lang="zh-CN" altLang="en-US" sz="4400" b="1" dirty="0" smtClean="0">
                <a:solidFill>
                  <a:srgbClr val="DA1D27"/>
                </a:solidFill>
                <a:latin typeface="微软雅黑" panose="020B0503020204020204" charset="-122"/>
                <a:ea typeface="微软雅黑" panose="020B0503020204020204" charset="-122"/>
                <a:sym typeface="微软雅黑" panose="020B0503020204020204" charset="-122"/>
              </a:rPr>
              <a:t>届大赛风采</a:t>
            </a:r>
            <a:endParaRPr lang="zh-CN" altLang="en-US" sz="4400" b="1" dirty="0">
              <a:solidFill>
                <a:srgbClr val="DA1D27"/>
              </a:solidFill>
              <a:latin typeface="微软雅黑" panose="020B0503020204020204" charset="-122"/>
              <a:ea typeface="微软雅黑" panose="020B0503020204020204" charset="-122"/>
              <a:sym typeface="微软雅黑" panose="020B0503020204020204" charset="-122"/>
            </a:endParaRPr>
          </a:p>
        </p:txBody>
      </p:sp>
    </p:spTree>
    <p:extLst>
      <p:ext uri="{BB962C8B-B14F-4D97-AF65-F5344CB8AC3E}">
        <p14:creationId xmlns:p14="http://schemas.microsoft.com/office/powerpoint/2010/main" val="154582443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a:xfrm>
            <a:off x="-7656" y="383345"/>
            <a:ext cx="1804433" cy="708036"/>
            <a:chOff x="-7656" y="383345"/>
            <a:chExt cx="1353399" cy="531056"/>
          </a:xfrm>
          <a:solidFill>
            <a:srgbClr val="DA1D27"/>
          </a:solidFill>
        </p:grpSpPr>
        <p:sp>
          <p:nvSpPr>
            <p:cNvPr id="74" name="任意多边形 73"/>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任意多边形 74"/>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76" name="图片 75" descr="东方财富logo-02"/>
          <p:cNvPicPr>
            <a:picLocks noChangeAspect="1"/>
          </p:cNvPicPr>
          <p:nvPr/>
        </p:nvPicPr>
        <p:blipFill>
          <a:blip r:embed="rId2"/>
          <a:stretch>
            <a:fillRect/>
          </a:stretch>
        </p:blipFill>
        <p:spPr>
          <a:xfrm>
            <a:off x="10083630" y="142852"/>
            <a:ext cx="1680070" cy="642942"/>
          </a:xfrm>
          <a:prstGeom prst="rect">
            <a:avLst/>
          </a:prstGeom>
        </p:spPr>
      </p:pic>
      <p:sp>
        <p:nvSpPr>
          <p:cNvPr id="77" name="文本框 18"/>
          <p:cNvSpPr>
            <a:spLocks noChangeArrowheads="1"/>
          </p:cNvSpPr>
          <p:nvPr/>
        </p:nvSpPr>
        <p:spPr bwMode="auto">
          <a:xfrm>
            <a:off x="2433622" y="412841"/>
            <a:ext cx="392928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lang="zh-CN" altLang="en-US" sz="4400" b="1" dirty="0" smtClean="0">
                <a:solidFill>
                  <a:srgbClr val="DA1D27"/>
                </a:solidFill>
                <a:latin typeface="微软雅黑" panose="020B0503020204020204" charset="-122"/>
                <a:ea typeface="微软雅黑" panose="020B0503020204020204" charset="-122"/>
                <a:sym typeface="微软雅黑" panose="020B0503020204020204" charset="-122"/>
              </a:rPr>
              <a:t>大赛交流</a:t>
            </a:r>
            <a:r>
              <a:rPr lang="en-US" altLang="zh-CN" sz="4400" b="1" dirty="0" smtClean="0">
                <a:solidFill>
                  <a:srgbClr val="DA1D27"/>
                </a:solidFill>
                <a:latin typeface="微软雅黑" panose="020B0503020204020204" charset="-122"/>
                <a:ea typeface="微软雅黑" panose="020B0503020204020204" charset="-122"/>
                <a:sym typeface="微软雅黑" panose="020B0503020204020204" charset="-122"/>
              </a:rPr>
              <a:t>QQ</a:t>
            </a:r>
            <a:r>
              <a:rPr lang="zh-CN" altLang="en-US" sz="4400" b="1" dirty="0" smtClean="0">
                <a:solidFill>
                  <a:srgbClr val="DA1D27"/>
                </a:solidFill>
                <a:latin typeface="微软雅黑" panose="020B0503020204020204" charset="-122"/>
                <a:ea typeface="微软雅黑" panose="020B0503020204020204" charset="-122"/>
                <a:sym typeface="微软雅黑" panose="020B0503020204020204" charset="-122"/>
              </a:rPr>
              <a:t>群</a:t>
            </a:r>
            <a:endParaRPr lang="zh-CN" altLang="en-US" sz="4400" b="1" dirty="0">
              <a:solidFill>
                <a:srgbClr val="DA1D27"/>
              </a:solidFill>
              <a:latin typeface="微软雅黑" panose="020B0503020204020204" charset="-122"/>
              <a:ea typeface="微软雅黑" panose="020B0503020204020204" charset="-122"/>
              <a:sym typeface="微软雅黑" panose="020B0503020204020204" charset="-122"/>
            </a:endParaRPr>
          </a:p>
        </p:txBody>
      </p:sp>
      <p:sp>
        <p:nvSpPr>
          <p:cNvPr id="6" name="文本框 5"/>
          <p:cNvSpPr txBox="1"/>
          <p:nvPr/>
        </p:nvSpPr>
        <p:spPr>
          <a:xfrm>
            <a:off x="3512587" y="6184617"/>
            <a:ext cx="5166827" cy="369332"/>
          </a:xfrm>
          <a:prstGeom prst="rect">
            <a:avLst/>
          </a:prstGeom>
          <a:noFill/>
        </p:spPr>
        <p:txBody>
          <a:bodyPr wrap="square" rtlCol="0">
            <a:spAutoFit/>
          </a:bodyPr>
          <a:lstStyle/>
          <a:p>
            <a:r>
              <a:rPr lang="zh-CN" altLang="en-US" dirty="0" smtClean="0">
                <a:latin typeface="微软雅黑" panose="020B0503020204020204" pitchFamily="34" charset="-122"/>
                <a:ea typeface="微软雅黑" panose="020B0503020204020204" pitchFamily="34" charset="-122"/>
              </a:rPr>
              <a:t>（</a:t>
            </a:r>
            <a:r>
              <a:rPr lang="zh-CN" altLang="en-US" b="1" dirty="0">
                <a:solidFill>
                  <a:srgbClr val="FF0000"/>
                </a:solidFill>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进群请将名称改为：</a:t>
            </a:r>
            <a:r>
              <a:rPr lang="zh-CN" altLang="en-US" b="1" dirty="0">
                <a:solidFill>
                  <a:srgbClr val="FF0000"/>
                </a:solidFill>
                <a:latin typeface="微软雅黑" panose="020B0503020204020204" pitchFamily="34" charset="-122"/>
                <a:ea typeface="微软雅黑" panose="020B0503020204020204" pitchFamily="34" charset="-122"/>
              </a:rPr>
              <a:t>学校</a:t>
            </a:r>
            <a:r>
              <a:rPr lang="en-US" altLang="zh-CN" b="1" dirty="0">
                <a:solidFill>
                  <a:srgbClr val="FF0000"/>
                </a:solidFill>
                <a:latin typeface="微软雅黑" panose="020B0503020204020204" pitchFamily="34" charset="-122"/>
                <a:ea typeface="微软雅黑" panose="020B0503020204020204" pitchFamily="34" charset="-122"/>
              </a:rPr>
              <a:t>+</a:t>
            </a:r>
            <a:r>
              <a:rPr lang="zh-CN" altLang="en-US" b="1" dirty="0">
                <a:solidFill>
                  <a:srgbClr val="FF0000"/>
                </a:solidFill>
                <a:latin typeface="微软雅黑" panose="020B0503020204020204" pitchFamily="34" charset="-122"/>
                <a:ea typeface="微软雅黑" panose="020B0503020204020204" pitchFamily="34" charset="-122"/>
              </a:rPr>
              <a:t>姓名</a:t>
            </a:r>
            <a:r>
              <a:rPr lang="zh-CN" altLang="en-US" dirty="0">
                <a:latin typeface="微软雅黑" panose="020B0503020204020204" pitchFamily="34" charset="-122"/>
                <a:ea typeface="微软雅黑" panose="020B0503020204020204" pitchFamily="34" charset="-122"/>
              </a:rPr>
              <a:t>，谢谢</a:t>
            </a:r>
            <a:r>
              <a:rPr lang="zh-CN" altLang="en-US" dirty="0" smtClean="0">
                <a:latin typeface="微软雅黑" panose="020B0503020204020204" pitchFamily="34" charset="-122"/>
                <a:ea typeface="微软雅黑" panose="020B0503020204020204" pitchFamily="34" charset="-122"/>
              </a:rPr>
              <a:t>配合</a:t>
            </a:r>
            <a:r>
              <a:rPr lang="zh-CN" altLang="en-US" dirty="0">
                <a:latin typeface="微软雅黑" panose="020B0503020204020204" pitchFamily="34" charset="-122"/>
                <a:ea typeface="微软雅黑" panose="020B0503020204020204" pitchFamily="34" charset="-122"/>
              </a:rPr>
              <a:t>！</a:t>
            </a:r>
            <a:r>
              <a:rPr lang="zh-CN" altLang="en-US" dirty="0" smtClean="0">
                <a:latin typeface="微软雅黑" panose="020B0503020204020204" pitchFamily="34" charset="-122"/>
                <a:ea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endParaRPr>
          </a:p>
        </p:txBody>
      </p:sp>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b="19393"/>
          <a:stretch/>
        </p:blipFill>
        <p:spPr>
          <a:xfrm>
            <a:off x="4127922" y="1760784"/>
            <a:ext cx="3944923" cy="3934622"/>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55420" y="3134510"/>
            <a:ext cx="1081160" cy="1097879"/>
          </a:xfrm>
          <a:prstGeom prst="rect">
            <a:avLst/>
          </a:prstGeom>
        </p:spPr>
      </p:pic>
    </p:spTree>
    <p:extLst>
      <p:ext uri="{BB962C8B-B14F-4D97-AF65-F5344CB8AC3E}">
        <p14:creationId xmlns:p14="http://schemas.microsoft.com/office/powerpoint/2010/main" val="389060433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15414" y="1603522"/>
            <a:ext cx="4214186" cy="4214186"/>
          </a:xfrm>
          <a:prstGeom prst="rect">
            <a:avLst/>
          </a:prstGeom>
        </p:spPr>
      </p:pic>
      <p:grpSp>
        <p:nvGrpSpPr>
          <p:cNvPr id="5" name="组合 4"/>
          <p:cNvGrpSpPr/>
          <p:nvPr/>
        </p:nvGrpSpPr>
        <p:grpSpPr>
          <a:xfrm>
            <a:off x="-7656" y="383345"/>
            <a:ext cx="1804433" cy="708036"/>
            <a:chOff x="-7656" y="383345"/>
            <a:chExt cx="1353399" cy="531056"/>
          </a:xfrm>
          <a:solidFill>
            <a:srgbClr val="DA1D27"/>
          </a:solidFill>
        </p:grpSpPr>
        <p:sp>
          <p:nvSpPr>
            <p:cNvPr id="6" name="任意多边形 5"/>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18"/>
          <p:cNvSpPr>
            <a:spLocks noChangeArrowheads="1"/>
          </p:cNvSpPr>
          <p:nvPr/>
        </p:nvSpPr>
        <p:spPr bwMode="auto">
          <a:xfrm>
            <a:off x="2433622" y="412841"/>
            <a:ext cx="469872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lang="zh-CN" altLang="en-US" sz="4400" b="1" dirty="0" smtClean="0">
                <a:solidFill>
                  <a:srgbClr val="DA1D27"/>
                </a:solidFill>
                <a:latin typeface="微软雅黑" panose="020B0503020204020204" charset="-122"/>
                <a:ea typeface="微软雅黑" panose="020B0503020204020204" charset="-122"/>
                <a:sym typeface="微软雅黑" panose="020B0503020204020204" charset="-122"/>
              </a:rPr>
              <a:t>大赛领队交流微信</a:t>
            </a:r>
            <a:endParaRPr lang="zh-CN" altLang="en-US" sz="4400" b="1" dirty="0">
              <a:solidFill>
                <a:srgbClr val="DA1D27"/>
              </a:solidFill>
              <a:latin typeface="微软雅黑" panose="020B0503020204020204" charset="-122"/>
              <a:ea typeface="微软雅黑" panose="020B0503020204020204" charset="-122"/>
              <a:sym typeface="微软雅黑" panose="020B0503020204020204" charset="-122"/>
            </a:endParaRPr>
          </a:p>
        </p:txBody>
      </p:sp>
      <p:sp>
        <p:nvSpPr>
          <p:cNvPr id="9" name="文本框 8"/>
          <p:cNvSpPr txBox="1"/>
          <p:nvPr/>
        </p:nvSpPr>
        <p:spPr>
          <a:xfrm>
            <a:off x="4950007" y="5989983"/>
            <a:ext cx="2291987" cy="369332"/>
          </a:xfrm>
          <a:prstGeom prst="rect">
            <a:avLst/>
          </a:prstGeom>
          <a:noFill/>
        </p:spPr>
        <p:txBody>
          <a:bodyPr wrap="square" rtlCol="0">
            <a:spAutoFit/>
          </a:bodyPr>
          <a:lstStyle/>
          <a:p>
            <a:r>
              <a:rPr lang="zh-CN" altLang="en-US" dirty="0" smtClean="0">
                <a:latin typeface="微软雅黑" panose="020B0503020204020204" pitchFamily="34" charset="-122"/>
                <a:ea typeface="微软雅黑" panose="020B0503020204020204" pitchFamily="34" charset="-122"/>
              </a:rPr>
              <a:t>扫一扫</a:t>
            </a:r>
            <a:r>
              <a:rPr lang="zh-CN" altLang="en-US" dirty="0">
                <a:latin typeface="微软雅黑" panose="020B0503020204020204" pitchFamily="34" charset="-122"/>
                <a:ea typeface="微软雅黑" panose="020B0503020204020204" pitchFamily="34" charset="-122"/>
              </a:rPr>
              <a:t>添加微信进</a:t>
            </a:r>
            <a:r>
              <a:rPr lang="zh-CN" altLang="en-US" dirty="0" smtClean="0">
                <a:latin typeface="微软雅黑" panose="020B0503020204020204" pitchFamily="34" charset="-122"/>
                <a:ea typeface="微软雅黑" panose="020B0503020204020204" pitchFamily="34" charset="-122"/>
              </a:rPr>
              <a:t>群</a:t>
            </a:r>
            <a:endParaRPr lang="zh-CN" altLang="en-US" dirty="0"/>
          </a:p>
        </p:txBody>
      </p:sp>
      <p:pic>
        <p:nvPicPr>
          <p:cNvPr id="10" name="图片 9" descr="东方财富logo-02"/>
          <p:cNvPicPr>
            <a:picLocks noChangeAspect="1"/>
          </p:cNvPicPr>
          <p:nvPr/>
        </p:nvPicPr>
        <p:blipFill>
          <a:blip r:embed="rId3"/>
          <a:stretch>
            <a:fillRect/>
          </a:stretch>
        </p:blipFill>
        <p:spPr>
          <a:xfrm>
            <a:off x="10083630" y="142852"/>
            <a:ext cx="1680070" cy="642942"/>
          </a:xfrm>
          <a:prstGeom prst="rect">
            <a:avLst/>
          </a:prstGeom>
        </p:spPr>
      </p:pic>
    </p:spTree>
    <p:extLst>
      <p:ext uri="{BB962C8B-B14F-4D97-AF65-F5344CB8AC3E}">
        <p14:creationId xmlns:p14="http://schemas.microsoft.com/office/powerpoint/2010/main" val="242770821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209821" y="-1448973"/>
            <a:ext cx="956603" cy="1280160"/>
          </a:xfrm>
          <a:prstGeom prst="rect">
            <a:avLst/>
          </a:prstGeom>
          <a:solidFill>
            <a:srgbClr val="DA1D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
          <p:cNvSpPr>
            <a:spLocks noChangeArrowheads="1"/>
          </p:cNvSpPr>
          <p:nvPr/>
        </p:nvSpPr>
        <p:spPr bwMode="auto">
          <a:xfrm>
            <a:off x="6810112" y="1328432"/>
            <a:ext cx="4288353"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8000" b="1" dirty="0">
                <a:solidFill>
                  <a:srgbClr val="DA1D27"/>
                </a:solidFill>
                <a:latin typeface="微软雅黑" panose="020B0503020204020204" charset="-122"/>
                <a:ea typeface="微软雅黑" panose="020B0503020204020204" charset="-122"/>
                <a:sym typeface="微软雅黑" panose="020B0503020204020204" charset="-122"/>
              </a:rPr>
              <a:t>感谢聆听</a:t>
            </a:r>
            <a:endParaRPr lang="en-US" altLang="en-US" sz="8000" b="1" dirty="0">
              <a:solidFill>
                <a:srgbClr val="DA1D27"/>
              </a:solidFill>
              <a:latin typeface="微软雅黑" panose="020B0503020204020204" charset="-122"/>
              <a:ea typeface="微软雅黑" panose="020B0503020204020204" charset="-122"/>
              <a:sym typeface="微软雅黑" panose="020B0503020204020204" charset="-122"/>
            </a:endParaRPr>
          </a:p>
        </p:txBody>
      </p:sp>
      <p:sp>
        <p:nvSpPr>
          <p:cNvPr id="18" name="五边形 17"/>
          <p:cNvSpPr/>
          <p:nvPr/>
        </p:nvSpPr>
        <p:spPr>
          <a:xfrm>
            <a:off x="0" y="4145027"/>
            <a:ext cx="5159896" cy="548245"/>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a:p>
        </p:txBody>
      </p:sp>
      <p:sp>
        <p:nvSpPr>
          <p:cNvPr id="19" name="五边形 18"/>
          <p:cNvSpPr/>
          <p:nvPr/>
        </p:nvSpPr>
        <p:spPr>
          <a:xfrm flipH="1">
            <a:off x="9904805" y="4145026"/>
            <a:ext cx="2287195" cy="548245"/>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a:p>
        </p:txBody>
      </p:sp>
      <p:sp>
        <p:nvSpPr>
          <p:cNvPr id="20" name="TextBox 7"/>
          <p:cNvSpPr>
            <a:spLocks noChangeArrowheads="1"/>
          </p:cNvSpPr>
          <p:nvPr/>
        </p:nvSpPr>
        <p:spPr bwMode="auto">
          <a:xfrm>
            <a:off x="5071820" y="3711440"/>
            <a:ext cx="4832985"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8000" b="1" dirty="0">
                <a:solidFill>
                  <a:srgbClr val="DA1D27"/>
                </a:solidFill>
                <a:latin typeface="微软雅黑" panose="020B0503020204020204" charset="-122"/>
                <a:ea typeface="微软雅黑" panose="020B0503020204020204" charset="-122"/>
                <a:sym typeface="微软雅黑" panose="020B0503020204020204" pitchFamily="34" charset="-122"/>
              </a:rPr>
              <a:t>THANKS</a:t>
            </a:r>
          </a:p>
        </p:txBody>
      </p:sp>
      <p:cxnSp>
        <p:nvCxnSpPr>
          <p:cNvPr id="21" name="直接连接符 20"/>
          <p:cNvCxnSpPr/>
          <p:nvPr/>
        </p:nvCxnSpPr>
        <p:spPr>
          <a:xfrm>
            <a:off x="0" y="3304277"/>
            <a:ext cx="12192000" cy="0"/>
          </a:xfrm>
          <a:prstGeom prst="line">
            <a:avLst/>
          </a:prstGeom>
          <a:ln w="38100">
            <a:solidFill>
              <a:srgbClr val="DA1D2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736798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LIDE.VECTOR" val="54df7126-a733-45a7-aa5b-0d357408de98"/>
</p:tagLst>
</file>

<file path=ppt/tags/tag2.xml><?xml version="1.0" encoding="utf-8"?>
<p:tagLst xmlns:a="http://schemas.openxmlformats.org/drawingml/2006/main" xmlns:r="http://schemas.openxmlformats.org/officeDocument/2006/relationships" xmlns:p="http://schemas.openxmlformats.org/presentationml/2006/main">
  <p:tag name="ISLIDE.VECTOR" val="9c2e6b19-521a-49fd-b72e-852306a6bda7"/>
</p:tagLst>
</file>

<file path=ppt/tags/tag3.xml><?xml version="1.0" encoding="utf-8"?>
<p:tagLst xmlns:a="http://schemas.openxmlformats.org/drawingml/2006/main" xmlns:r="http://schemas.openxmlformats.org/officeDocument/2006/relationships" xmlns:p="http://schemas.openxmlformats.org/presentationml/2006/main">
  <p:tag name="ISLIDE.VECTOR" val="ef9104c0-9334-4937-85d2-54d050a20ba7"/>
</p:tagLst>
</file>

<file path=ppt/tags/tag4.xml><?xml version="1.0" encoding="utf-8"?>
<p:tagLst xmlns:a="http://schemas.openxmlformats.org/drawingml/2006/main" xmlns:r="http://schemas.openxmlformats.org/officeDocument/2006/relationships" xmlns:p="http://schemas.openxmlformats.org/presentationml/2006/main">
  <p:tag name="ISLIDE.VECTOR" val="ed4341d2-371d-491b-82fc-17c8840b4100"/>
</p:tagLst>
</file>

<file path=ppt/tags/tag5.xml><?xml version="1.0" encoding="utf-8"?>
<p:tagLst xmlns:a="http://schemas.openxmlformats.org/drawingml/2006/main" xmlns:r="http://schemas.openxmlformats.org/officeDocument/2006/relationships" xmlns:p="http://schemas.openxmlformats.org/presentationml/2006/main">
  <p:tag name="KSO_WM_SLIDE_MODEL_TYPE" val="timeline"/>
</p:tagLst>
</file>

<file path=ppt/tags/tag6.xml><?xml version="1.0" encoding="utf-8"?>
<p:tagLst xmlns:a="http://schemas.openxmlformats.org/drawingml/2006/main" xmlns:r="http://schemas.openxmlformats.org/officeDocument/2006/relationships" xmlns:p="http://schemas.openxmlformats.org/presentationml/2006/main">
  <p:tag name="ISLIDE.VECTOR" val="8889cc67-04d7-4ebc-b151-f667fb461187"/>
</p:tagLst>
</file>

<file path=ppt/tags/tag7.xml><?xml version="1.0" encoding="utf-8"?>
<p:tagLst xmlns:a="http://schemas.openxmlformats.org/drawingml/2006/main" xmlns:r="http://schemas.openxmlformats.org/officeDocument/2006/relationships" xmlns:p="http://schemas.openxmlformats.org/presentationml/2006/main">
  <p:tag name="ISLIDE.DIAGRAM" val="2578"/>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1587</TotalTime>
  <Words>2305</Words>
  <Application>Microsoft Office PowerPoint</Application>
  <PresentationFormat>宽屏</PresentationFormat>
  <Paragraphs>269</Paragraphs>
  <Slides>29</Slides>
  <Notes>24</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29</vt:i4>
      </vt:variant>
    </vt:vector>
  </HeadingPairs>
  <TitlesOfParts>
    <vt:vector size="46" baseType="lpstr">
      <vt:lpstr>Arial Unicode MS</vt:lpstr>
      <vt:lpstr>inherit</vt:lpstr>
      <vt:lpstr>等线</vt:lpstr>
      <vt:lpstr>方正姚体</vt:lpstr>
      <vt:lpstr>仿宋</vt:lpstr>
      <vt:lpstr>宋体</vt:lpstr>
      <vt:lpstr>微软雅黑</vt:lpstr>
      <vt:lpstr>微软雅黑 Light</vt:lpstr>
      <vt:lpstr>造字工房悦黑（非商用）常规体</vt:lpstr>
      <vt:lpstr>Agency FB</vt:lpstr>
      <vt:lpstr>Arial</vt:lpstr>
      <vt:lpstr>Calibri</vt:lpstr>
      <vt:lpstr>Calibri Light</vt:lpstr>
      <vt:lpstr>Kartika</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PC</dc:creator>
  <cp:lastModifiedBy>PC</cp:lastModifiedBy>
  <cp:revision>252</cp:revision>
  <dcterms:created xsi:type="dcterms:W3CDTF">2016-03-24T11:56:00Z</dcterms:created>
  <dcterms:modified xsi:type="dcterms:W3CDTF">2019-04-20T10:36:33Z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13</vt:lpwstr>
  </property>
  <property fmtid="{D5CDD505-2E9C-101B-9397-08002B2CF9AE}" pid="3" name="KSOProductBuildVer">
    <vt:lpwstr>2052-11.1.0.8214</vt:lpwstr>
  </property>
</Properties>
</file>